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22.wmf" ContentType="image/x-wmf"/>
  <Override PartName="/ppt/media/image10.wmf" ContentType="image/x-wmf"/>
  <Override PartName="/ppt/media/image11.png" ContentType="image/png"/>
  <Override PartName="/ppt/media/image21.wmf" ContentType="image/x-wmf"/>
  <Override PartName="/ppt/media/image19.jpeg" ContentType="image/jpeg"/>
  <Override PartName="/ppt/media/image1.png" ContentType="image/png"/>
  <Override PartName="/ppt/media/image2.wmf" ContentType="image/x-wmf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1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771120" y="1160640"/>
            <a:ext cx="8744040" cy="531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7530840" y="6606720"/>
            <a:ext cx="26701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AC_01_ETS -</a:t>
            </a:r>
            <a:fld id="{13DEAEF2-7901-49B5-808F-D1F419D6BDB0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body"/>
          </p:nvPr>
        </p:nvSpPr>
        <p:spPr>
          <a:xfrm>
            <a:off x="771120" y="1160640"/>
            <a:ext cx="8744040" cy="531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7530840" y="6606720"/>
            <a:ext cx="26701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AC_01_ETS -</a:t>
            </a:r>
            <a:fld id="{F17C245C-70CF-40A2-8E8D-3CC7244A3C93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771120" y="1160640"/>
            <a:ext cx="8744040" cy="531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3"/>
          </p:nvPr>
        </p:nvSpPr>
        <p:spPr>
          <a:xfrm>
            <a:off x="7530840" y="6606720"/>
            <a:ext cx="26701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AC_01_ETS -</a:t>
            </a:r>
            <a:fld id="{DE94AE89-302C-4CCE-97D7-690E44CA88AD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771120" y="1160640"/>
            <a:ext cx="8744040" cy="531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4"/>
          </p:nvPr>
        </p:nvSpPr>
        <p:spPr>
          <a:xfrm>
            <a:off x="7530840" y="6606720"/>
            <a:ext cx="26701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AC_01_ETS -</a:t>
            </a:r>
            <a:fld id="{217A497E-AFB5-419F-ADDA-94F985118176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body"/>
          </p:nvPr>
        </p:nvSpPr>
        <p:spPr>
          <a:xfrm>
            <a:off x="771120" y="1160640"/>
            <a:ext cx="8744040" cy="531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ldNum" idx="5"/>
          </p:nvPr>
        </p:nvSpPr>
        <p:spPr>
          <a:xfrm>
            <a:off x="7530840" y="6606720"/>
            <a:ext cx="26701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AC_01_ETS -</a:t>
            </a:r>
            <a:fld id="{6ED2C040-1467-426F-BE3A-76A1DBA51EA1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ENE_C_WHI" descr=""/>
          <p:cNvPicPr/>
          <p:nvPr/>
        </p:nvPicPr>
        <p:blipFill>
          <a:blip r:embed="rId2"/>
          <a:stretch/>
        </p:blipFill>
        <p:spPr>
          <a:xfrm>
            <a:off x="3935520" y="1000080"/>
            <a:ext cx="242244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61760" y="361116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2.wmf"/><Relationship Id="rId7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7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11.png"/><Relationship Id="rId17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19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542960" y="3886200"/>
            <a:ext cx="720108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57240" y="358596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Transportation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"/>
          <p:cNvSpPr/>
          <p:nvPr/>
        </p:nvSpPr>
        <p:spPr>
          <a:xfrm>
            <a:off x="322200" y="4979880"/>
            <a:ext cx="35100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322200" y="5132520"/>
            <a:ext cx="351000" cy="0"/>
          </a:xfrm>
          <a:prstGeom prst="line">
            <a:avLst/>
          </a:prstGeom>
          <a:ln w="2556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614160" y="4857840"/>
            <a:ext cx="1629000" cy="17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Destin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Koch Gateway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Houston Pipe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Louisiana Resources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Matagorda Offshore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NGPL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Southern Natural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Tejas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Tennessee Gas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203040" y="4648320"/>
            <a:ext cx="26942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Major Pipeline Interconnects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334800" y="5288040"/>
            <a:ext cx="351000" cy="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322200" y="5443560"/>
            <a:ext cx="351000" cy="0"/>
          </a:xfrm>
          <a:prstGeom prst="line">
            <a:avLst/>
          </a:prstGeom>
          <a:ln w="255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322200" y="5584680"/>
            <a:ext cx="351000" cy="0"/>
          </a:xfrm>
          <a:prstGeom prst="line">
            <a:avLst/>
          </a:prstGeom>
          <a:ln w="255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322200" y="5899320"/>
            <a:ext cx="351000" cy="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334800" y="6048360"/>
            <a:ext cx="351000" cy="0"/>
          </a:xfrm>
          <a:prstGeom prst="line">
            <a:avLst/>
          </a:prstGeom>
          <a:ln w="25560">
            <a:solidFill>
              <a:srgbClr val="66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334800" y="6203880"/>
            <a:ext cx="351000" cy="0"/>
          </a:xfrm>
          <a:prstGeom prst="line">
            <a:avLst/>
          </a:prstGeom>
          <a:ln w="255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3240000" y="4232160"/>
            <a:ext cx="2552760" cy="227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7" name=""/>
          <p:cNvGraphicFramePr/>
          <p:nvPr/>
        </p:nvGraphicFramePr>
        <p:xfrm>
          <a:off x="3314880" y="3778200"/>
          <a:ext cx="2406600" cy="252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14880" y="3778200"/>
                    <a:ext cx="2406600" cy="252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9" name=""/>
          <p:cNvSpPr/>
          <p:nvPr/>
        </p:nvSpPr>
        <p:spPr>
          <a:xfrm>
            <a:off x="6307200" y="711360"/>
            <a:ext cx="3863880" cy="5776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Serves Rapidly Growing Peninsular Florida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Access to Gas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90% of Revenues From Demand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85% of Capacity Contracted Through 2010; 70% Through 2015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New Rate Case Required Until October 2003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6378480" y="173052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6370560" y="89064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6370560" y="255600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PlaceHolder 1"/>
          <p:cNvSpPr>
            <a:spLocks noGrp="1"/>
          </p:cNvSpPr>
          <p:nvPr>
            <p:ph type="title"/>
          </p:nvPr>
        </p:nvSpPr>
        <p:spPr>
          <a:xfrm>
            <a:off x="-360" y="11700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Florida Gas Transmission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3414600" y="622476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4522680" y="6221520"/>
            <a:ext cx="1094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3633840" y="4240080"/>
            <a:ext cx="1650960" cy="48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(BBtu/d)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6373800" y="338472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3454560" y="4805280"/>
            <a:ext cx="982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1,495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4595760" y="480708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1,501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6386400" y="4540320"/>
            <a:ext cx="12888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3129120" y="1644480"/>
            <a:ext cx="2296800" cy="2183040"/>
          </a:xfrm>
          <a:custGeom>
            <a:avLst/>
            <a:gdLst/>
            <a:ahLst/>
            <a:rect l="l" t="t" r="r" b="b"/>
            <a:pathLst>
              <a:path w="799" h="566">
                <a:moveTo>
                  <a:pt x="251" y="56"/>
                </a:moveTo>
                <a:lnTo>
                  <a:pt x="260" y="56"/>
                </a:lnTo>
                <a:lnTo>
                  <a:pt x="279" y="56"/>
                </a:lnTo>
                <a:lnTo>
                  <a:pt x="307" y="56"/>
                </a:lnTo>
                <a:lnTo>
                  <a:pt x="344" y="46"/>
                </a:lnTo>
                <a:lnTo>
                  <a:pt x="381" y="46"/>
                </a:lnTo>
                <a:lnTo>
                  <a:pt x="418" y="46"/>
                </a:lnTo>
                <a:lnTo>
                  <a:pt x="446" y="37"/>
                </a:lnTo>
                <a:lnTo>
                  <a:pt x="474" y="37"/>
                </a:lnTo>
                <a:lnTo>
                  <a:pt x="483" y="37"/>
                </a:lnTo>
                <a:lnTo>
                  <a:pt x="483" y="37"/>
                </a:lnTo>
                <a:lnTo>
                  <a:pt x="493" y="37"/>
                </a:lnTo>
                <a:lnTo>
                  <a:pt x="502" y="46"/>
                </a:lnTo>
                <a:lnTo>
                  <a:pt x="511" y="46"/>
                </a:lnTo>
                <a:lnTo>
                  <a:pt x="511" y="46"/>
                </a:lnTo>
                <a:lnTo>
                  <a:pt x="511" y="46"/>
                </a:lnTo>
                <a:lnTo>
                  <a:pt x="511" y="37"/>
                </a:lnTo>
                <a:lnTo>
                  <a:pt x="511" y="28"/>
                </a:lnTo>
                <a:lnTo>
                  <a:pt x="511" y="28"/>
                </a:lnTo>
                <a:lnTo>
                  <a:pt x="502" y="18"/>
                </a:lnTo>
                <a:lnTo>
                  <a:pt x="502" y="9"/>
                </a:lnTo>
                <a:lnTo>
                  <a:pt x="502" y="0"/>
                </a:lnTo>
                <a:lnTo>
                  <a:pt x="502" y="0"/>
                </a:lnTo>
                <a:lnTo>
                  <a:pt x="502" y="0"/>
                </a:lnTo>
                <a:lnTo>
                  <a:pt x="511" y="0"/>
                </a:lnTo>
                <a:lnTo>
                  <a:pt x="520" y="0"/>
                </a:lnTo>
                <a:lnTo>
                  <a:pt x="520" y="0"/>
                </a:lnTo>
                <a:lnTo>
                  <a:pt x="520" y="0"/>
                </a:lnTo>
                <a:lnTo>
                  <a:pt x="530" y="0"/>
                </a:lnTo>
                <a:lnTo>
                  <a:pt x="539" y="0"/>
                </a:lnTo>
                <a:lnTo>
                  <a:pt x="539" y="0"/>
                </a:lnTo>
                <a:lnTo>
                  <a:pt x="539" y="0"/>
                </a:lnTo>
                <a:lnTo>
                  <a:pt x="539" y="9"/>
                </a:lnTo>
                <a:lnTo>
                  <a:pt x="548" y="9"/>
                </a:lnTo>
                <a:lnTo>
                  <a:pt x="548" y="9"/>
                </a:lnTo>
                <a:lnTo>
                  <a:pt x="548" y="9"/>
                </a:lnTo>
                <a:lnTo>
                  <a:pt x="558" y="18"/>
                </a:lnTo>
                <a:lnTo>
                  <a:pt x="567" y="28"/>
                </a:lnTo>
                <a:lnTo>
                  <a:pt x="567" y="28"/>
                </a:lnTo>
                <a:lnTo>
                  <a:pt x="558" y="28"/>
                </a:lnTo>
                <a:lnTo>
                  <a:pt x="558" y="37"/>
                </a:lnTo>
                <a:lnTo>
                  <a:pt x="558" y="46"/>
                </a:lnTo>
                <a:lnTo>
                  <a:pt x="558" y="46"/>
                </a:lnTo>
                <a:lnTo>
                  <a:pt x="558" y="46"/>
                </a:lnTo>
                <a:lnTo>
                  <a:pt x="567" y="46"/>
                </a:lnTo>
                <a:lnTo>
                  <a:pt x="576" y="46"/>
                </a:lnTo>
                <a:lnTo>
                  <a:pt x="576" y="46"/>
                </a:lnTo>
                <a:lnTo>
                  <a:pt x="576" y="56"/>
                </a:lnTo>
                <a:lnTo>
                  <a:pt x="585" y="74"/>
                </a:lnTo>
                <a:lnTo>
                  <a:pt x="595" y="83"/>
                </a:lnTo>
                <a:lnTo>
                  <a:pt x="595" y="83"/>
                </a:lnTo>
                <a:lnTo>
                  <a:pt x="595" y="93"/>
                </a:lnTo>
                <a:lnTo>
                  <a:pt x="604" y="102"/>
                </a:lnTo>
                <a:lnTo>
                  <a:pt x="613" y="111"/>
                </a:lnTo>
                <a:lnTo>
                  <a:pt x="613" y="111"/>
                </a:lnTo>
                <a:lnTo>
                  <a:pt x="613" y="111"/>
                </a:lnTo>
                <a:lnTo>
                  <a:pt x="623" y="121"/>
                </a:lnTo>
                <a:lnTo>
                  <a:pt x="632" y="130"/>
                </a:lnTo>
                <a:lnTo>
                  <a:pt x="632" y="130"/>
                </a:lnTo>
                <a:lnTo>
                  <a:pt x="632" y="139"/>
                </a:lnTo>
                <a:lnTo>
                  <a:pt x="632" y="148"/>
                </a:lnTo>
                <a:lnTo>
                  <a:pt x="650" y="158"/>
                </a:lnTo>
                <a:lnTo>
                  <a:pt x="650" y="158"/>
                </a:lnTo>
                <a:lnTo>
                  <a:pt x="650" y="158"/>
                </a:lnTo>
                <a:lnTo>
                  <a:pt x="650" y="167"/>
                </a:lnTo>
                <a:lnTo>
                  <a:pt x="660" y="176"/>
                </a:lnTo>
                <a:lnTo>
                  <a:pt x="660" y="176"/>
                </a:lnTo>
                <a:lnTo>
                  <a:pt x="660" y="176"/>
                </a:lnTo>
                <a:lnTo>
                  <a:pt x="660" y="186"/>
                </a:lnTo>
                <a:lnTo>
                  <a:pt x="669" y="186"/>
                </a:lnTo>
                <a:lnTo>
                  <a:pt x="669" y="186"/>
                </a:lnTo>
                <a:lnTo>
                  <a:pt x="669" y="186"/>
                </a:lnTo>
                <a:lnTo>
                  <a:pt x="669" y="186"/>
                </a:lnTo>
                <a:lnTo>
                  <a:pt x="678" y="195"/>
                </a:lnTo>
                <a:lnTo>
                  <a:pt x="678" y="195"/>
                </a:lnTo>
                <a:lnTo>
                  <a:pt x="678" y="204"/>
                </a:lnTo>
                <a:lnTo>
                  <a:pt x="678" y="213"/>
                </a:lnTo>
                <a:lnTo>
                  <a:pt x="688" y="223"/>
                </a:lnTo>
                <a:lnTo>
                  <a:pt x="688" y="223"/>
                </a:lnTo>
                <a:lnTo>
                  <a:pt x="688" y="241"/>
                </a:lnTo>
                <a:lnTo>
                  <a:pt x="697" y="260"/>
                </a:lnTo>
                <a:lnTo>
                  <a:pt x="706" y="269"/>
                </a:lnTo>
                <a:lnTo>
                  <a:pt x="706" y="269"/>
                </a:lnTo>
                <a:lnTo>
                  <a:pt x="715" y="279"/>
                </a:lnTo>
                <a:lnTo>
                  <a:pt x="725" y="288"/>
                </a:lnTo>
                <a:lnTo>
                  <a:pt x="734" y="288"/>
                </a:lnTo>
                <a:lnTo>
                  <a:pt x="734" y="288"/>
                </a:lnTo>
                <a:lnTo>
                  <a:pt x="734" y="297"/>
                </a:lnTo>
                <a:lnTo>
                  <a:pt x="734" y="306"/>
                </a:lnTo>
                <a:lnTo>
                  <a:pt x="734" y="316"/>
                </a:lnTo>
                <a:lnTo>
                  <a:pt x="734" y="316"/>
                </a:lnTo>
                <a:lnTo>
                  <a:pt x="743" y="334"/>
                </a:lnTo>
                <a:lnTo>
                  <a:pt x="753" y="353"/>
                </a:lnTo>
                <a:lnTo>
                  <a:pt x="771" y="362"/>
                </a:lnTo>
                <a:lnTo>
                  <a:pt x="771" y="371"/>
                </a:lnTo>
                <a:lnTo>
                  <a:pt x="780" y="381"/>
                </a:lnTo>
                <a:lnTo>
                  <a:pt x="780" y="399"/>
                </a:lnTo>
                <a:lnTo>
                  <a:pt x="790" y="427"/>
                </a:lnTo>
                <a:lnTo>
                  <a:pt x="790" y="427"/>
                </a:lnTo>
                <a:lnTo>
                  <a:pt x="790" y="446"/>
                </a:lnTo>
                <a:lnTo>
                  <a:pt x="790" y="446"/>
                </a:lnTo>
                <a:lnTo>
                  <a:pt x="790" y="446"/>
                </a:lnTo>
                <a:lnTo>
                  <a:pt x="790" y="446"/>
                </a:lnTo>
                <a:lnTo>
                  <a:pt x="790" y="455"/>
                </a:lnTo>
                <a:lnTo>
                  <a:pt x="790" y="474"/>
                </a:lnTo>
                <a:lnTo>
                  <a:pt x="799" y="492"/>
                </a:lnTo>
                <a:lnTo>
                  <a:pt x="799" y="492"/>
                </a:lnTo>
                <a:lnTo>
                  <a:pt x="790" y="501"/>
                </a:lnTo>
                <a:lnTo>
                  <a:pt x="780" y="501"/>
                </a:lnTo>
                <a:lnTo>
                  <a:pt x="780" y="501"/>
                </a:lnTo>
                <a:lnTo>
                  <a:pt x="780" y="501"/>
                </a:lnTo>
                <a:lnTo>
                  <a:pt x="780" y="511"/>
                </a:lnTo>
                <a:lnTo>
                  <a:pt x="780" y="529"/>
                </a:lnTo>
                <a:lnTo>
                  <a:pt x="790" y="539"/>
                </a:lnTo>
                <a:lnTo>
                  <a:pt x="790" y="539"/>
                </a:lnTo>
                <a:lnTo>
                  <a:pt x="771" y="548"/>
                </a:lnTo>
                <a:lnTo>
                  <a:pt x="753" y="557"/>
                </a:lnTo>
                <a:lnTo>
                  <a:pt x="743" y="557"/>
                </a:lnTo>
                <a:lnTo>
                  <a:pt x="743" y="557"/>
                </a:lnTo>
                <a:lnTo>
                  <a:pt x="734" y="566"/>
                </a:lnTo>
                <a:lnTo>
                  <a:pt x="725" y="566"/>
                </a:lnTo>
                <a:lnTo>
                  <a:pt x="715" y="566"/>
                </a:lnTo>
                <a:lnTo>
                  <a:pt x="715" y="566"/>
                </a:lnTo>
                <a:lnTo>
                  <a:pt x="706" y="566"/>
                </a:lnTo>
                <a:lnTo>
                  <a:pt x="706" y="566"/>
                </a:lnTo>
                <a:lnTo>
                  <a:pt x="706" y="557"/>
                </a:lnTo>
                <a:lnTo>
                  <a:pt x="706" y="557"/>
                </a:lnTo>
                <a:lnTo>
                  <a:pt x="706" y="548"/>
                </a:lnTo>
                <a:lnTo>
                  <a:pt x="706" y="548"/>
                </a:lnTo>
                <a:lnTo>
                  <a:pt x="706" y="539"/>
                </a:lnTo>
                <a:lnTo>
                  <a:pt x="706" y="539"/>
                </a:lnTo>
                <a:lnTo>
                  <a:pt x="697" y="539"/>
                </a:lnTo>
                <a:lnTo>
                  <a:pt x="697" y="529"/>
                </a:lnTo>
                <a:lnTo>
                  <a:pt x="697" y="529"/>
                </a:lnTo>
                <a:lnTo>
                  <a:pt x="697" y="529"/>
                </a:lnTo>
                <a:lnTo>
                  <a:pt x="688" y="529"/>
                </a:lnTo>
                <a:lnTo>
                  <a:pt x="688" y="520"/>
                </a:lnTo>
                <a:lnTo>
                  <a:pt x="688" y="520"/>
                </a:lnTo>
                <a:lnTo>
                  <a:pt x="688" y="520"/>
                </a:lnTo>
                <a:lnTo>
                  <a:pt x="678" y="520"/>
                </a:lnTo>
                <a:lnTo>
                  <a:pt x="678" y="511"/>
                </a:lnTo>
                <a:lnTo>
                  <a:pt x="678" y="511"/>
                </a:lnTo>
                <a:lnTo>
                  <a:pt x="678" y="511"/>
                </a:lnTo>
                <a:lnTo>
                  <a:pt x="669" y="501"/>
                </a:lnTo>
                <a:lnTo>
                  <a:pt x="660" y="501"/>
                </a:lnTo>
                <a:lnTo>
                  <a:pt x="660" y="501"/>
                </a:lnTo>
                <a:lnTo>
                  <a:pt x="660" y="501"/>
                </a:lnTo>
                <a:lnTo>
                  <a:pt x="650" y="501"/>
                </a:lnTo>
                <a:lnTo>
                  <a:pt x="641" y="501"/>
                </a:lnTo>
                <a:lnTo>
                  <a:pt x="632" y="501"/>
                </a:lnTo>
                <a:lnTo>
                  <a:pt x="632" y="501"/>
                </a:lnTo>
                <a:lnTo>
                  <a:pt x="623" y="492"/>
                </a:lnTo>
                <a:lnTo>
                  <a:pt x="613" y="483"/>
                </a:lnTo>
                <a:lnTo>
                  <a:pt x="613" y="464"/>
                </a:lnTo>
                <a:lnTo>
                  <a:pt x="613" y="464"/>
                </a:lnTo>
                <a:lnTo>
                  <a:pt x="604" y="455"/>
                </a:lnTo>
                <a:lnTo>
                  <a:pt x="595" y="446"/>
                </a:lnTo>
                <a:lnTo>
                  <a:pt x="585" y="446"/>
                </a:lnTo>
                <a:lnTo>
                  <a:pt x="585" y="446"/>
                </a:lnTo>
                <a:lnTo>
                  <a:pt x="585" y="436"/>
                </a:lnTo>
                <a:lnTo>
                  <a:pt x="585" y="427"/>
                </a:lnTo>
                <a:lnTo>
                  <a:pt x="585" y="399"/>
                </a:lnTo>
                <a:lnTo>
                  <a:pt x="585" y="399"/>
                </a:lnTo>
                <a:lnTo>
                  <a:pt x="576" y="399"/>
                </a:lnTo>
                <a:lnTo>
                  <a:pt x="576" y="399"/>
                </a:lnTo>
                <a:lnTo>
                  <a:pt x="576" y="399"/>
                </a:lnTo>
                <a:lnTo>
                  <a:pt x="576" y="399"/>
                </a:lnTo>
                <a:lnTo>
                  <a:pt x="567" y="409"/>
                </a:lnTo>
                <a:lnTo>
                  <a:pt x="567" y="409"/>
                </a:lnTo>
                <a:lnTo>
                  <a:pt x="567" y="409"/>
                </a:lnTo>
                <a:lnTo>
                  <a:pt x="567" y="409"/>
                </a:lnTo>
                <a:lnTo>
                  <a:pt x="558" y="409"/>
                </a:lnTo>
                <a:lnTo>
                  <a:pt x="548" y="399"/>
                </a:lnTo>
                <a:lnTo>
                  <a:pt x="548" y="390"/>
                </a:lnTo>
                <a:lnTo>
                  <a:pt x="548" y="390"/>
                </a:lnTo>
                <a:lnTo>
                  <a:pt x="539" y="390"/>
                </a:lnTo>
                <a:lnTo>
                  <a:pt x="530" y="381"/>
                </a:lnTo>
                <a:lnTo>
                  <a:pt x="530" y="371"/>
                </a:lnTo>
                <a:lnTo>
                  <a:pt x="530" y="371"/>
                </a:lnTo>
                <a:lnTo>
                  <a:pt x="520" y="371"/>
                </a:lnTo>
                <a:lnTo>
                  <a:pt x="511" y="362"/>
                </a:lnTo>
                <a:lnTo>
                  <a:pt x="511" y="362"/>
                </a:lnTo>
                <a:lnTo>
                  <a:pt x="511" y="362"/>
                </a:lnTo>
                <a:lnTo>
                  <a:pt x="511" y="353"/>
                </a:lnTo>
                <a:lnTo>
                  <a:pt x="520" y="334"/>
                </a:lnTo>
                <a:lnTo>
                  <a:pt x="530" y="316"/>
                </a:lnTo>
                <a:lnTo>
                  <a:pt x="530" y="316"/>
                </a:lnTo>
                <a:lnTo>
                  <a:pt x="511" y="325"/>
                </a:lnTo>
                <a:lnTo>
                  <a:pt x="502" y="325"/>
                </a:lnTo>
                <a:lnTo>
                  <a:pt x="502" y="325"/>
                </a:lnTo>
                <a:lnTo>
                  <a:pt x="502" y="325"/>
                </a:lnTo>
                <a:lnTo>
                  <a:pt x="493" y="325"/>
                </a:lnTo>
                <a:lnTo>
                  <a:pt x="493" y="316"/>
                </a:lnTo>
                <a:lnTo>
                  <a:pt x="493" y="297"/>
                </a:lnTo>
                <a:lnTo>
                  <a:pt x="493" y="297"/>
                </a:lnTo>
                <a:lnTo>
                  <a:pt x="483" y="279"/>
                </a:lnTo>
                <a:lnTo>
                  <a:pt x="483" y="269"/>
                </a:lnTo>
                <a:lnTo>
                  <a:pt x="483" y="260"/>
                </a:lnTo>
                <a:lnTo>
                  <a:pt x="483" y="260"/>
                </a:lnTo>
                <a:lnTo>
                  <a:pt x="483" y="251"/>
                </a:lnTo>
                <a:lnTo>
                  <a:pt x="483" y="251"/>
                </a:lnTo>
                <a:lnTo>
                  <a:pt x="493" y="251"/>
                </a:lnTo>
                <a:lnTo>
                  <a:pt x="493" y="251"/>
                </a:lnTo>
                <a:lnTo>
                  <a:pt x="493" y="241"/>
                </a:lnTo>
                <a:lnTo>
                  <a:pt x="493" y="223"/>
                </a:lnTo>
                <a:lnTo>
                  <a:pt x="493" y="213"/>
                </a:lnTo>
                <a:lnTo>
                  <a:pt x="493" y="213"/>
                </a:lnTo>
                <a:lnTo>
                  <a:pt x="483" y="204"/>
                </a:lnTo>
                <a:lnTo>
                  <a:pt x="474" y="204"/>
                </a:lnTo>
                <a:lnTo>
                  <a:pt x="474" y="195"/>
                </a:lnTo>
                <a:lnTo>
                  <a:pt x="474" y="195"/>
                </a:lnTo>
                <a:lnTo>
                  <a:pt x="465" y="195"/>
                </a:lnTo>
                <a:lnTo>
                  <a:pt x="455" y="186"/>
                </a:lnTo>
                <a:lnTo>
                  <a:pt x="446" y="186"/>
                </a:lnTo>
                <a:lnTo>
                  <a:pt x="446" y="186"/>
                </a:lnTo>
                <a:lnTo>
                  <a:pt x="428" y="186"/>
                </a:lnTo>
                <a:lnTo>
                  <a:pt x="428" y="176"/>
                </a:lnTo>
                <a:lnTo>
                  <a:pt x="428" y="167"/>
                </a:lnTo>
                <a:lnTo>
                  <a:pt x="428" y="167"/>
                </a:lnTo>
                <a:lnTo>
                  <a:pt x="409" y="167"/>
                </a:lnTo>
                <a:lnTo>
                  <a:pt x="390" y="158"/>
                </a:lnTo>
                <a:lnTo>
                  <a:pt x="381" y="148"/>
                </a:lnTo>
                <a:lnTo>
                  <a:pt x="381" y="148"/>
                </a:lnTo>
                <a:lnTo>
                  <a:pt x="372" y="148"/>
                </a:lnTo>
                <a:lnTo>
                  <a:pt x="372" y="139"/>
                </a:lnTo>
                <a:lnTo>
                  <a:pt x="372" y="130"/>
                </a:lnTo>
                <a:lnTo>
                  <a:pt x="372" y="130"/>
                </a:lnTo>
                <a:lnTo>
                  <a:pt x="363" y="121"/>
                </a:lnTo>
                <a:lnTo>
                  <a:pt x="353" y="121"/>
                </a:lnTo>
                <a:lnTo>
                  <a:pt x="353" y="111"/>
                </a:lnTo>
                <a:lnTo>
                  <a:pt x="353" y="111"/>
                </a:lnTo>
                <a:lnTo>
                  <a:pt x="335" y="111"/>
                </a:lnTo>
                <a:lnTo>
                  <a:pt x="325" y="111"/>
                </a:lnTo>
                <a:lnTo>
                  <a:pt x="316" y="111"/>
                </a:lnTo>
                <a:lnTo>
                  <a:pt x="316" y="111"/>
                </a:lnTo>
                <a:lnTo>
                  <a:pt x="316" y="121"/>
                </a:lnTo>
                <a:lnTo>
                  <a:pt x="316" y="130"/>
                </a:lnTo>
                <a:lnTo>
                  <a:pt x="316" y="148"/>
                </a:lnTo>
                <a:lnTo>
                  <a:pt x="316" y="148"/>
                </a:lnTo>
                <a:lnTo>
                  <a:pt x="307" y="158"/>
                </a:lnTo>
                <a:lnTo>
                  <a:pt x="298" y="158"/>
                </a:lnTo>
                <a:lnTo>
                  <a:pt x="288" y="158"/>
                </a:lnTo>
                <a:lnTo>
                  <a:pt x="288" y="158"/>
                </a:lnTo>
                <a:lnTo>
                  <a:pt x="270" y="158"/>
                </a:lnTo>
                <a:lnTo>
                  <a:pt x="260" y="167"/>
                </a:lnTo>
                <a:lnTo>
                  <a:pt x="260" y="176"/>
                </a:lnTo>
                <a:lnTo>
                  <a:pt x="260" y="176"/>
                </a:lnTo>
                <a:lnTo>
                  <a:pt x="251" y="176"/>
                </a:lnTo>
                <a:lnTo>
                  <a:pt x="242" y="186"/>
                </a:lnTo>
                <a:lnTo>
                  <a:pt x="233" y="186"/>
                </a:lnTo>
                <a:lnTo>
                  <a:pt x="233" y="186"/>
                </a:lnTo>
                <a:lnTo>
                  <a:pt x="223" y="176"/>
                </a:lnTo>
                <a:lnTo>
                  <a:pt x="223" y="167"/>
                </a:lnTo>
                <a:lnTo>
                  <a:pt x="223" y="158"/>
                </a:lnTo>
                <a:lnTo>
                  <a:pt x="223" y="158"/>
                </a:lnTo>
                <a:lnTo>
                  <a:pt x="214" y="158"/>
                </a:lnTo>
                <a:lnTo>
                  <a:pt x="205" y="158"/>
                </a:lnTo>
                <a:lnTo>
                  <a:pt x="205" y="158"/>
                </a:lnTo>
                <a:lnTo>
                  <a:pt x="205" y="158"/>
                </a:lnTo>
                <a:lnTo>
                  <a:pt x="205" y="148"/>
                </a:lnTo>
                <a:lnTo>
                  <a:pt x="205" y="139"/>
                </a:lnTo>
                <a:lnTo>
                  <a:pt x="205" y="130"/>
                </a:lnTo>
                <a:lnTo>
                  <a:pt x="205" y="130"/>
                </a:lnTo>
                <a:lnTo>
                  <a:pt x="186" y="121"/>
                </a:lnTo>
                <a:lnTo>
                  <a:pt x="167" y="130"/>
                </a:lnTo>
                <a:lnTo>
                  <a:pt x="158" y="139"/>
                </a:lnTo>
                <a:lnTo>
                  <a:pt x="158" y="139"/>
                </a:lnTo>
                <a:lnTo>
                  <a:pt x="149" y="139"/>
                </a:lnTo>
                <a:lnTo>
                  <a:pt x="140" y="139"/>
                </a:lnTo>
                <a:lnTo>
                  <a:pt x="130" y="139"/>
                </a:lnTo>
                <a:lnTo>
                  <a:pt x="130" y="139"/>
                </a:lnTo>
                <a:lnTo>
                  <a:pt x="121" y="139"/>
                </a:lnTo>
                <a:lnTo>
                  <a:pt x="121" y="130"/>
                </a:lnTo>
                <a:lnTo>
                  <a:pt x="121" y="130"/>
                </a:lnTo>
                <a:lnTo>
                  <a:pt x="121" y="130"/>
                </a:lnTo>
                <a:lnTo>
                  <a:pt x="121" y="121"/>
                </a:lnTo>
                <a:lnTo>
                  <a:pt x="121" y="111"/>
                </a:lnTo>
                <a:lnTo>
                  <a:pt x="121" y="111"/>
                </a:lnTo>
                <a:lnTo>
                  <a:pt x="121" y="111"/>
                </a:lnTo>
                <a:lnTo>
                  <a:pt x="121" y="111"/>
                </a:lnTo>
                <a:lnTo>
                  <a:pt x="112" y="111"/>
                </a:lnTo>
                <a:lnTo>
                  <a:pt x="112" y="111"/>
                </a:lnTo>
                <a:lnTo>
                  <a:pt x="112" y="111"/>
                </a:lnTo>
                <a:lnTo>
                  <a:pt x="112" y="111"/>
                </a:lnTo>
                <a:lnTo>
                  <a:pt x="102" y="121"/>
                </a:lnTo>
                <a:lnTo>
                  <a:pt x="102" y="121"/>
                </a:lnTo>
                <a:lnTo>
                  <a:pt x="102" y="121"/>
                </a:lnTo>
                <a:lnTo>
                  <a:pt x="102" y="121"/>
                </a:lnTo>
                <a:lnTo>
                  <a:pt x="102" y="121"/>
                </a:lnTo>
                <a:lnTo>
                  <a:pt x="93" y="121"/>
                </a:lnTo>
                <a:lnTo>
                  <a:pt x="84" y="121"/>
                </a:lnTo>
                <a:lnTo>
                  <a:pt x="84" y="121"/>
                </a:lnTo>
                <a:lnTo>
                  <a:pt x="84" y="121"/>
                </a:lnTo>
                <a:lnTo>
                  <a:pt x="75" y="130"/>
                </a:lnTo>
                <a:lnTo>
                  <a:pt x="75" y="139"/>
                </a:lnTo>
                <a:lnTo>
                  <a:pt x="75" y="139"/>
                </a:lnTo>
                <a:lnTo>
                  <a:pt x="75" y="139"/>
                </a:lnTo>
                <a:lnTo>
                  <a:pt x="65" y="139"/>
                </a:lnTo>
                <a:lnTo>
                  <a:pt x="56" y="130"/>
                </a:lnTo>
                <a:lnTo>
                  <a:pt x="56" y="130"/>
                </a:lnTo>
                <a:lnTo>
                  <a:pt x="56" y="130"/>
                </a:lnTo>
                <a:lnTo>
                  <a:pt x="47" y="139"/>
                </a:lnTo>
                <a:lnTo>
                  <a:pt x="37" y="139"/>
                </a:lnTo>
                <a:lnTo>
                  <a:pt x="37" y="139"/>
                </a:lnTo>
                <a:lnTo>
                  <a:pt x="37" y="139"/>
                </a:lnTo>
                <a:lnTo>
                  <a:pt x="28" y="130"/>
                </a:lnTo>
                <a:lnTo>
                  <a:pt x="28" y="121"/>
                </a:lnTo>
                <a:lnTo>
                  <a:pt x="28" y="121"/>
                </a:lnTo>
                <a:lnTo>
                  <a:pt x="28" y="121"/>
                </a:lnTo>
                <a:lnTo>
                  <a:pt x="28" y="111"/>
                </a:lnTo>
                <a:lnTo>
                  <a:pt x="28" y="111"/>
                </a:lnTo>
                <a:lnTo>
                  <a:pt x="28" y="102"/>
                </a:lnTo>
                <a:lnTo>
                  <a:pt x="28" y="102"/>
                </a:lnTo>
                <a:lnTo>
                  <a:pt x="10" y="102"/>
                </a:lnTo>
                <a:lnTo>
                  <a:pt x="0" y="93"/>
                </a:lnTo>
                <a:lnTo>
                  <a:pt x="0" y="83"/>
                </a:lnTo>
                <a:lnTo>
                  <a:pt x="0" y="83"/>
                </a:lnTo>
                <a:lnTo>
                  <a:pt x="0" y="74"/>
                </a:lnTo>
                <a:lnTo>
                  <a:pt x="0" y="74"/>
                </a:lnTo>
                <a:lnTo>
                  <a:pt x="19" y="65"/>
                </a:lnTo>
                <a:lnTo>
                  <a:pt x="19" y="65"/>
                </a:lnTo>
                <a:lnTo>
                  <a:pt x="19" y="65"/>
                </a:lnTo>
                <a:lnTo>
                  <a:pt x="47" y="65"/>
                </a:lnTo>
                <a:lnTo>
                  <a:pt x="84" y="56"/>
                </a:lnTo>
                <a:lnTo>
                  <a:pt x="121" y="46"/>
                </a:lnTo>
                <a:lnTo>
                  <a:pt x="158" y="37"/>
                </a:lnTo>
                <a:lnTo>
                  <a:pt x="195" y="37"/>
                </a:lnTo>
                <a:lnTo>
                  <a:pt x="223" y="28"/>
                </a:lnTo>
                <a:lnTo>
                  <a:pt x="233" y="28"/>
                </a:lnTo>
                <a:lnTo>
                  <a:pt x="233" y="28"/>
                </a:lnTo>
                <a:lnTo>
                  <a:pt x="251" y="56"/>
                </a:lnTo>
              </a:path>
            </a:pathLst>
          </a:custGeom>
          <a:solidFill>
            <a:srgbClr val="00f008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1006560" y="3260880"/>
            <a:ext cx="1173240" cy="617400"/>
          </a:xfrm>
          <a:prstGeom prst="ellipse">
            <a:avLst/>
          </a:pr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2922480" y="2289240"/>
            <a:ext cx="1390680" cy="617400"/>
          </a:xfrm>
          <a:prstGeom prst="ellipse">
            <a:avLst/>
          </a:prstGeom>
          <a:solidFill>
            <a:srgbClr val="00f008"/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4" name=""/>
          <p:cNvGrpSpPr/>
          <p:nvPr/>
        </p:nvGrpSpPr>
        <p:grpSpPr>
          <a:xfrm>
            <a:off x="744480" y="2125800"/>
            <a:ext cx="1176480" cy="679320"/>
            <a:chOff x="744480" y="2125800"/>
            <a:chExt cx="1176480" cy="679320"/>
          </a:xfrm>
        </p:grpSpPr>
        <p:sp>
          <p:nvSpPr>
            <p:cNvPr id="905" name=""/>
            <p:cNvSpPr/>
            <p:nvPr/>
          </p:nvSpPr>
          <p:spPr>
            <a:xfrm>
              <a:off x="744480" y="2125800"/>
              <a:ext cx="1176480" cy="679320"/>
            </a:xfrm>
            <a:prstGeom prst="ellipse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831960" y="2327400"/>
              <a:ext cx="1017360" cy="243720"/>
            </a:xfrm>
            <a:prstGeom prst="rect">
              <a:avLst/>
            </a:prstGeom>
            <a:solidFill>
              <a:srgbClr val="00cc99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808080"/>
                  </a:solidFill>
                  <a:effectLst/>
                  <a:uFillTx/>
                  <a:latin typeface="Frutiger 45 Light"/>
                </a:rPr>
                <a:t>Texas and Louisiana Onshore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7" name=""/>
          <p:cNvSpPr/>
          <p:nvPr/>
        </p:nvSpPr>
        <p:spPr>
          <a:xfrm>
            <a:off x="1376280" y="817560"/>
            <a:ext cx="817560" cy="611280"/>
          </a:xfrm>
          <a:prstGeom prst="rect">
            <a:avLst/>
          </a:prstGeom>
          <a:solidFill>
            <a:srgbClr val="00f008"/>
          </a:solidFill>
          <a:ln w="6480">
            <a:solidFill>
              <a:srgbClr val="aaaaa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2138400" y="798480"/>
            <a:ext cx="865080" cy="1619280"/>
          </a:xfrm>
          <a:custGeom>
            <a:avLst/>
            <a:gdLst/>
            <a:ahLst/>
            <a:rect l="l" t="t" r="r" b="b"/>
            <a:pathLst>
              <a:path w="584" h="910">
                <a:moveTo>
                  <a:pt x="42" y="182"/>
                </a:moveTo>
                <a:lnTo>
                  <a:pt x="42" y="182"/>
                </a:lnTo>
                <a:lnTo>
                  <a:pt x="24" y="162"/>
                </a:lnTo>
                <a:lnTo>
                  <a:pt x="5" y="162"/>
                </a:lnTo>
                <a:lnTo>
                  <a:pt x="5" y="142"/>
                </a:lnTo>
                <a:lnTo>
                  <a:pt x="5" y="142"/>
                </a:lnTo>
                <a:lnTo>
                  <a:pt x="5" y="123"/>
                </a:lnTo>
                <a:lnTo>
                  <a:pt x="5" y="123"/>
                </a:lnTo>
                <a:lnTo>
                  <a:pt x="24" y="101"/>
                </a:lnTo>
                <a:lnTo>
                  <a:pt x="24" y="101"/>
                </a:lnTo>
                <a:lnTo>
                  <a:pt x="24" y="82"/>
                </a:lnTo>
                <a:lnTo>
                  <a:pt x="24" y="82"/>
                </a:lnTo>
                <a:lnTo>
                  <a:pt x="24" y="62"/>
                </a:lnTo>
                <a:lnTo>
                  <a:pt x="24" y="62"/>
                </a:lnTo>
                <a:lnTo>
                  <a:pt x="24" y="40"/>
                </a:lnTo>
                <a:lnTo>
                  <a:pt x="24" y="21"/>
                </a:lnTo>
                <a:lnTo>
                  <a:pt x="48" y="10"/>
                </a:lnTo>
                <a:lnTo>
                  <a:pt x="0" y="10"/>
                </a:lnTo>
                <a:lnTo>
                  <a:pt x="505" y="5"/>
                </a:lnTo>
                <a:lnTo>
                  <a:pt x="482" y="0"/>
                </a:lnTo>
                <a:lnTo>
                  <a:pt x="493" y="82"/>
                </a:lnTo>
                <a:lnTo>
                  <a:pt x="493" y="142"/>
                </a:lnTo>
                <a:lnTo>
                  <a:pt x="493" y="182"/>
                </a:lnTo>
                <a:lnTo>
                  <a:pt x="501" y="238"/>
                </a:lnTo>
                <a:lnTo>
                  <a:pt x="510" y="303"/>
                </a:lnTo>
                <a:lnTo>
                  <a:pt x="510" y="364"/>
                </a:lnTo>
                <a:lnTo>
                  <a:pt x="510" y="406"/>
                </a:lnTo>
                <a:lnTo>
                  <a:pt x="530" y="466"/>
                </a:lnTo>
                <a:lnTo>
                  <a:pt x="530" y="466"/>
                </a:lnTo>
                <a:lnTo>
                  <a:pt x="530" y="525"/>
                </a:lnTo>
                <a:lnTo>
                  <a:pt x="547" y="586"/>
                </a:lnTo>
                <a:lnTo>
                  <a:pt x="547" y="647"/>
                </a:lnTo>
                <a:lnTo>
                  <a:pt x="565" y="708"/>
                </a:lnTo>
                <a:lnTo>
                  <a:pt x="565" y="769"/>
                </a:lnTo>
                <a:lnTo>
                  <a:pt x="584" y="830"/>
                </a:lnTo>
                <a:lnTo>
                  <a:pt x="584" y="830"/>
                </a:lnTo>
                <a:lnTo>
                  <a:pt x="547" y="830"/>
                </a:lnTo>
                <a:lnTo>
                  <a:pt x="530" y="830"/>
                </a:lnTo>
                <a:lnTo>
                  <a:pt x="510" y="849"/>
                </a:lnTo>
                <a:lnTo>
                  <a:pt x="510" y="849"/>
                </a:lnTo>
                <a:lnTo>
                  <a:pt x="475" y="849"/>
                </a:lnTo>
                <a:lnTo>
                  <a:pt x="458" y="849"/>
                </a:lnTo>
                <a:lnTo>
                  <a:pt x="438" y="849"/>
                </a:lnTo>
                <a:lnTo>
                  <a:pt x="438" y="849"/>
                </a:lnTo>
                <a:lnTo>
                  <a:pt x="421" y="869"/>
                </a:lnTo>
                <a:lnTo>
                  <a:pt x="421" y="890"/>
                </a:lnTo>
                <a:lnTo>
                  <a:pt x="421" y="890"/>
                </a:lnTo>
                <a:lnTo>
                  <a:pt x="421" y="890"/>
                </a:lnTo>
                <a:lnTo>
                  <a:pt x="384" y="910"/>
                </a:lnTo>
                <a:lnTo>
                  <a:pt x="366" y="910"/>
                </a:lnTo>
                <a:lnTo>
                  <a:pt x="349" y="910"/>
                </a:lnTo>
                <a:lnTo>
                  <a:pt x="349" y="910"/>
                </a:lnTo>
                <a:lnTo>
                  <a:pt x="349" y="910"/>
                </a:lnTo>
                <a:lnTo>
                  <a:pt x="349" y="890"/>
                </a:lnTo>
                <a:lnTo>
                  <a:pt x="366" y="869"/>
                </a:lnTo>
                <a:lnTo>
                  <a:pt x="366" y="869"/>
                </a:lnTo>
                <a:lnTo>
                  <a:pt x="349" y="849"/>
                </a:lnTo>
                <a:lnTo>
                  <a:pt x="349" y="849"/>
                </a:lnTo>
                <a:lnTo>
                  <a:pt x="349" y="849"/>
                </a:lnTo>
                <a:lnTo>
                  <a:pt x="349" y="849"/>
                </a:lnTo>
                <a:lnTo>
                  <a:pt x="349" y="830"/>
                </a:lnTo>
                <a:lnTo>
                  <a:pt x="349" y="808"/>
                </a:lnTo>
                <a:lnTo>
                  <a:pt x="349" y="788"/>
                </a:lnTo>
                <a:lnTo>
                  <a:pt x="349" y="788"/>
                </a:lnTo>
                <a:lnTo>
                  <a:pt x="331" y="788"/>
                </a:lnTo>
                <a:lnTo>
                  <a:pt x="312" y="788"/>
                </a:lnTo>
                <a:lnTo>
                  <a:pt x="312" y="769"/>
                </a:lnTo>
                <a:lnTo>
                  <a:pt x="312" y="769"/>
                </a:lnTo>
                <a:lnTo>
                  <a:pt x="312" y="749"/>
                </a:lnTo>
                <a:lnTo>
                  <a:pt x="312" y="749"/>
                </a:lnTo>
                <a:lnTo>
                  <a:pt x="331" y="727"/>
                </a:lnTo>
                <a:lnTo>
                  <a:pt x="331" y="727"/>
                </a:lnTo>
                <a:lnTo>
                  <a:pt x="312" y="708"/>
                </a:lnTo>
                <a:lnTo>
                  <a:pt x="312" y="708"/>
                </a:lnTo>
                <a:lnTo>
                  <a:pt x="312" y="708"/>
                </a:lnTo>
                <a:lnTo>
                  <a:pt x="312" y="708"/>
                </a:lnTo>
                <a:lnTo>
                  <a:pt x="277" y="708"/>
                </a:lnTo>
                <a:lnTo>
                  <a:pt x="205" y="727"/>
                </a:lnTo>
                <a:lnTo>
                  <a:pt x="114" y="727"/>
                </a:lnTo>
                <a:lnTo>
                  <a:pt x="42" y="749"/>
                </a:lnTo>
                <a:lnTo>
                  <a:pt x="24" y="749"/>
                </a:lnTo>
                <a:lnTo>
                  <a:pt x="24" y="749"/>
                </a:lnTo>
                <a:lnTo>
                  <a:pt x="5" y="727"/>
                </a:lnTo>
                <a:lnTo>
                  <a:pt x="5" y="708"/>
                </a:lnTo>
                <a:lnTo>
                  <a:pt x="5" y="688"/>
                </a:lnTo>
                <a:lnTo>
                  <a:pt x="5" y="688"/>
                </a:lnTo>
                <a:lnTo>
                  <a:pt x="5" y="666"/>
                </a:lnTo>
                <a:lnTo>
                  <a:pt x="5" y="647"/>
                </a:lnTo>
                <a:lnTo>
                  <a:pt x="24" y="627"/>
                </a:lnTo>
                <a:lnTo>
                  <a:pt x="24" y="627"/>
                </a:lnTo>
                <a:lnTo>
                  <a:pt x="24" y="608"/>
                </a:lnTo>
                <a:lnTo>
                  <a:pt x="24" y="586"/>
                </a:lnTo>
                <a:lnTo>
                  <a:pt x="24" y="566"/>
                </a:lnTo>
                <a:lnTo>
                  <a:pt x="24" y="566"/>
                </a:lnTo>
                <a:lnTo>
                  <a:pt x="24" y="566"/>
                </a:lnTo>
                <a:lnTo>
                  <a:pt x="42" y="547"/>
                </a:lnTo>
                <a:lnTo>
                  <a:pt x="59" y="525"/>
                </a:lnTo>
                <a:lnTo>
                  <a:pt x="59" y="525"/>
                </a:lnTo>
                <a:lnTo>
                  <a:pt x="59" y="506"/>
                </a:lnTo>
                <a:lnTo>
                  <a:pt x="59" y="506"/>
                </a:lnTo>
                <a:lnTo>
                  <a:pt x="79" y="486"/>
                </a:lnTo>
                <a:lnTo>
                  <a:pt x="79" y="486"/>
                </a:lnTo>
                <a:lnTo>
                  <a:pt x="79" y="466"/>
                </a:lnTo>
                <a:lnTo>
                  <a:pt x="79" y="445"/>
                </a:lnTo>
                <a:lnTo>
                  <a:pt x="79" y="425"/>
                </a:lnTo>
                <a:lnTo>
                  <a:pt x="79" y="425"/>
                </a:lnTo>
                <a:lnTo>
                  <a:pt x="59" y="384"/>
                </a:lnTo>
                <a:lnTo>
                  <a:pt x="59" y="364"/>
                </a:lnTo>
                <a:lnTo>
                  <a:pt x="59" y="345"/>
                </a:lnTo>
                <a:lnTo>
                  <a:pt x="59" y="345"/>
                </a:lnTo>
                <a:lnTo>
                  <a:pt x="59" y="345"/>
                </a:lnTo>
                <a:lnTo>
                  <a:pt x="59" y="345"/>
                </a:lnTo>
                <a:lnTo>
                  <a:pt x="59" y="325"/>
                </a:lnTo>
                <a:lnTo>
                  <a:pt x="59" y="325"/>
                </a:lnTo>
                <a:lnTo>
                  <a:pt x="42" y="303"/>
                </a:lnTo>
                <a:lnTo>
                  <a:pt x="42" y="284"/>
                </a:lnTo>
                <a:lnTo>
                  <a:pt x="42" y="284"/>
                </a:lnTo>
                <a:lnTo>
                  <a:pt x="42" y="284"/>
                </a:lnTo>
                <a:lnTo>
                  <a:pt x="33" y="284"/>
                </a:lnTo>
                <a:lnTo>
                  <a:pt x="37" y="192"/>
                </a:lnTo>
                <a:lnTo>
                  <a:pt x="29" y="174"/>
                </a:lnTo>
              </a:path>
            </a:pathLst>
          </a:custGeom>
          <a:solidFill>
            <a:srgbClr val="00f008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3559320" y="790560"/>
            <a:ext cx="1230120" cy="1077840"/>
          </a:xfrm>
          <a:custGeom>
            <a:avLst/>
            <a:gdLst/>
            <a:ahLst/>
            <a:rect l="l" t="t" r="r" b="b"/>
            <a:pathLst>
              <a:path w="830" h="607">
                <a:moveTo>
                  <a:pt x="703" y="7"/>
                </a:moveTo>
                <a:lnTo>
                  <a:pt x="513" y="9"/>
                </a:lnTo>
                <a:lnTo>
                  <a:pt x="698" y="0"/>
                </a:lnTo>
                <a:lnTo>
                  <a:pt x="698" y="0"/>
                </a:lnTo>
                <a:lnTo>
                  <a:pt x="716" y="20"/>
                </a:lnTo>
                <a:lnTo>
                  <a:pt x="716" y="20"/>
                </a:lnTo>
                <a:lnTo>
                  <a:pt x="716" y="20"/>
                </a:lnTo>
                <a:lnTo>
                  <a:pt x="716" y="40"/>
                </a:lnTo>
                <a:lnTo>
                  <a:pt x="735" y="61"/>
                </a:lnTo>
                <a:lnTo>
                  <a:pt x="735" y="61"/>
                </a:lnTo>
                <a:lnTo>
                  <a:pt x="735" y="61"/>
                </a:lnTo>
                <a:lnTo>
                  <a:pt x="755" y="61"/>
                </a:lnTo>
                <a:lnTo>
                  <a:pt x="773" y="61"/>
                </a:lnTo>
                <a:lnTo>
                  <a:pt x="773" y="61"/>
                </a:lnTo>
                <a:lnTo>
                  <a:pt x="773" y="100"/>
                </a:lnTo>
                <a:lnTo>
                  <a:pt x="773" y="122"/>
                </a:lnTo>
                <a:lnTo>
                  <a:pt x="791" y="142"/>
                </a:lnTo>
                <a:lnTo>
                  <a:pt x="791" y="142"/>
                </a:lnTo>
                <a:lnTo>
                  <a:pt x="791" y="142"/>
                </a:lnTo>
                <a:lnTo>
                  <a:pt x="812" y="161"/>
                </a:lnTo>
                <a:lnTo>
                  <a:pt x="830" y="142"/>
                </a:lnTo>
                <a:lnTo>
                  <a:pt x="830" y="142"/>
                </a:lnTo>
                <a:lnTo>
                  <a:pt x="830" y="161"/>
                </a:lnTo>
                <a:lnTo>
                  <a:pt x="830" y="181"/>
                </a:lnTo>
                <a:lnTo>
                  <a:pt x="830" y="203"/>
                </a:lnTo>
                <a:lnTo>
                  <a:pt x="830" y="203"/>
                </a:lnTo>
                <a:lnTo>
                  <a:pt x="812" y="203"/>
                </a:lnTo>
                <a:lnTo>
                  <a:pt x="812" y="222"/>
                </a:lnTo>
                <a:lnTo>
                  <a:pt x="812" y="203"/>
                </a:lnTo>
                <a:lnTo>
                  <a:pt x="812" y="203"/>
                </a:lnTo>
                <a:lnTo>
                  <a:pt x="791" y="203"/>
                </a:lnTo>
                <a:lnTo>
                  <a:pt x="791" y="222"/>
                </a:lnTo>
                <a:lnTo>
                  <a:pt x="812" y="222"/>
                </a:lnTo>
                <a:lnTo>
                  <a:pt x="812" y="222"/>
                </a:lnTo>
                <a:lnTo>
                  <a:pt x="791" y="242"/>
                </a:lnTo>
                <a:lnTo>
                  <a:pt x="791" y="263"/>
                </a:lnTo>
                <a:lnTo>
                  <a:pt x="791" y="263"/>
                </a:lnTo>
                <a:lnTo>
                  <a:pt x="791" y="263"/>
                </a:lnTo>
                <a:lnTo>
                  <a:pt x="791" y="263"/>
                </a:lnTo>
                <a:lnTo>
                  <a:pt x="791" y="283"/>
                </a:lnTo>
                <a:lnTo>
                  <a:pt x="791" y="283"/>
                </a:lnTo>
                <a:lnTo>
                  <a:pt x="791" y="283"/>
                </a:lnTo>
                <a:lnTo>
                  <a:pt x="791" y="303"/>
                </a:lnTo>
                <a:lnTo>
                  <a:pt x="791" y="303"/>
                </a:lnTo>
                <a:lnTo>
                  <a:pt x="812" y="324"/>
                </a:lnTo>
                <a:lnTo>
                  <a:pt x="812" y="324"/>
                </a:lnTo>
                <a:lnTo>
                  <a:pt x="791" y="324"/>
                </a:lnTo>
                <a:lnTo>
                  <a:pt x="791" y="344"/>
                </a:lnTo>
                <a:lnTo>
                  <a:pt x="791" y="344"/>
                </a:lnTo>
                <a:lnTo>
                  <a:pt x="791" y="344"/>
                </a:lnTo>
                <a:lnTo>
                  <a:pt x="791" y="363"/>
                </a:lnTo>
                <a:lnTo>
                  <a:pt x="791" y="383"/>
                </a:lnTo>
                <a:lnTo>
                  <a:pt x="791" y="405"/>
                </a:lnTo>
                <a:lnTo>
                  <a:pt x="791" y="405"/>
                </a:lnTo>
                <a:lnTo>
                  <a:pt x="773" y="405"/>
                </a:lnTo>
                <a:lnTo>
                  <a:pt x="773" y="405"/>
                </a:lnTo>
                <a:lnTo>
                  <a:pt x="773" y="405"/>
                </a:lnTo>
                <a:lnTo>
                  <a:pt x="773" y="405"/>
                </a:lnTo>
                <a:lnTo>
                  <a:pt x="773" y="424"/>
                </a:lnTo>
                <a:lnTo>
                  <a:pt x="773" y="424"/>
                </a:lnTo>
                <a:lnTo>
                  <a:pt x="791" y="444"/>
                </a:lnTo>
                <a:lnTo>
                  <a:pt x="791" y="444"/>
                </a:lnTo>
                <a:lnTo>
                  <a:pt x="791" y="466"/>
                </a:lnTo>
                <a:lnTo>
                  <a:pt x="791" y="485"/>
                </a:lnTo>
                <a:lnTo>
                  <a:pt x="791" y="505"/>
                </a:lnTo>
                <a:lnTo>
                  <a:pt x="791" y="505"/>
                </a:lnTo>
                <a:lnTo>
                  <a:pt x="773" y="505"/>
                </a:lnTo>
                <a:lnTo>
                  <a:pt x="755" y="485"/>
                </a:lnTo>
                <a:lnTo>
                  <a:pt x="755" y="485"/>
                </a:lnTo>
                <a:lnTo>
                  <a:pt x="755" y="485"/>
                </a:lnTo>
                <a:lnTo>
                  <a:pt x="735" y="485"/>
                </a:lnTo>
                <a:lnTo>
                  <a:pt x="716" y="485"/>
                </a:lnTo>
                <a:lnTo>
                  <a:pt x="698" y="485"/>
                </a:lnTo>
                <a:lnTo>
                  <a:pt x="698" y="485"/>
                </a:lnTo>
                <a:lnTo>
                  <a:pt x="698" y="485"/>
                </a:lnTo>
                <a:lnTo>
                  <a:pt x="698" y="505"/>
                </a:lnTo>
                <a:lnTo>
                  <a:pt x="698" y="524"/>
                </a:lnTo>
                <a:lnTo>
                  <a:pt x="698" y="524"/>
                </a:lnTo>
                <a:lnTo>
                  <a:pt x="698" y="546"/>
                </a:lnTo>
                <a:lnTo>
                  <a:pt x="716" y="566"/>
                </a:lnTo>
                <a:lnTo>
                  <a:pt x="716" y="585"/>
                </a:lnTo>
                <a:lnTo>
                  <a:pt x="716" y="585"/>
                </a:lnTo>
                <a:lnTo>
                  <a:pt x="698" y="585"/>
                </a:lnTo>
                <a:lnTo>
                  <a:pt x="680" y="566"/>
                </a:lnTo>
                <a:lnTo>
                  <a:pt x="660" y="566"/>
                </a:lnTo>
                <a:lnTo>
                  <a:pt x="660" y="566"/>
                </a:lnTo>
                <a:lnTo>
                  <a:pt x="641" y="566"/>
                </a:lnTo>
                <a:lnTo>
                  <a:pt x="585" y="566"/>
                </a:lnTo>
                <a:lnTo>
                  <a:pt x="528" y="585"/>
                </a:lnTo>
                <a:lnTo>
                  <a:pt x="453" y="585"/>
                </a:lnTo>
                <a:lnTo>
                  <a:pt x="378" y="585"/>
                </a:lnTo>
                <a:lnTo>
                  <a:pt x="303" y="607"/>
                </a:lnTo>
                <a:lnTo>
                  <a:pt x="246" y="607"/>
                </a:lnTo>
                <a:lnTo>
                  <a:pt x="189" y="607"/>
                </a:lnTo>
                <a:lnTo>
                  <a:pt x="189" y="607"/>
                </a:lnTo>
                <a:lnTo>
                  <a:pt x="189" y="607"/>
                </a:lnTo>
                <a:lnTo>
                  <a:pt x="171" y="585"/>
                </a:lnTo>
                <a:lnTo>
                  <a:pt x="152" y="566"/>
                </a:lnTo>
                <a:lnTo>
                  <a:pt x="152" y="546"/>
                </a:lnTo>
                <a:lnTo>
                  <a:pt x="152" y="546"/>
                </a:lnTo>
                <a:lnTo>
                  <a:pt x="132" y="524"/>
                </a:lnTo>
                <a:lnTo>
                  <a:pt x="132" y="524"/>
                </a:lnTo>
                <a:lnTo>
                  <a:pt x="132" y="505"/>
                </a:lnTo>
                <a:lnTo>
                  <a:pt x="132" y="505"/>
                </a:lnTo>
                <a:lnTo>
                  <a:pt x="114" y="505"/>
                </a:lnTo>
                <a:lnTo>
                  <a:pt x="114" y="505"/>
                </a:lnTo>
                <a:lnTo>
                  <a:pt x="114" y="505"/>
                </a:lnTo>
                <a:lnTo>
                  <a:pt x="114" y="505"/>
                </a:lnTo>
                <a:lnTo>
                  <a:pt x="114" y="466"/>
                </a:lnTo>
                <a:lnTo>
                  <a:pt x="114" y="424"/>
                </a:lnTo>
                <a:lnTo>
                  <a:pt x="132" y="383"/>
                </a:lnTo>
                <a:lnTo>
                  <a:pt x="132" y="383"/>
                </a:lnTo>
                <a:lnTo>
                  <a:pt x="114" y="383"/>
                </a:lnTo>
                <a:lnTo>
                  <a:pt x="96" y="363"/>
                </a:lnTo>
                <a:lnTo>
                  <a:pt x="96" y="363"/>
                </a:lnTo>
                <a:lnTo>
                  <a:pt x="96" y="363"/>
                </a:lnTo>
                <a:lnTo>
                  <a:pt x="96" y="363"/>
                </a:lnTo>
                <a:lnTo>
                  <a:pt x="96" y="344"/>
                </a:lnTo>
                <a:lnTo>
                  <a:pt x="114" y="344"/>
                </a:lnTo>
                <a:lnTo>
                  <a:pt x="114" y="344"/>
                </a:lnTo>
                <a:lnTo>
                  <a:pt x="114" y="344"/>
                </a:lnTo>
                <a:lnTo>
                  <a:pt x="114" y="324"/>
                </a:lnTo>
                <a:lnTo>
                  <a:pt x="114" y="303"/>
                </a:lnTo>
                <a:lnTo>
                  <a:pt x="114" y="303"/>
                </a:lnTo>
                <a:lnTo>
                  <a:pt x="114" y="303"/>
                </a:lnTo>
                <a:lnTo>
                  <a:pt x="114" y="283"/>
                </a:lnTo>
                <a:lnTo>
                  <a:pt x="132" y="263"/>
                </a:lnTo>
                <a:lnTo>
                  <a:pt x="132" y="263"/>
                </a:lnTo>
                <a:lnTo>
                  <a:pt x="114" y="263"/>
                </a:lnTo>
                <a:lnTo>
                  <a:pt x="114" y="263"/>
                </a:lnTo>
                <a:lnTo>
                  <a:pt x="114" y="263"/>
                </a:lnTo>
                <a:lnTo>
                  <a:pt x="114" y="263"/>
                </a:lnTo>
                <a:lnTo>
                  <a:pt x="96" y="242"/>
                </a:lnTo>
                <a:lnTo>
                  <a:pt x="96" y="242"/>
                </a:lnTo>
                <a:lnTo>
                  <a:pt x="96" y="222"/>
                </a:lnTo>
                <a:lnTo>
                  <a:pt x="96" y="222"/>
                </a:lnTo>
                <a:lnTo>
                  <a:pt x="75" y="222"/>
                </a:lnTo>
                <a:lnTo>
                  <a:pt x="57" y="222"/>
                </a:lnTo>
                <a:lnTo>
                  <a:pt x="57" y="222"/>
                </a:lnTo>
                <a:lnTo>
                  <a:pt x="57" y="222"/>
                </a:lnTo>
                <a:lnTo>
                  <a:pt x="57" y="203"/>
                </a:lnTo>
                <a:lnTo>
                  <a:pt x="57" y="203"/>
                </a:lnTo>
                <a:lnTo>
                  <a:pt x="57" y="181"/>
                </a:lnTo>
                <a:lnTo>
                  <a:pt x="57" y="181"/>
                </a:lnTo>
                <a:lnTo>
                  <a:pt x="57" y="181"/>
                </a:lnTo>
                <a:lnTo>
                  <a:pt x="57" y="161"/>
                </a:lnTo>
                <a:lnTo>
                  <a:pt x="75" y="161"/>
                </a:lnTo>
                <a:lnTo>
                  <a:pt x="75" y="161"/>
                </a:lnTo>
                <a:lnTo>
                  <a:pt x="57" y="142"/>
                </a:lnTo>
                <a:lnTo>
                  <a:pt x="57" y="142"/>
                </a:lnTo>
                <a:lnTo>
                  <a:pt x="57" y="122"/>
                </a:lnTo>
                <a:lnTo>
                  <a:pt x="57" y="122"/>
                </a:lnTo>
                <a:lnTo>
                  <a:pt x="39" y="100"/>
                </a:lnTo>
                <a:lnTo>
                  <a:pt x="19" y="61"/>
                </a:lnTo>
                <a:lnTo>
                  <a:pt x="0" y="0"/>
                </a:lnTo>
                <a:lnTo>
                  <a:pt x="703" y="7"/>
                </a:lnTo>
                <a:close/>
              </a:path>
            </a:pathLst>
          </a:custGeom>
          <a:solidFill>
            <a:srgbClr val="00f008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2849400" y="787320"/>
            <a:ext cx="919440" cy="1471680"/>
          </a:xfrm>
          <a:custGeom>
            <a:avLst/>
            <a:gdLst/>
            <a:ahLst/>
            <a:rect l="l" t="t" r="r" b="b"/>
            <a:pathLst>
              <a:path w="620" h="828">
                <a:moveTo>
                  <a:pt x="0" y="11"/>
                </a:moveTo>
                <a:lnTo>
                  <a:pt x="526" y="0"/>
                </a:lnTo>
                <a:lnTo>
                  <a:pt x="494" y="2"/>
                </a:lnTo>
                <a:lnTo>
                  <a:pt x="531" y="83"/>
                </a:lnTo>
                <a:lnTo>
                  <a:pt x="531" y="124"/>
                </a:lnTo>
                <a:lnTo>
                  <a:pt x="549" y="124"/>
                </a:lnTo>
                <a:lnTo>
                  <a:pt x="549" y="124"/>
                </a:lnTo>
                <a:lnTo>
                  <a:pt x="549" y="143"/>
                </a:lnTo>
                <a:lnTo>
                  <a:pt x="549" y="163"/>
                </a:lnTo>
                <a:lnTo>
                  <a:pt x="566" y="163"/>
                </a:lnTo>
                <a:lnTo>
                  <a:pt x="566" y="163"/>
                </a:lnTo>
                <a:lnTo>
                  <a:pt x="549" y="182"/>
                </a:lnTo>
                <a:lnTo>
                  <a:pt x="549" y="182"/>
                </a:lnTo>
                <a:lnTo>
                  <a:pt x="549" y="204"/>
                </a:lnTo>
                <a:lnTo>
                  <a:pt x="549" y="204"/>
                </a:lnTo>
                <a:lnTo>
                  <a:pt x="549" y="223"/>
                </a:lnTo>
                <a:lnTo>
                  <a:pt x="566" y="223"/>
                </a:lnTo>
                <a:lnTo>
                  <a:pt x="585" y="223"/>
                </a:lnTo>
                <a:lnTo>
                  <a:pt x="585" y="223"/>
                </a:lnTo>
                <a:lnTo>
                  <a:pt x="585" y="243"/>
                </a:lnTo>
                <a:lnTo>
                  <a:pt x="585" y="243"/>
                </a:lnTo>
                <a:lnTo>
                  <a:pt x="603" y="265"/>
                </a:lnTo>
                <a:lnTo>
                  <a:pt x="603" y="265"/>
                </a:lnTo>
                <a:lnTo>
                  <a:pt x="603" y="265"/>
                </a:lnTo>
                <a:lnTo>
                  <a:pt x="603" y="265"/>
                </a:lnTo>
                <a:lnTo>
                  <a:pt x="620" y="265"/>
                </a:lnTo>
                <a:lnTo>
                  <a:pt x="620" y="265"/>
                </a:lnTo>
                <a:lnTo>
                  <a:pt x="603" y="284"/>
                </a:lnTo>
                <a:lnTo>
                  <a:pt x="603" y="304"/>
                </a:lnTo>
                <a:lnTo>
                  <a:pt x="603" y="304"/>
                </a:lnTo>
                <a:lnTo>
                  <a:pt x="603" y="304"/>
                </a:lnTo>
                <a:lnTo>
                  <a:pt x="603" y="325"/>
                </a:lnTo>
                <a:lnTo>
                  <a:pt x="603" y="325"/>
                </a:lnTo>
                <a:lnTo>
                  <a:pt x="603" y="345"/>
                </a:lnTo>
                <a:lnTo>
                  <a:pt x="603" y="345"/>
                </a:lnTo>
                <a:lnTo>
                  <a:pt x="585" y="345"/>
                </a:lnTo>
                <a:lnTo>
                  <a:pt x="585" y="345"/>
                </a:lnTo>
                <a:lnTo>
                  <a:pt x="585" y="364"/>
                </a:lnTo>
                <a:lnTo>
                  <a:pt x="585" y="364"/>
                </a:lnTo>
                <a:lnTo>
                  <a:pt x="585" y="384"/>
                </a:lnTo>
                <a:lnTo>
                  <a:pt x="603" y="384"/>
                </a:lnTo>
                <a:lnTo>
                  <a:pt x="620" y="405"/>
                </a:lnTo>
                <a:lnTo>
                  <a:pt x="620" y="405"/>
                </a:lnTo>
                <a:lnTo>
                  <a:pt x="603" y="444"/>
                </a:lnTo>
                <a:lnTo>
                  <a:pt x="603" y="466"/>
                </a:lnTo>
                <a:lnTo>
                  <a:pt x="603" y="505"/>
                </a:lnTo>
                <a:lnTo>
                  <a:pt x="603" y="505"/>
                </a:lnTo>
                <a:lnTo>
                  <a:pt x="620" y="505"/>
                </a:lnTo>
                <a:lnTo>
                  <a:pt x="620" y="525"/>
                </a:lnTo>
                <a:lnTo>
                  <a:pt x="620" y="546"/>
                </a:lnTo>
                <a:lnTo>
                  <a:pt x="620" y="546"/>
                </a:lnTo>
                <a:lnTo>
                  <a:pt x="603" y="546"/>
                </a:lnTo>
                <a:lnTo>
                  <a:pt x="549" y="566"/>
                </a:lnTo>
                <a:lnTo>
                  <a:pt x="494" y="566"/>
                </a:lnTo>
                <a:lnTo>
                  <a:pt x="423" y="585"/>
                </a:lnTo>
                <a:lnTo>
                  <a:pt x="334" y="607"/>
                </a:lnTo>
                <a:lnTo>
                  <a:pt x="280" y="626"/>
                </a:lnTo>
                <a:lnTo>
                  <a:pt x="226" y="626"/>
                </a:lnTo>
                <a:lnTo>
                  <a:pt x="226" y="626"/>
                </a:lnTo>
                <a:lnTo>
                  <a:pt x="226" y="626"/>
                </a:lnTo>
                <a:lnTo>
                  <a:pt x="208" y="646"/>
                </a:lnTo>
                <a:lnTo>
                  <a:pt x="189" y="646"/>
                </a:lnTo>
                <a:lnTo>
                  <a:pt x="189" y="665"/>
                </a:lnTo>
                <a:lnTo>
                  <a:pt x="189" y="665"/>
                </a:lnTo>
                <a:lnTo>
                  <a:pt x="189" y="687"/>
                </a:lnTo>
                <a:lnTo>
                  <a:pt x="208" y="707"/>
                </a:lnTo>
                <a:lnTo>
                  <a:pt x="243" y="707"/>
                </a:lnTo>
                <a:lnTo>
                  <a:pt x="243" y="707"/>
                </a:lnTo>
                <a:lnTo>
                  <a:pt x="243" y="726"/>
                </a:lnTo>
                <a:lnTo>
                  <a:pt x="243" y="726"/>
                </a:lnTo>
                <a:lnTo>
                  <a:pt x="243" y="748"/>
                </a:lnTo>
                <a:lnTo>
                  <a:pt x="243" y="748"/>
                </a:lnTo>
                <a:lnTo>
                  <a:pt x="243" y="767"/>
                </a:lnTo>
                <a:lnTo>
                  <a:pt x="243" y="767"/>
                </a:lnTo>
                <a:lnTo>
                  <a:pt x="261" y="787"/>
                </a:lnTo>
                <a:lnTo>
                  <a:pt x="261" y="787"/>
                </a:lnTo>
                <a:lnTo>
                  <a:pt x="243" y="806"/>
                </a:lnTo>
                <a:lnTo>
                  <a:pt x="226" y="806"/>
                </a:lnTo>
                <a:lnTo>
                  <a:pt x="226" y="828"/>
                </a:lnTo>
                <a:lnTo>
                  <a:pt x="226" y="828"/>
                </a:lnTo>
                <a:lnTo>
                  <a:pt x="208" y="828"/>
                </a:lnTo>
                <a:lnTo>
                  <a:pt x="189" y="828"/>
                </a:lnTo>
                <a:lnTo>
                  <a:pt x="189" y="828"/>
                </a:lnTo>
                <a:lnTo>
                  <a:pt x="189" y="828"/>
                </a:lnTo>
                <a:lnTo>
                  <a:pt x="172" y="806"/>
                </a:lnTo>
                <a:lnTo>
                  <a:pt x="154" y="787"/>
                </a:lnTo>
                <a:lnTo>
                  <a:pt x="154" y="767"/>
                </a:lnTo>
                <a:lnTo>
                  <a:pt x="154" y="767"/>
                </a:lnTo>
                <a:lnTo>
                  <a:pt x="135" y="767"/>
                </a:lnTo>
                <a:lnTo>
                  <a:pt x="135" y="767"/>
                </a:lnTo>
                <a:lnTo>
                  <a:pt x="135" y="767"/>
                </a:lnTo>
                <a:lnTo>
                  <a:pt x="135" y="767"/>
                </a:lnTo>
                <a:lnTo>
                  <a:pt x="118" y="787"/>
                </a:lnTo>
                <a:lnTo>
                  <a:pt x="118" y="787"/>
                </a:lnTo>
                <a:lnTo>
                  <a:pt x="135" y="806"/>
                </a:lnTo>
                <a:lnTo>
                  <a:pt x="135" y="806"/>
                </a:lnTo>
                <a:lnTo>
                  <a:pt x="118" y="806"/>
                </a:lnTo>
                <a:lnTo>
                  <a:pt x="100" y="806"/>
                </a:lnTo>
                <a:lnTo>
                  <a:pt x="83" y="828"/>
                </a:lnTo>
                <a:lnTo>
                  <a:pt x="83" y="828"/>
                </a:lnTo>
                <a:lnTo>
                  <a:pt x="63" y="806"/>
                </a:lnTo>
                <a:lnTo>
                  <a:pt x="46" y="726"/>
                </a:lnTo>
                <a:lnTo>
                  <a:pt x="46" y="626"/>
                </a:lnTo>
                <a:lnTo>
                  <a:pt x="29" y="546"/>
                </a:lnTo>
                <a:lnTo>
                  <a:pt x="29" y="505"/>
                </a:lnTo>
                <a:lnTo>
                  <a:pt x="29" y="505"/>
                </a:lnTo>
                <a:lnTo>
                  <a:pt x="0" y="11"/>
                </a:lnTo>
                <a:close/>
              </a:path>
            </a:pathLst>
          </a:custGeom>
          <a:solidFill>
            <a:srgbClr val="00f008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458640" y="777960"/>
            <a:ext cx="1555920" cy="3579840"/>
          </a:xfrm>
          <a:custGeom>
            <a:avLst/>
            <a:gdLst/>
            <a:ahLst/>
            <a:rect l="l" t="t" r="r" b="b"/>
            <a:pathLst>
              <a:path w="1050" h="2014">
                <a:moveTo>
                  <a:pt x="626" y="25"/>
                </a:moveTo>
                <a:lnTo>
                  <a:pt x="8" y="8"/>
                </a:lnTo>
                <a:lnTo>
                  <a:pt x="0" y="0"/>
                </a:lnTo>
                <a:lnTo>
                  <a:pt x="618" y="42"/>
                </a:lnTo>
                <a:lnTo>
                  <a:pt x="626" y="133"/>
                </a:lnTo>
                <a:lnTo>
                  <a:pt x="626" y="184"/>
                </a:lnTo>
                <a:lnTo>
                  <a:pt x="634" y="259"/>
                </a:lnTo>
                <a:lnTo>
                  <a:pt x="906" y="419"/>
                </a:lnTo>
                <a:lnTo>
                  <a:pt x="906" y="500"/>
                </a:lnTo>
                <a:lnTo>
                  <a:pt x="924" y="519"/>
                </a:lnTo>
                <a:lnTo>
                  <a:pt x="924" y="519"/>
                </a:lnTo>
                <a:lnTo>
                  <a:pt x="924" y="541"/>
                </a:lnTo>
                <a:lnTo>
                  <a:pt x="924" y="561"/>
                </a:lnTo>
                <a:lnTo>
                  <a:pt x="941" y="561"/>
                </a:lnTo>
                <a:lnTo>
                  <a:pt x="941" y="561"/>
                </a:lnTo>
                <a:lnTo>
                  <a:pt x="941" y="561"/>
                </a:lnTo>
                <a:lnTo>
                  <a:pt x="961" y="580"/>
                </a:lnTo>
                <a:lnTo>
                  <a:pt x="978" y="580"/>
                </a:lnTo>
                <a:lnTo>
                  <a:pt x="978" y="580"/>
                </a:lnTo>
                <a:lnTo>
                  <a:pt x="978" y="602"/>
                </a:lnTo>
                <a:lnTo>
                  <a:pt x="978" y="641"/>
                </a:lnTo>
                <a:lnTo>
                  <a:pt x="996" y="641"/>
                </a:lnTo>
                <a:lnTo>
                  <a:pt x="996" y="641"/>
                </a:lnTo>
                <a:lnTo>
                  <a:pt x="996" y="660"/>
                </a:lnTo>
                <a:lnTo>
                  <a:pt x="996" y="682"/>
                </a:lnTo>
                <a:lnTo>
                  <a:pt x="1015" y="721"/>
                </a:lnTo>
                <a:lnTo>
                  <a:pt x="1015" y="721"/>
                </a:lnTo>
                <a:lnTo>
                  <a:pt x="1015" y="743"/>
                </a:lnTo>
                <a:lnTo>
                  <a:pt x="1033" y="763"/>
                </a:lnTo>
                <a:lnTo>
                  <a:pt x="1050" y="782"/>
                </a:lnTo>
                <a:lnTo>
                  <a:pt x="1050" y="782"/>
                </a:lnTo>
                <a:lnTo>
                  <a:pt x="1033" y="823"/>
                </a:lnTo>
                <a:lnTo>
                  <a:pt x="1015" y="863"/>
                </a:lnTo>
                <a:lnTo>
                  <a:pt x="1015" y="904"/>
                </a:lnTo>
                <a:lnTo>
                  <a:pt x="1015" y="904"/>
                </a:lnTo>
                <a:lnTo>
                  <a:pt x="1015" y="943"/>
                </a:lnTo>
                <a:lnTo>
                  <a:pt x="1015" y="965"/>
                </a:lnTo>
                <a:lnTo>
                  <a:pt x="1033" y="984"/>
                </a:lnTo>
                <a:lnTo>
                  <a:pt x="1033" y="984"/>
                </a:lnTo>
                <a:lnTo>
                  <a:pt x="996" y="1025"/>
                </a:lnTo>
                <a:lnTo>
                  <a:pt x="978" y="1065"/>
                </a:lnTo>
                <a:lnTo>
                  <a:pt x="961" y="1125"/>
                </a:lnTo>
                <a:lnTo>
                  <a:pt x="961" y="1125"/>
                </a:lnTo>
                <a:lnTo>
                  <a:pt x="924" y="1145"/>
                </a:lnTo>
                <a:lnTo>
                  <a:pt x="906" y="1145"/>
                </a:lnTo>
                <a:lnTo>
                  <a:pt x="889" y="1145"/>
                </a:lnTo>
                <a:lnTo>
                  <a:pt x="889" y="1145"/>
                </a:lnTo>
                <a:lnTo>
                  <a:pt x="869" y="1145"/>
                </a:lnTo>
                <a:lnTo>
                  <a:pt x="852" y="1125"/>
                </a:lnTo>
                <a:lnTo>
                  <a:pt x="852" y="1125"/>
                </a:lnTo>
                <a:lnTo>
                  <a:pt x="852" y="1125"/>
                </a:lnTo>
                <a:lnTo>
                  <a:pt x="815" y="1125"/>
                </a:lnTo>
                <a:lnTo>
                  <a:pt x="815" y="1125"/>
                </a:lnTo>
                <a:lnTo>
                  <a:pt x="815" y="1145"/>
                </a:lnTo>
                <a:lnTo>
                  <a:pt x="834" y="1167"/>
                </a:lnTo>
                <a:lnTo>
                  <a:pt x="852" y="1186"/>
                </a:lnTo>
                <a:lnTo>
                  <a:pt x="852" y="1186"/>
                </a:lnTo>
                <a:lnTo>
                  <a:pt x="834" y="1206"/>
                </a:lnTo>
                <a:lnTo>
                  <a:pt x="815" y="1206"/>
                </a:lnTo>
                <a:lnTo>
                  <a:pt x="815" y="1228"/>
                </a:lnTo>
                <a:lnTo>
                  <a:pt x="815" y="1228"/>
                </a:lnTo>
                <a:lnTo>
                  <a:pt x="798" y="1228"/>
                </a:lnTo>
                <a:lnTo>
                  <a:pt x="798" y="1247"/>
                </a:lnTo>
                <a:lnTo>
                  <a:pt x="798" y="1247"/>
                </a:lnTo>
                <a:lnTo>
                  <a:pt x="798" y="1247"/>
                </a:lnTo>
                <a:lnTo>
                  <a:pt x="763" y="1286"/>
                </a:lnTo>
                <a:lnTo>
                  <a:pt x="726" y="1308"/>
                </a:lnTo>
                <a:lnTo>
                  <a:pt x="708" y="1327"/>
                </a:lnTo>
                <a:lnTo>
                  <a:pt x="708" y="1327"/>
                </a:lnTo>
                <a:lnTo>
                  <a:pt x="654" y="1369"/>
                </a:lnTo>
                <a:lnTo>
                  <a:pt x="600" y="1388"/>
                </a:lnTo>
                <a:lnTo>
                  <a:pt x="563" y="1369"/>
                </a:lnTo>
                <a:lnTo>
                  <a:pt x="563" y="1369"/>
                </a:lnTo>
                <a:lnTo>
                  <a:pt x="563" y="1388"/>
                </a:lnTo>
                <a:lnTo>
                  <a:pt x="563" y="1408"/>
                </a:lnTo>
                <a:lnTo>
                  <a:pt x="563" y="1427"/>
                </a:lnTo>
                <a:lnTo>
                  <a:pt x="563" y="1427"/>
                </a:lnTo>
                <a:lnTo>
                  <a:pt x="545" y="1427"/>
                </a:lnTo>
                <a:lnTo>
                  <a:pt x="528" y="1449"/>
                </a:lnTo>
                <a:lnTo>
                  <a:pt x="510" y="1427"/>
                </a:lnTo>
                <a:lnTo>
                  <a:pt x="510" y="1427"/>
                </a:lnTo>
                <a:lnTo>
                  <a:pt x="491" y="1469"/>
                </a:lnTo>
                <a:lnTo>
                  <a:pt x="473" y="1488"/>
                </a:lnTo>
                <a:lnTo>
                  <a:pt x="436" y="1488"/>
                </a:lnTo>
                <a:lnTo>
                  <a:pt x="436" y="1488"/>
                </a:lnTo>
                <a:lnTo>
                  <a:pt x="436" y="1510"/>
                </a:lnTo>
                <a:lnTo>
                  <a:pt x="419" y="1549"/>
                </a:lnTo>
                <a:lnTo>
                  <a:pt x="419" y="1549"/>
                </a:lnTo>
                <a:lnTo>
                  <a:pt x="419" y="1549"/>
                </a:lnTo>
                <a:lnTo>
                  <a:pt x="419" y="1590"/>
                </a:lnTo>
                <a:lnTo>
                  <a:pt x="419" y="1629"/>
                </a:lnTo>
                <a:lnTo>
                  <a:pt x="419" y="1651"/>
                </a:lnTo>
                <a:lnTo>
                  <a:pt x="419" y="1651"/>
                </a:lnTo>
                <a:lnTo>
                  <a:pt x="402" y="1651"/>
                </a:lnTo>
                <a:lnTo>
                  <a:pt x="384" y="1671"/>
                </a:lnTo>
                <a:lnTo>
                  <a:pt x="384" y="1671"/>
                </a:lnTo>
                <a:lnTo>
                  <a:pt x="384" y="1671"/>
                </a:lnTo>
                <a:lnTo>
                  <a:pt x="384" y="1671"/>
                </a:lnTo>
                <a:lnTo>
                  <a:pt x="402" y="1690"/>
                </a:lnTo>
                <a:lnTo>
                  <a:pt x="419" y="1710"/>
                </a:lnTo>
                <a:lnTo>
                  <a:pt x="419" y="1710"/>
                </a:lnTo>
                <a:lnTo>
                  <a:pt x="402" y="1732"/>
                </a:lnTo>
                <a:lnTo>
                  <a:pt x="402" y="1751"/>
                </a:lnTo>
                <a:lnTo>
                  <a:pt x="402" y="1751"/>
                </a:lnTo>
                <a:lnTo>
                  <a:pt x="402" y="1751"/>
                </a:lnTo>
                <a:lnTo>
                  <a:pt x="402" y="1771"/>
                </a:lnTo>
                <a:lnTo>
                  <a:pt x="402" y="1792"/>
                </a:lnTo>
                <a:lnTo>
                  <a:pt x="402" y="1832"/>
                </a:lnTo>
                <a:lnTo>
                  <a:pt x="402" y="1832"/>
                </a:lnTo>
                <a:lnTo>
                  <a:pt x="402" y="1853"/>
                </a:lnTo>
                <a:lnTo>
                  <a:pt x="402" y="1873"/>
                </a:lnTo>
                <a:lnTo>
                  <a:pt x="402" y="1873"/>
                </a:lnTo>
                <a:lnTo>
                  <a:pt x="402" y="1873"/>
                </a:lnTo>
                <a:lnTo>
                  <a:pt x="402" y="1873"/>
                </a:lnTo>
                <a:lnTo>
                  <a:pt x="419" y="1892"/>
                </a:lnTo>
                <a:lnTo>
                  <a:pt x="436" y="1892"/>
                </a:lnTo>
                <a:lnTo>
                  <a:pt x="436" y="1892"/>
                </a:lnTo>
                <a:lnTo>
                  <a:pt x="436" y="1912"/>
                </a:lnTo>
                <a:lnTo>
                  <a:pt x="436" y="1953"/>
                </a:lnTo>
                <a:lnTo>
                  <a:pt x="456" y="1953"/>
                </a:lnTo>
                <a:lnTo>
                  <a:pt x="456" y="1953"/>
                </a:lnTo>
                <a:lnTo>
                  <a:pt x="456" y="1953"/>
                </a:lnTo>
                <a:lnTo>
                  <a:pt x="456" y="1953"/>
                </a:lnTo>
                <a:lnTo>
                  <a:pt x="473" y="1934"/>
                </a:lnTo>
                <a:lnTo>
                  <a:pt x="491" y="1934"/>
                </a:lnTo>
                <a:lnTo>
                  <a:pt x="491" y="1934"/>
                </a:lnTo>
                <a:lnTo>
                  <a:pt x="473" y="1953"/>
                </a:lnTo>
                <a:lnTo>
                  <a:pt x="456" y="1973"/>
                </a:lnTo>
                <a:lnTo>
                  <a:pt x="456" y="1973"/>
                </a:lnTo>
                <a:lnTo>
                  <a:pt x="456" y="1973"/>
                </a:lnTo>
                <a:lnTo>
                  <a:pt x="436" y="1994"/>
                </a:lnTo>
                <a:lnTo>
                  <a:pt x="436" y="2014"/>
                </a:lnTo>
                <a:lnTo>
                  <a:pt x="419" y="2014"/>
                </a:lnTo>
                <a:lnTo>
                  <a:pt x="419" y="2014"/>
                </a:lnTo>
                <a:lnTo>
                  <a:pt x="402" y="2014"/>
                </a:lnTo>
                <a:lnTo>
                  <a:pt x="384" y="1994"/>
                </a:lnTo>
                <a:lnTo>
                  <a:pt x="365" y="1973"/>
                </a:lnTo>
                <a:lnTo>
                  <a:pt x="365" y="1973"/>
                </a:lnTo>
                <a:lnTo>
                  <a:pt x="330" y="1994"/>
                </a:lnTo>
                <a:lnTo>
                  <a:pt x="293" y="1994"/>
                </a:lnTo>
                <a:lnTo>
                  <a:pt x="275" y="1994"/>
                </a:lnTo>
                <a:lnTo>
                  <a:pt x="275" y="1994"/>
                </a:lnTo>
                <a:lnTo>
                  <a:pt x="258" y="1973"/>
                </a:lnTo>
                <a:lnTo>
                  <a:pt x="238" y="1953"/>
                </a:lnTo>
                <a:lnTo>
                  <a:pt x="238" y="1953"/>
                </a:lnTo>
                <a:lnTo>
                  <a:pt x="238" y="1953"/>
                </a:lnTo>
                <a:lnTo>
                  <a:pt x="221" y="1953"/>
                </a:lnTo>
                <a:lnTo>
                  <a:pt x="204" y="1953"/>
                </a:lnTo>
                <a:lnTo>
                  <a:pt x="184" y="1934"/>
                </a:lnTo>
                <a:lnTo>
                  <a:pt x="184" y="1934"/>
                </a:lnTo>
                <a:lnTo>
                  <a:pt x="167" y="1934"/>
                </a:lnTo>
                <a:lnTo>
                  <a:pt x="132" y="1912"/>
                </a:lnTo>
                <a:lnTo>
                  <a:pt x="95" y="1912"/>
                </a:lnTo>
                <a:lnTo>
                  <a:pt x="95" y="1912"/>
                </a:lnTo>
                <a:lnTo>
                  <a:pt x="95" y="1892"/>
                </a:lnTo>
                <a:lnTo>
                  <a:pt x="95" y="1873"/>
                </a:lnTo>
                <a:lnTo>
                  <a:pt x="95" y="1853"/>
                </a:lnTo>
                <a:lnTo>
                  <a:pt x="95" y="1853"/>
                </a:lnTo>
                <a:lnTo>
                  <a:pt x="77" y="1832"/>
                </a:lnTo>
                <a:lnTo>
                  <a:pt x="58" y="1832"/>
                </a:lnTo>
                <a:lnTo>
                  <a:pt x="58" y="1812"/>
                </a:lnTo>
                <a:lnTo>
                  <a:pt x="58" y="1812"/>
                </a:lnTo>
                <a:lnTo>
                  <a:pt x="40" y="1792"/>
                </a:lnTo>
                <a:lnTo>
                  <a:pt x="40" y="1771"/>
                </a:lnTo>
                <a:lnTo>
                  <a:pt x="40" y="1751"/>
                </a:lnTo>
                <a:lnTo>
                  <a:pt x="40" y="1751"/>
                </a:lnTo>
                <a:lnTo>
                  <a:pt x="23" y="1732"/>
                </a:lnTo>
                <a:lnTo>
                  <a:pt x="23" y="1710"/>
                </a:lnTo>
                <a:lnTo>
                  <a:pt x="23" y="1690"/>
                </a:lnTo>
                <a:lnTo>
                  <a:pt x="23" y="1690"/>
                </a:lnTo>
                <a:lnTo>
                  <a:pt x="23" y="1671"/>
                </a:lnTo>
                <a:lnTo>
                  <a:pt x="23" y="1671"/>
                </a:lnTo>
                <a:lnTo>
                  <a:pt x="0" y="8"/>
                </a:lnTo>
                <a:lnTo>
                  <a:pt x="601" y="33"/>
                </a:lnTo>
              </a:path>
            </a:pathLst>
          </a:custGeom>
          <a:solidFill>
            <a:srgbClr val="00f008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1460520" y="1239840"/>
            <a:ext cx="1488960" cy="1616040"/>
          </a:xfrm>
          <a:custGeom>
            <a:avLst/>
            <a:gdLst/>
            <a:ahLst/>
            <a:rect l="l" t="t" r="r" b="b"/>
            <a:pathLst>
              <a:path w="511" h="418">
                <a:moveTo>
                  <a:pt x="0" y="28"/>
                </a:moveTo>
                <a:lnTo>
                  <a:pt x="28" y="28"/>
                </a:lnTo>
                <a:lnTo>
                  <a:pt x="56" y="28"/>
                </a:lnTo>
                <a:lnTo>
                  <a:pt x="74" y="28"/>
                </a:lnTo>
                <a:lnTo>
                  <a:pt x="102" y="18"/>
                </a:lnTo>
                <a:lnTo>
                  <a:pt x="130" y="18"/>
                </a:lnTo>
                <a:lnTo>
                  <a:pt x="149" y="18"/>
                </a:lnTo>
                <a:lnTo>
                  <a:pt x="176" y="9"/>
                </a:lnTo>
                <a:lnTo>
                  <a:pt x="195" y="9"/>
                </a:lnTo>
                <a:lnTo>
                  <a:pt x="223" y="9"/>
                </a:lnTo>
                <a:lnTo>
                  <a:pt x="251" y="0"/>
                </a:lnTo>
                <a:lnTo>
                  <a:pt x="251" y="0"/>
                </a:lnTo>
                <a:lnTo>
                  <a:pt x="251" y="9"/>
                </a:lnTo>
                <a:lnTo>
                  <a:pt x="251" y="9"/>
                </a:lnTo>
                <a:lnTo>
                  <a:pt x="260" y="9"/>
                </a:lnTo>
                <a:lnTo>
                  <a:pt x="260" y="9"/>
                </a:lnTo>
                <a:lnTo>
                  <a:pt x="260" y="18"/>
                </a:lnTo>
                <a:lnTo>
                  <a:pt x="260" y="18"/>
                </a:lnTo>
                <a:lnTo>
                  <a:pt x="269" y="28"/>
                </a:lnTo>
                <a:lnTo>
                  <a:pt x="269" y="28"/>
                </a:lnTo>
                <a:lnTo>
                  <a:pt x="260" y="37"/>
                </a:lnTo>
                <a:lnTo>
                  <a:pt x="260" y="37"/>
                </a:lnTo>
                <a:lnTo>
                  <a:pt x="269" y="46"/>
                </a:lnTo>
                <a:lnTo>
                  <a:pt x="269" y="46"/>
                </a:lnTo>
                <a:lnTo>
                  <a:pt x="269" y="46"/>
                </a:lnTo>
                <a:lnTo>
                  <a:pt x="269" y="55"/>
                </a:lnTo>
                <a:lnTo>
                  <a:pt x="279" y="65"/>
                </a:lnTo>
                <a:lnTo>
                  <a:pt x="279" y="65"/>
                </a:lnTo>
                <a:lnTo>
                  <a:pt x="279" y="83"/>
                </a:lnTo>
                <a:lnTo>
                  <a:pt x="279" y="83"/>
                </a:lnTo>
                <a:lnTo>
                  <a:pt x="279" y="93"/>
                </a:lnTo>
                <a:lnTo>
                  <a:pt x="279" y="93"/>
                </a:lnTo>
                <a:lnTo>
                  <a:pt x="269" y="111"/>
                </a:lnTo>
                <a:lnTo>
                  <a:pt x="269" y="111"/>
                </a:lnTo>
                <a:lnTo>
                  <a:pt x="269" y="120"/>
                </a:lnTo>
                <a:lnTo>
                  <a:pt x="269" y="120"/>
                </a:lnTo>
                <a:lnTo>
                  <a:pt x="260" y="130"/>
                </a:lnTo>
                <a:lnTo>
                  <a:pt x="251" y="139"/>
                </a:lnTo>
                <a:lnTo>
                  <a:pt x="251" y="139"/>
                </a:lnTo>
                <a:lnTo>
                  <a:pt x="251" y="139"/>
                </a:lnTo>
                <a:lnTo>
                  <a:pt x="251" y="158"/>
                </a:lnTo>
                <a:lnTo>
                  <a:pt x="251" y="167"/>
                </a:lnTo>
                <a:lnTo>
                  <a:pt x="251" y="176"/>
                </a:lnTo>
                <a:lnTo>
                  <a:pt x="251" y="176"/>
                </a:lnTo>
                <a:lnTo>
                  <a:pt x="241" y="185"/>
                </a:lnTo>
                <a:lnTo>
                  <a:pt x="241" y="185"/>
                </a:lnTo>
                <a:lnTo>
                  <a:pt x="241" y="195"/>
                </a:lnTo>
                <a:lnTo>
                  <a:pt x="241" y="195"/>
                </a:lnTo>
                <a:lnTo>
                  <a:pt x="241" y="204"/>
                </a:lnTo>
                <a:lnTo>
                  <a:pt x="241" y="213"/>
                </a:lnTo>
                <a:lnTo>
                  <a:pt x="251" y="223"/>
                </a:lnTo>
                <a:lnTo>
                  <a:pt x="251" y="223"/>
                </a:lnTo>
                <a:lnTo>
                  <a:pt x="260" y="223"/>
                </a:lnTo>
                <a:lnTo>
                  <a:pt x="297" y="213"/>
                </a:lnTo>
                <a:lnTo>
                  <a:pt x="344" y="213"/>
                </a:lnTo>
                <a:lnTo>
                  <a:pt x="381" y="204"/>
                </a:lnTo>
                <a:lnTo>
                  <a:pt x="399" y="204"/>
                </a:lnTo>
                <a:lnTo>
                  <a:pt x="399" y="204"/>
                </a:lnTo>
                <a:lnTo>
                  <a:pt x="399" y="204"/>
                </a:lnTo>
                <a:lnTo>
                  <a:pt x="399" y="213"/>
                </a:lnTo>
                <a:lnTo>
                  <a:pt x="409" y="213"/>
                </a:lnTo>
                <a:lnTo>
                  <a:pt x="409" y="213"/>
                </a:lnTo>
                <a:lnTo>
                  <a:pt x="399" y="223"/>
                </a:lnTo>
                <a:lnTo>
                  <a:pt x="399" y="223"/>
                </a:lnTo>
                <a:lnTo>
                  <a:pt x="399" y="232"/>
                </a:lnTo>
                <a:lnTo>
                  <a:pt x="399" y="232"/>
                </a:lnTo>
                <a:lnTo>
                  <a:pt x="399" y="241"/>
                </a:lnTo>
                <a:lnTo>
                  <a:pt x="409" y="241"/>
                </a:lnTo>
                <a:lnTo>
                  <a:pt x="418" y="241"/>
                </a:lnTo>
                <a:lnTo>
                  <a:pt x="418" y="241"/>
                </a:lnTo>
                <a:lnTo>
                  <a:pt x="418" y="250"/>
                </a:lnTo>
                <a:lnTo>
                  <a:pt x="418" y="260"/>
                </a:lnTo>
                <a:lnTo>
                  <a:pt x="418" y="269"/>
                </a:lnTo>
                <a:lnTo>
                  <a:pt x="418" y="269"/>
                </a:lnTo>
                <a:lnTo>
                  <a:pt x="418" y="269"/>
                </a:lnTo>
                <a:lnTo>
                  <a:pt x="418" y="278"/>
                </a:lnTo>
                <a:lnTo>
                  <a:pt x="427" y="288"/>
                </a:lnTo>
                <a:lnTo>
                  <a:pt x="427" y="288"/>
                </a:lnTo>
                <a:lnTo>
                  <a:pt x="418" y="288"/>
                </a:lnTo>
                <a:lnTo>
                  <a:pt x="418" y="297"/>
                </a:lnTo>
                <a:lnTo>
                  <a:pt x="418" y="297"/>
                </a:lnTo>
                <a:lnTo>
                  <a:pt x="418" y="297"/>
                </a:lnTo>
                <a:lnTo>
                  <a:pt x="427" y="297"/>
                </a:lnTo>
                <a:lnTo>
                  <a:pt x="436" y="297"/>
                </a:lnTo>
                <a:lnTo>
                  <a:pt x="455" y="288"/>
                </a:lnTo>
                <a:lnTo>
                  <a:pt x="455" y="288"/>
                </a:lnTo>
                <a:lnTo>
                  <a:pt x="455" y="297"/>
                </a:lnTo>
                <a:lnTo>
                  <a:pt x="455" y="306"/>
                </a:lnTo>
                <a:lnTo>
                  <a:pt x="464" y="325"/>
                </a:lnTo>
                <a:lnTo>
                  <a:pt x="464" y="325"/>
                </a:lnTo>
                <a:lnTo>
                  <a:pt x="455" y="325"/>
                </a:lnTo>
                <a:lnTo>
                  <a:pt x="446" y="325"/>
                </a:lnTo>
                <a:lnTo>
                  <a:pt x="436" y="334"/>
                </a:lnTo>
                <a:lnTo>
                  <a:pt x="436" y="334"/>
                </a:lnTo>
                <a:lnTo>
                  <a:pt x="446" y="343"/>
                </a:lnTo>
                <a:lnTo>
                  <a:pt x="464" y="353"/>
                </a:lnTo>
                <a:lnTo>
                  <a:pt x="483" y="353"/>
                </a:lnTo>
                <a:lnTo>
                  <a:pt x="483" y="353"/>
                </a:lnTo>
                <a:lnTo>
                  <a:pt x="483" y="362"/>
                </a:lnTo>
                <a:lnTo>
                  <a:pt x="483" y="371"/>
                </a:lnTo>
                <a:lnTo>
                  <a:pt x="492" y="381"/>
                </a:lnTo>
                <a:lnTo>
                  <a:pt x="492" y="381"/>
                </a:lnTo>
                <a:lnTo>
                  <a:pt x="492" y="381"/>
                </a:lnTo>
                <a:lnTo>
                  <a:pt x="501" y="381"/>
                </a:lnTo>
                <a:lnTo>
                  <a:pt x="511" y="381"/>
                </a:lnTo>
                <a:lnTo>
                  <a:pt x="511" y="381"/>
                </a:lnTo>
                <a:lnTo>
                  <a:pt x="501" y="390"/>
                </a:lnTo>
                <a:lnTo>
                  <a:pt x="492" y="399"/>
                </a:lnTo>
                <a:lnTo>
                  <a:pt x="492" y="399"/>
                </a:lnTo>
                <a:lnTo>
                  <a:pt x="492" y="399"/>
                </a:lnTo>
                <a:lnTo>
                  <a:pt x="474" y="408"/>
                </a:lnTo>
                <a:lnTo>
                  <a:pt x="464" y="408"/>
                </a:lnTo>
                <a:lnTo>
                  <a:pt x="464" y="408"/>
                </a:lnTo>
                <a:lnTo>
                  <a:pt x="464" y="408"/>
                </a:lnTo>
                <a:lnTo>
                  <a:pt x="455" y="408"/>
                </a:lnTo>
                <a:lnTo>
                  <a:pt x="455" y="399"/>
                </a:lnTo>
                <a:lnTo>
                  <a:pt x="446" y="390"/>
                </a:lnTo>
                <a:lnTo>
                  <a:pt x="446" y="390"/>
                </a:lnTo>
                <a:lnTo>
                  <a:pt x="436" y="381"/>
                </a:lnTo>
                <a:lnTo>
                  <a:pt x="427" y="381"/>
                </a:lnTo>
                <a:lnTo>
                  <a:pt x="427" y="381"/>
                </a:lnTo>
                <a:lnTo>
                  <a:pt x="427" y="381"/>
                </a:lnTo>
                <a:lnTo>
                  <a:pt x="418" y="371"/>
                </a:lnTo>
                <a:lnTo>
                  <a:pt x="409" y="353"/>
                </a:lnTo>
                <a:lnTo>
                  <a:pt x="399" y="343"/>
                </a:lnTo>
                <a:lnTo>
                  <a:pt x="399" y="343"/>
                </a:lnTo>
                <a:lnTo>
                  <a:pt x="390" y="343"/>
                </a:lnTo>
                <a:lnTo>
                  <a:pt x="390" y="343"/>
                </a:lnTo>
                <a:lnTo>
                  <a:pt x="390" y="353"/>
                </a:lnTo>
                <a:lnTo>
                  <a:pt x="390" y="353"/>
                </a:lnTo>
                <a:lnTo>
                  <a:pt x="390" y="362"/>
                </a:lnTo>
                <a:lnTo>
                  <a:pt x="399" y="371"/>
                </a:lnTo>
                <a:lnTo>
                  <a:pt x="409" y="371"/>
                </a:lnTo>
                <a:lnTo>
                  <a:pt x="409" y="371"/>
                </a:lnTo>
                <a:lnTo>
                  <a:pt x="409" y="381"/>
                </a:lnTo>
                <a:lnTo>
                  <a:pt x="409" y="381"/>
                </a:lnTo>
                <a:lnTo>
                  <a:pt x="418" y="390"/>
                </a:lnTo>
                <a:lnTo>
                  <a:pt x="418" y="390"/>
                </a:lnTo>
                <a:lnTo>
                  <a:pt x="409" y="399"/>
                </a:lnTo>
                <a:lnTo>
                  <a:pt x="409" y="399"/>
                </a:lnTo>
                <a:lnTo>
                  <a:pt x="409" y="408"/>
                </a:lnTo>
                <a:lnTo>
                  <a:pt x="409" y="408"/>
                </a:lnTo>
                <a:lnTo>
                  <a:pt x="390" y="408"/>
                </a:lnTo>
                <a:lnTo>
                  <a:pt x="371" y="399"/>
                </a:lnTo>
                <a:lnTo>
                  <a:pt x="362" y="399"/>
                </a:lnTo>
                <a:lnTo>
                  <a:pt x="362" y="399"/>
                </a:lnTo>
                <a:lnTo>
                  <a:pt x="353" y="399"/>
                </a:lnTo>
                <a:lnTo>
                  <a:pt x="353" y="408"/>
                </a:lnTo>
                <a:lnTo>
                  <a:pt x="353" y="418"/>
                </a:lnTo>
                <a:lnTo>
                  <a:pt x="353" y="418"/>
                </a:lnTo>
                <a:lnTo>
                  <a:pt x="334" y="418"/>
                </a:lnTo>
                <a:lnTo>
                  <a:pt x="306" y="418"/>
                </a:lnTo>
                <a:lnTo>
                  <a:pt x="297" y="408"/>
                </a:lnTo>
                <a:lnTo>
                  <a:pt x="297" y="408"/>
                </a:lnTo>
                <a:lnTo>
                  <a:pt x="288" y="399"/>
                </a:lnTo>
                <a:lnTo>
                  <a:pt x="288" y="390"/>
                </a:lnTo>
                <a:lnTo>
                  <a:pt x="288" y="381"/>
                </a:lnTo>
                <a:lnTo>
                  <a:pt x="288" y="381"/>
                </a:lnTo>
                <a:lnTo>
                  <a:pt x="279" y="381"/>
                </a:lnTo>
                <a:lnTo>
                  <a:pt x="269" y="381"/>
                </a:lnTo>
                <a:lnTo>
                  <a:pt x="269" y="381"/>
                </a:lnTo>
                <a:lnTo>
                  <a:pt x="269" y="381"/>
                </a:lnTo>
                <a:lnTo>
                  <a:pt x="260" y="371"/>
                </a:lnTo>
                <a:lnTo>
                  <a:pt x="260" y="362"/>
                </a:lnTo>
                <a:lnTo>
                  <a:pt x="260" y="362"/>
                </a:lnTo>
                <a:lnTo>
                  <a:pt x="260" y="362"/>
                </a:lnTo>
                <a:lnTo>
                  <a:pt x="251" y="362"/>
                </a:lnTo>
                <a:lnTo>
                  <a:pt x="241" y="362"/>
                </a:lnTo>
                <a:lnTo>
                  <a:pt x="232" y="362"/>
                </a:lnTo>
                <a:lnTo>
                  <a:pt x="232" y="362"/>
                </a:lnTo>
                <a:lnTo>
                  <a:pt x="223" y="371"/>
                </a:lnTo>
                <a:lnTo>
                  <a:pt x="214" y="390"/>
                </a:lnTo>
                <a:lnTo>
                  <a:pt x="204" y="390"/>
                </a:lnTo>
                <a:lnTo>
                  <a:pt x="204" y="390"/>
                </a:lnTo>
                <a:lnTo>
                  <a:pt x="186" y="381"/>
                </a:lnTo>
                <a:lnTo>
                  <a:pt x="176" y="381"/>
                </a:lnTo>
                <a:lnTo>
                  <a:pt x="167" y="381"/>
                </a:lnTo>
                <a:lnTo>
                  <a:pt x="167" y="381"/>
                </a:lnTo>
                <a:lnTo>
                  <a:pt x="139" y="381"/>
                </a:lnTo>
                <a:lnTo>
                  <a:pt x="111" y="371"/>
                </a:lnTo>
                <a:lnTo>
                  <a:pt x="93" y="362"/>
                </a:lnTo>
                <a:lnTo>
                  <a:pt x="93" y="362"/>
                </a:lnTo>
                <a:lnTo>
                  <a:pt x="74" y="371"/>
                </a:lnTo>
                <a:lnTo>
                  <a:pt x="56" y="371"/>
                </a:lnTo>
                <a:lnTo>
                  <a:pt x="46" y="371"/>
                </a:lnTo>
                <a:lnTo>
                  <a:pt x="46" y="371"/>
                </a:lnTo>
                <a:lnTo>
                  <a:pt x="46" y="362"/>
                </a:lnTo>
                <a:lnTo>
                  <a:pt x="56" y="353"/>
                </a:lnTo>
                <a:lnTo>
                  <a:pt x="65" y="334"/>
                </a:lnTo>
                <a:lnTo>
                  <a:pt x="65" y="334"/>
                </a:lnTo>
                <a:lnTo>
                  <a:pt x="56" y="325"/>
                </a:lnTo>
                <a:lnTo>
                  <a:pt x="56" y="315"/>
                </a:lnTo>
                <a:lnTo>
                  <a:pt x="56" y="297"/>
                </a:lnTo>
                <a:lnTo>
                  <a:pt x="56" y="297"/>
                </a:lnTo>
                <a:lnTo>
                  <a:pt x="56" y="278"/>
                </a:lnTo>
                <a:lnTo>
                  <a:pt x="65" y="260"/>
                </a:lnTo>
                <a:lnTo>
                  <a:pt x="74" y="241"/>
                </a:lnTo>
                <a:lnTo>
                  <a:pt x="74" y="241"/>
                </a:lnTo>
                <a:lnTo>
                  <a:pt x="65" y="232"/>
                </a:lnTo>
                <a:lnTo>
                  <a:pt x="65" y="232"/>
                </a:lnTo>
                <a:lnTo>
                  <a:pt x="65" y="213"/>
                </a:lnTo>
                <a:lnTo>
                  <a:pt x="65" y="213"/>
                </a:lnTo>
                <a:lnTo>
                  <a:pt x="46" y="204"/>
                </a:lnTo>
                <a:lnTo>
                  <a:pt x="46" y="195"/>
                </a:lnTo>
                <a:lnTo>
                  <a:pt x="46" y="176"/>
                </a:lnTo>
                <a:lnTo>
                  <a:pt x="46" y="176"/>
                </a:lnTo>
                <a:lnTo>
                  <a:pt x="37" y="176"/>
                </a:lnTo>
                <a:lnTo>
                  <a:pt x="37" y="167"/>
                </a:lnTo>
                <a:lnTo>
                  <a:pt x="37" y="148"/>
                </a:lnTo>
                <a:lnTo>
                  <a:pt x="37" y="148"/>
                </a:lnTo>
                <a:lnTo>
                  <a:pt x="18" y="148"/>
                </a:lnTo>
                <a:lnTo>
                  <a:pt x="9" y="139"/>
                </a:lnTo>
                <a:lnTo>
                  <a:pt x="9" y="120"/>
                </a:lnTo>
                <a:lnTo>
                  <a:pt x="9" y="120"/>
                </a:lnTo>
                <a:lnTo>
                  <a:pt x="0" y="102"/>
                </a:lnTo>
                <a:lnTo>
                  <a:pt x="0" y="55"/>
                </a:lnTo>
                <a:lnTo>
                  <a:pt x="0" y="28"/>
                </a:lnTo>
                <a:lnTo>
                  <a:pt x="0" y="28"/>
                </a:lnTo>
              </a:path>
            </a:pathLst>
          </a:custGeom>
          <a:solidFill>
            <a:srgbClr val="00f008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2935440" y="2298600"/>
            <a:ext cx="1390320" cy="619200"/>
          </a:xfrm>
          <a:prstGeom prst="ellipse">
            <a:avLst/>
          </a:prstGeom>
          <a:solidFill>
            <a:srgbClr val="99fa9c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4525920" y="1963800"/>
            <a:ext cx="822240" cy="1744560"/>
          </a:xfrm>
          <a:custGeom>
            <a:avLst/>
            <a:gdLst/>
            <a:ahLst/>
            <a:rect l="l" t="t" r="r" b="b"/>
            <a:pathLst>
              <a:path w="366" h="528">
                <a:moveTo>
                  <a:pt x="0" y="0"/>
                </a:moveTo>
                <a:cubicBezTo>
                  <a:pt x="53" y="5"/>
                  <a:pt x="19" y="1"/>
                  <a:pt x="45" y="18"/>
                </a:cubicBezTo>
                <a:cubicBezTo>
                  <a:pt x="52" y="28"/>
                  <a:pt x="61" y="32"/>
                  <a:pt x="69" y="42"/>
                </a:cubicBezTo>
                <a:cubicBezTo>
                  <a:pt x="82" y="59"/>
                  <a:pt x="90" y="81"/>
                  <a:pt x="108" y="93"/>
                </a:cubicBezTo>
                <a:cubicBezTo>
                  <a:pt x="114" y="102"/>
                  <a:pt x="123" y="110"/>
                  <a:pt x="126" y="120"/>
                </a:cubicBezTo>
                <a:cubicBezTo>
                  <a:pt x="129" y="130"/>
                  <a:pt x="134" y="148"/>
                  <a:pt x="141" y="156"/>
                </a:cubicBezTo>
                <a:cubicBezTo>
                  <a:pt x="147" y="163"/>
                  <a:pt x="152" y="161"/>
                  <a:pt x="159" y="165"/>
                </a:cubicBezTo>
                <a:cubicBezTo>
                  <a:pt x="185" y="178"/>
                  <a:pt x="209" y="185"/>
                  <a:pt x="237" y="189"/>
                </a:cubicBezTo>
                <a:cubicBezTo>
                  <a:pt x="241" y="202"/>
                  <a:pt x="252" y="214"/>
                  <a:pt x="264" y="222"/>
                </a:cubicBezTo>
                <a:cubicBezTo>
                  <a:pt x="270" y="240"/>
                  <a:pt x="284" y="263"/>
                  <a:pt x="297" y="276"/>
                </a:cubicBezTo>
                <a:cubicBezTo>
                  <a:pt x="302" y="292"/>
                  <a:pt x="318" y="318"/>
                  <a:pt x="330" y="330"/>
                </a:cubicBezTo>
                <a:cubicBezTo>
                  <a:pt x="337" y="350"/>
                  <a:pt x="355" y="364"/>
                  <a:pt x="360" y="384"/>
                </a:cubicBezTo>
                <a:cubicBezTo>
                  <a:pt x="362" y="394"/>
                  <a:pt x="366" y="414"/>
                  <a:pt x="366" y="414"/>
                </a:cubicBezTo>
                <a:cubicBezTo>
                  <a:pt x="365" y="432"/>
                  <a:pt x="365" y="450"/>
                  <a:pt x="363" y="468"/>
                </a:cubicBezTo>
                <a:cubicBezTo>
                  <a:pt x="361" y="481"/>
                  <a:pt x="351" y="504"/>
                  <a:pt x="351" y="504"/>
                </a:cubicBezTo>
                <a:cubicBezTo>
                  <a:pt x="352" y="512"/>
                  <a:pt x="354" y="528"/>
                  <a:pt x="354" y="528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4827600" y="2435400"/>
            <a:ext cx="189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4997520" y="2419200"/>
            <a:ext cx="58680" cy="1573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4533840" y="1739880"/>
            <a:ext cx="166680" cy="223920"/>
          </a:xfrm>
          <a:custGeom>
            <a:avLst/>
            <a:gdLst/>
            <a:ahLst/>
            <a:rect l="l" t="t" r="r" b="b"/>
            <a:pathLst>
              <a:path w="66" h="57">
                <a:moveTo>
                  <a:pt x="0" y="57"/>
                </a:moveTo>
                <a:cubicBezTo>
                  <a:pt x="14" y="48"/>
                  <a:pt x="25" y="41"/>
                  <a:pt x="36" y="30"/>
                </a:cubicBezTo>
                <a:cubicBezTo>
                  <a:pt x="39" y="21"/>
                  <a:pt x="55" y="0"/>
                  <a:pt x="66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 flipV="1">
            <a:off x="4667400" y="2034720"/>
            <a:ext cx="133200" cy="493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 flipH="1">
            <a:off x="4654440" y="2398680"/>
            <a:ext cx="168480" cy="2905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4579920" y="2689200"/>
            <a:ext cx="87480" cy="49320"/>
          </a:xfrm>
          <a:custGeom>
            <a:avLst/>
            <a:gdLst/>
            <a:ahLst/>
            <a:rect l="l" t="t" r="r" b="b"/>
            <a:pathLst>
              <a:path w="39" h="15">
                <a:moveTo>
                  <a:pt x="39" y="0"/>
                </a:moveTo>
                <a:cubicBezTo>
                  <a:pt x="26" y="4"/>
                  <a:pt x="15" y="15"/>
                  <a:pt x="0" y="15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600" bIns="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4572000" y="2738520"/>
            <a:ext cx="54000" cy="88920"/>
          </a:xfrm>
          <a:custGeom>
            <a:avLst/>
            <a:gdLst/>
            <a:ahLst/>
            <a:rect l="l" t="t" r="r" b="b"/>
            <a:pathLst>
              <a:path w="24" h="27">
                <a:moveTo>
                  <a:pt x="0" y="0"/>
                </a:moveTo>
                <a:cubicBezTo>
                  <a:pt x="13" y="4"/>
                  <a:pt x="14" y="17"/>
                  <a:pt x="24" y="27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4432320" y="1947960"/>
            <a:ext cx="247680" cy="790560"/>
          </a:xfrm>
          <a:custGeom>
            <a:avLst/>
            <a:gdLst/>
            <a:ahLst/>
            <a:rect l="l" t="t" r="r" b="b"/>
            <a:pathLst>
              <a:path w="111" h="240">
                <a:moveTo>
                  <a:pt x="0" y="0"/>
                </a:moveTo>
                <a:cubicBezTo>
                  <a:pt x="6" y="17"/>
                  <a:pt x="6" y="34"/>
                  <a:pt x="9" y="51"/>
                </a:cubicBezTo>
                <a:cubicBezTo>
                  <a:pt x="12" y="70"/>
                  <a:pt x="21" y="89"/>
                  <a:pt x="27" y="108"/>
                </a:cubicBezTo>
                <a:cubicBezTo>
                  <a:pt x="29" y="113"/>
                  <a:pt x="41" y="115"/>
                  <a:pt x="45" y="117"/>
                </a:cubicBezTo>
                <a:cubicBezTo>
                  <a:pt x="51" y="121"/>
                  <a:pt x="63" y="129"/>
                  <a:pt x="63" y="129"/>
                </a:cubicBezTo>
                <a:cubicBezTo>
                  <a:pt x="73" y="158"/>
                  <a:pt x="65" y="206"/>
                  <a:pt x="93" y="225"/>
                </a:cubicBezTo>
                <a:cubicBezTo>
                  <a:pt x="97" y="232"/>
                  <a:pt x="102" y="240"/>
                  <a:pt x="111" y="24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4667400" y="2728800"/>
            <a:ext cx="104760" cy="277920"/>
          </a:xfrm>
          <a:custGeom>
            <a:avLst/>
            <a:gdLst/>
            <a:ahLst/>
            <a:rect l="l" t="t" r="r" b="b"/>
            <a:pathLst>
              <a:path w="42" h="57">
                <a:moveTo>
                  <a:pt x="0" y="0"/>
                </a:moveTo>
                <a:cubicBezTo>
                  <a:pt x="0" y="0"/>
                  <a:pt x="27" y="9"/>
                  <a:pt x="27" y="9"/>
                </a:cubicBezTo>
                <a:cubicBezTo>
                  <a:pt x="30" y="10"/>
                  <a:pt x="36" y="12"/>
                  <a:pt x="36" y="12"/>
                </a:cubicBezTo>
                <a:lnTo>
                  <a:pt x="42" y="57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4764240" y="2521080"/>
            <a:ext cx="91800" cy="463320"/>
          </a:xfrm>
          <a:custGeom>
            <a:avLst/>
            <a:gdLst/>
            <a:ahLst/>
            <a:rect l="l" t="t" r="r" b="b"/>
            <a:pathLst>
              <a:path w="42" h="141">
                <a:moveTo>
                  <a:pt x="6" y="141"/>
                </a:moveTo>
                <a:cubicBezTo>
                  <a:pt x="10" y="126"/>
                  <a:pt x="21" y="119"/>
                  <a:pt x="30" y="105"/>
                </a:cubicBezTo>
                <a:cubicBezTo>
                  <a:pt x="35" y="97"/>
                  <a:pt x="42" y="78"/>
                  <a:pt x="42" y="78"/>
                </a:cubicBezTo>
                <a:cubicBezTo>
                  <a:pt x="38" y="58"/>
                  <a:pt x="26" y="44"/>
                  <a:pt x="15" y="27"/>
                </a:cubicBezTo>
                <a:cubicBezTo>
                  <a:pt x="9" y="18"/>
                  <a:pt x="0" y="0"/>
                  <a:pt x="0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936000" y="2171880"/>
            <a:ext cx="290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1765800" y="2168640"/>
            <a:ext cx="477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Louisiana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2264760" y="173844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Mississippi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3076200" y="1398600"/>
            <a:ext cx="426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Alabama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4011120" y="1295280"/>
            <a:ext cx="386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Georgia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4956480" y="3216240"/>
            <a:ext cx="340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Florida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 rot="7200">
            <a:off x="2976480" y="2498400"/>
            <a:ext cx="123048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Mobile Bay and Deepwater Supply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3794040" y="77004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4756320" y="2766960"/>
            <a:ext cx="198360" cy="785880"/>
          </a:xfrm>
          <a:custGeom>
            <a:avLst/>
            <a:gdLst/>
            <a:ahLst/>
            <a:rect l="l" t="t" r="r" b="b"/>
            <a:pathLst>
              <a:path w="134" h="442">
                <a:moveTo>
                  <a:pt x="0" y="0"/>
                </a:moveTo>
                <a:lnTo>
                  <a:pt x="84" y="116"/>
                </a:lnTo>
                <a:lnTo>
                  <a:pt x="117" y="258"/>
                </a:lnTo>
                <a:lnTo>
                  <a:pt x="134" y="325"/>
                </a:lnTo>
                <a:lnTo>
                  <a:pt x="125" y="442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2095560" y="2522520"/>
            <a:ext cx="129960" cy="291960"/>
          </a:xfrm>
          <a:custGeom>
            <a:avLst/>
            <a:gdLst/>
            <a:ahLst/>
            <a:rect l="l" t="t" r="r" b="b"/>
            <a:pathLst>
              <a:path w="39" h="60">
                <a:moveTo>
                  <a:pt x="39" y="0"/>
                </a:moveTo>
                <a:cubicBezTo>
                  <a:pt x="35" y="13"/>
                  <a:pt x="24" y="25"/>
                  <a:pt x="12" y="33"/>
                </a:cubicBezTo>
                <a:cubicBezTo>
                  <a:pt x="4" y="56"/>
                  <a:pt x="15" y="28"/>
                  <a:pt x="3" y="51"/>
                </a:cubicBezTo>
                <a:cubicBezTo>
                  <a:pt x="2" y="54"/>
                  <a:pt x="0" y="60"/>
                  <a:pt x="0" y="6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2306520" y="2522520"/>
            <a:ext cx="142920" cy="325440"/>
          </a:xfrm>
          <a:custGeom>
            <a:avLst/>
            <a:gdLst/>
            <a:ahLst/>
            <a:rect l="l" t="t" r="r" b="b"/>
            <a:pathLst>
              <a:path w="63" h="90">
                <a:moveTo>
                  <a:pt x="63" y="90"/>
                </a:moveTo>
                <a:cubicBezTo>
                  <a:pt x="35" y="71"/>
                  <a:pt x="35" y="37"/>
                  <a:pt x="15" y="12"/>
                </a:cubicBezTo>
                <a:cubicBezTo>
                  <a:pt x="11" y="7"/>
                  <a:pt x="5" y="5"/>
                  <a:pt x="0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2921040" y="1946160"/>
            <a:ext cx="1650960" cy="282600"/>
          </a:xfrm>
          <a:custGeom>
            <a:avLst/>
            <a:gdLst/>
            <a:ahLst/>
            <a:rect l="l" t="t" r="r" b="b"/>
            <a:pathLst>
              <a:path w="1040" h="178">
                <a:moveTo>
                  <a:pt x="0" y="178"/>
                </a:moveTo>
                <a:cubicBezTo>
                  <a:pt x="31" y="162"/>
                  <a:pt x="52" y="129"/>
                  <a:pt x="85" y="118"/>
                </a:cubicBezTo>
                <a:cubicBezTo>
                  <a:pt x="217" y="71"/>
                  <a:pt x="325" y="82"/>
                  <a:pt x="471" y="78"/>
                </a:cubicBezTo>
                <a:cubicBezTo>
                  <a:pt x="561" y="73"/>
                  <a:pt x="645" y="73"/>
                  <a:pt x="735" y="84"/>
                </a:cubicBezTo>
                <a:cubicBezTo>
                  <a:pt x="842" y="80"/>
                  <a:pt x="911" y="65"/>
                  <a:pt x="1016" y="72"/>
                </a:cubicBezTo>
                <a:cubicBezTo>
                  <a:pt x="1034" y="3"/>
                  <a:pt x="1005" y="0"/>
                  <a:pt x="1040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1003320" y="3260880"/>
            <a:ext cx="1173240" cy="61740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 rot="7200">
            <a:off x="985680" y="3463560"/>
            <a:ext cx="123048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Additional Gulf of Mexico Supply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334800" y="6356520"/>
            <a:ext cx="351000" cy="0"/>
          </a:xfrm>
          <a:prstGeom prst="line">
            <a:avLst/>
          </a:prstGeom>
          <a:ln w="255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325440" y="6508800"/>
            <a:ext cx="351000" cy="0"/>
          </a:xfrm>
          <a:prstGeom prst="line">
            <a:avLst/>
          </a:prstGeom>
          <a:ln w="2556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 flipV="1">
            <a:off x="2254320" y="2374920"/>
            <a:ext cx="6120" cy="31752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 flipH="1" flipV="1">
            <a:off x="2370960" y="2260800"/>
            <a:ext cx="185760" cy="437760"/>
          </a:xfrm>
          <a:prstGeom prst="line">
            <a:avLst/>
          </a:prstGeom>
          <a:ln w="12600">
            <a:solidFill>
              <a:srgbClr val="66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 flipH="1" flipV="1">
            <a:off x="2811960" y="2118240"/>
            <a:ext cx="19440" cy="349920"/>
          </a:xfrm>
          <a:prstGeom prst="line">
            <a:avLst/>
          </a:prstGeom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2160720" y="2400120"/>
            <a:ext cx="191520" cy="294120"/>
          </a:xfrm>
          <a:prstGeom prst="line">
            <a:avLst/>
          </a:prstGeom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 flipH="1" flipV="1">
            <a:off x="2351880" y="2342880"/>
            <a:ext cx="44640" cy="271080"/>
          </a:xfrm>
          <a:prstGeom prst="line">
            <a:avLst/>
          </a:prstGeom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1508040" y="2674800"/>
            <a:ext cx="351000" cy="0"/>
          </a:xfrm>
          <a:prstGeom prst="line">
            <a:avLst/>
          </a:prstGeom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1328400" y="2771640"/>
            <a:ext cx="4680" cy="351000"/>
          </a:xfrm>
          <a:prstGeom prst="line">
            <a:avLst/>
          </a:prstGeom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655560" y="3760920"/>
            <a:ext cx="160560" cy="0"/>
          </a:xfrm>
          <a:prstGeom prst="line">
            <a:avLst/>
          </a:prstGeom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>
            <a:off x="645480" y="4416480"/>
            <a:ext cx="139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Florida Gas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326880" y="4540320"/>
            <a:ext cx="351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>
            <a:off x="334800" y="5748480"/>
            <a:ext cx="351000" cy="0"/>
          </a:xfrm>
          <a:prstGeom prst="line">
            <a:avLst/>
          </a:prstGeom>
          <a:ln w="2556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2990880" y="2089080"/>
            <a:ext cx="12600" cy="19044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2901960" y="2101680"/>
            <a:ext cx="12600" cy="19080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2882880" y="2171880"/>
            <a:ext cx="12600" cy="19044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2768760" y="2260440"/>
            <a:ext cx="12600" cy="19080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>
            <a:off x="2063880" y="2762280"/>
            <a:ext cx="95040" cy="63360"/>
          </a:xfrm>
          <a:prstGeom prst="line">
            <a:avLst/>
          </a:prstGeom>
          <a:ln w="1260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2095560" y="2654280"/>
            <a:ext cx="95040" cy="6336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674640" y="3830760"/>
            <a:ext cx="160560" cy="0"/>
          </a:xfrm>
          <a:prstGeom prst="line">
            <a:avLst/>
          </a:prstGeom>
          <a:ln w="1260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690480" y="3714840"/>
            <a:ext cx="165240" cy="0"/>
          </a:xfrm>
          <a:prstGeom prst="line">
            <a:avLst/>
          </a:prstGeom>
          <a:ln w="1260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1581120" y="2654280"/>
            <a:ext cx="108000" cy="108000"/>
          </a:xfrm>
          <a:prstGeom prst="line">
            <a:avLst/>
          </a:prstGeom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1587600" y="2679840"/>
            <a:ext cx="108000" cy="107640"/>
          </a:xfrm>
          <a:prstGeom prst="line">
            <a:avLst/>
          </a:prstGeom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1368360" y="2765520"/>
            <a:ext cx="133560" cy="127080"/>
          </a:xfrm>
          <a:prstGeom prst="line">
            <a:avLst/>
          </a:prstGeom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>
            <a:off x="1343160" y="2793960"/>
            <a:ext cx="133200" cy="127080"/>
          </a:xfrm>
          <a:prstGeom prst="line">
            <a:avLst/>
          </a:prstGeom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1298520" y="2816280"/>
            <a:ext cx="133560" cy="127080"/>
          </a:xfrm>
          <a:prstGeom prst="line">
            <a:avLst/>
          </a:prstGeom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1273320" y="2879640"/>
            <a:ext cx="133200" cy="127080"/>
          </a:xfrm>
          <a:prstGeom prst="line">
            <a:avLst/>
          </a:prstGeom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>
            <a:off x="920880" y="3295800"/>
            <a:ext cx="133200" cy="126720"/>
          </a:xfrm>
          <a:prstGeom prst="line">
            <a:avLst/>
          </a:prstGeom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>
            <a:off x="739800" y="2916360"/>
            <a:ext cx="636480" cy="911160"/>
          </a:xfrm>
          <a:custGeom>
            <a:avLst/>
            <a:gdLst/>
            <a:ahLst/>
            <a:rect l="l" t="t" r="r" b="b"/>
            <a:pathLst>
              <a:path w="280" h="252">
                <a:moveTo>
                  <a:pt x="0" y="252"/>
                </a:moveTo>
                <a:cubicBezTo>
                  <a:pt x="2" y="231"/>
                  <a:pt x="17" y="186"/>
                  <a:pt x="40" y="178"/>
                </a:cubicBezTo>
                <a:cubicBezTo>
                  <a:pt x="47" y="171"/>
                  <a:pt x="56" y="164"/>
                  <a:pt x="64" y="158"/>
                </a:cubicBezTo>
                <a:cubicBezTo>
                  <a:pt x="70" y="154"/>
                  <a:pt x="82" y="146"/>
                  <a:pt x="82" y="146"/>
                </a:cubicBezTo>
                <a:cubicBezTo>
                  <a:pt x="93" y="129"/>
                  <a:pt x="139" y="106"/>
                  <a:pt x="158" y="100"/>
                </a:cubicBezTo>
                <a:cubicBezTo>
                  <a:pt x="165" y="93"/>
                  <a:pt x="174" y="88"/>
                  <a:pt x="182" y="82"/>
                </a:cubicBezTo>
                <a:cubicBezTo>
                  <a:pt x="186" y="79"/>
                  <a:pt x="194" y="74"/>
                  <a:pt x="194" y="74"/>
                </a:cubicBezTo>
                <a:cubicBezTo>
                  <a:pt x="198" y="68"/>
                  <a:pt x="204" y="63"/>
                  <a:pt x="210" y="58"/>
                </a:cubicBezTo>
                <a:cubicBezTo>
                  <a:pt x="216" y="54"/>
                  <a:pt x="228" y="46"/>
                  <a:pt x="228" y="46"/>
                </a:cubicBezTo>
                <a:cubicBezTo>
                  <a:pt x="235" y="36"/>
                  <a:pt x="240" y="25"/>
                  <a:pt x="250" y="18"/>
                </a:cubicBezTo>
                <a:cubicBezTo>
                  <a:pt x="257" y="7"/>
                  <a:pt x="271" y="9"/>
                  <a:pt x="280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1360440" y="2217600"/>
            <a:ext cx="1567080" cy="727200"/>
          </a:xfrm>
          <a:custGeom>
            <a:avLst/>
            <a:gdLst/>
            <a:ahLst/>
            <a:rect l="l" t="t" r="r" b="b"/>
            <a:pathLst>
              <a:path w="690" h="201">
                <a:moveTo>
                  <a:pt x="0" y="201"/>
                </a:moveTo>
                <a:cubicBezTo>
                  <a:pt x="11" y="168"/>
                  <a:pt x="65" y="165"/>
                  <a:pt x="93" y="156"/>
                </a:cubicBezTo>
                <a:cubicBezTo>
                  <a:pt x="93" y="156"/>
                  <a:pt x="115" y="141"/>
                  <a:pt x="120" y="138"/>
                </a:cubicBezTo>
                <a:cubicBezTo>
                  <a:pt x="125" y="134"/>
                  <a:pt x="133" y="136"/>
                  <a:pt x="138" y="132"/>
                </a:cubicBezTo>
                <a:cubicBezTo>
                  <a:pt x="153" y="122"/>
                  <a:pt x="167" y="112"/>
                  <a:pt x="183" y="105"/>
                </a:cubicBezTo>
                <a:cubicBezTo>
                  <a:pt x="196" y="99"/>
                  <a:pt x="234" y="99"/>
                  <a:pt x="237" y="99"/>
                </a:cubicBezTo>
                <a:cubicBezTo>
                  <a:pt x="295" y="93"/>
                  <a:pt x="353" y="88"/>
                  <a:pt x="411" y="84"/>
                </a:cubicBezTo>
                <a:cubicBezTo>
                  <a:pt x="443" y="79"/>
                  <a:pt x="471" y="67"/>
                  <a:pt x="504" y="63"/>
                </a:cubicBezTo>
                <a:cubicBezTo>
                  <a:pt x="528" y="57"/>
                  <a:pt x="550" y="56"/>
                  <a:pt x="576" y="54"/>
                </a:cubicBezTo>
                <a:cubicBezTo>
                  <a:pt x="598" y="47"/>
                  <a:pt x="611" y="40"/>
                  <a:pt x="630" y="27"/>
                </a:cubicBezTo>
                <a:cubicBezTo>
                  <a:pt x="635" y="23"/>
                  <a:pt x="642" y="23"/>
                  <a:pt x="648" y="21"/>
                </a:cubicBezTo>
                <a:cubicBezTo>
                  <a:pt x="663" y="16"/>
                  <a:pt x="676" y="7"/>
                  <a:pt x="690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7BF280-D8F7-499D-8612-A6FCD021FA95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"/>
          <p:cNvSpPr txBox="1"/>
          <p:nvPr/>
        </p:nvSpPr>
        <p:spPr>
          <a:xfrm>
            <a:off x="7530840" y="6606720"/>
            <a:ext cx="26701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AC_01_ETS -</a:t>
            </a:r>
            <a:fld id="{03589C17-8BC8-42F3-9B33-10A0A7C6445B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>
            <a:off x="5375160" y="1231920"/>
            <a:ext cx="4781520" cy="519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1" name=""/>
          <p:cNvGraphicFramePr/>
          <p:nvPr/>
        </p:nvGraphicFramePr>
        <p:xfrm>
          <a:off x="5316480" y="1522440"/>
          <a:ext cx="4919760" cy="465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16480" y="1522440"/>
                    <a:ext cx="4919760" cy="46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3" name=""/>
          <p:cNvSpPr/>
          <p:nvPr/>
        </p:nvSpPr>
        <p:spPr>
          <a:xfrm>
            <a:off x="5562720" y="4386240"/>
            <a:ext cx="58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>
            <a:off x="6323040" y="420372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7059600" y="332568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7840800" y="2798640"/>
            <a:ext cx="58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>
            <a:off x="8628120" y="207792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>
            <a:off x="5540400" y="602604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6318360" y="6033960"/>
            <a:ext cx="58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>
            <a:off x="7080120" y="6027840"/>
            <a:ext cx="58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>
            <a:off x="7763040" y="6026040"/>
            <a:ext cx="82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2" name=""/>
          <p:cNvSpPr/>
          <p:nvPr/>
        </p:nvSpPr>
        <p:spPr>
          <a:xfrm>
            <a:off x="8582040" y="6021360"/>
            <a:ext cx="733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3" name=""/>
          <p:cNvSpPr/>
          <p:nvPr/>
        </p:nvSpPr>
        <p:spPr>
          <a:xfrm>
            <a:off x="5484960" y="1289160"/>
            <a:ext cx="450036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(Bcf/d)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>
            <a:off x="9360000" y="1914480"/>
            <a:ext cx="645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>
            <a:off x="9364680" y="6008760"/>
            <a:ext cx="733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5526000" y="492120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6307200" y="492120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7062840" y="492120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7850160" y="492120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8615520" y="4921200"/>
            <a:ext cx="5968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9394920" y="4921200"/>
            <a:ext cx="5842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VI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0" y="31752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Florida Gas Expansions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04840" y="3238560"/>
            <a:ext cx="5116320" cy="331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86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Three Major Expansions Underway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IV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$270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Phase V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428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April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Phase VI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TBD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Late 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spcBef>
                <a:spcPts val="2001"/>
              </a:spcBef>
              <a:spcAft>
                <a:spcPts val="400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Additional Demand-Driven Expansion Opportunity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15880" indent="-29052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Frutiger 45 Light"/>
              <a:buChar char="–"/>
              <a:tabLst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15,000 MW of New Generation Proposed in Florida Through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8680">
              <a:lnSpc>
                <a:spcPct val="100000"/>
              </a:lnSpc>
              <a:spcAft>
                <a:spcPts val="400"/>
              </a:spcAft>
              <a:tabLst>
                <a:tab algn="l" pos="0"/>
                <a:tab algn="r" pos="1717560"/>
                <a:tab algn="r" pos="2568600"/>
                <a:tab algn="r" pos="3259080"/>
                <a:tab algn="l" pos="3597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Evaluating Supply Connections to Proposed LNG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4" name=""/>
          <p:cNvGrpSpPr/>
          <p:nvPr/>
        </p:nvGrpSpPr>
        <p:grpSpPr>
          <a:xfrm>
            <a:off x="1212840" y="3711600"/>
            <a:ext cx="3629160" cy="634320"/>
            <a:chOff x="1212840" y="3711600"/>
            <a:chExt cx="3629160" cy="634320"/>
          </a:xfrm>
        </p:grpSpPr>
        <p:sp>
          <p:nvSpPr>
            <p:cNvPr id="995" name=""/>
            <p:cNvSpPr/>
            <p:nvPr/>
          </p:nvSpPr>
          <p:spPr>
            <a:xfrm>
              <a:off x="1225440" y="3875040"/>
              <a:ext cx="1365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Capacity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2027160" y="3889440"/>
              <a:ext cx="1365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Cost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2903400" y="3711600"/>
              <a:ext cx="11257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Contract Term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3728880" y="3886200"/>
              <a:ext cx="1113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Expected     In-Service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1212840" y="4065480"/>
              <a:ext cx="13651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(MMcf/d)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2027160" y="4066920"/>
              <a:ext cx="1365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(Millions)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2776680" y="4066920"/>
              <a:ext cx="13651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(Years)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1495440" y="4311720"/>
              <a:ext cx="7761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2333520" y="4311720"/>
              <a:ext cx="7239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3184560" y="4311720"/>
              <a:ext cx="539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3933720" y="4311720"/>
              <a:ext cx="6620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06" name=""/>
          <p:cNvSpPr/>
          <p:nvPr/>
        </p:nvSpPr>
        <p:spPr>
          <a:xfrm>
            <a:off x="174600" y="3351240"/>
            <a:ext cx="10008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7" name=""/>
          <p:cNvGrpSpPr/>
          <p:nvPr/>
        </p:nvGrpSpPr>
        <p:grpSpPr>
          <a:xfrm>
            <a:off x="407880" y="995400"/>
            <a:ext cx="4834080" cy="3095640"/>
            <a:chOff x="407880" y="995400"/>
            <a:chExt cx="4834080" cy="3095640"/>
          </a:xfrm>
        </p:grpSpPr>
        <p:sp>
          <p:nvSpPr>
            <p:cNvPr id="1008" name=""/>
            <p:cNvSpPr/>
            <p:nvPr/>
          </p:nvSpPr>
          <p:spPr>
            <a:xfrm>
              <a:off x="407880" y="995400"/>
              <a:ext cx="4834080" cy="309564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938160" y="1336680"/>
              <a:ext cx="4068720" cy="2071800"/>
            </a:xfrm>
            <a:custGeom>
              <a:avLst/>
              <a:gdLst/>
              <a:ahLst/>
              <a:rect l="l" t="t" r="r" b="b"/>
              <a:pathLst>
                <a:path w="2142" h="1110">
                  <a:moveTo>
                    <a:pt x="0" y="0"/>
                  </a:moveTo>
                  <a:lnTo>
                    <a:pt x="654" y="72"/>
                  </a:lnTo>
                  <a:lnTo>
                    <a:pt x="816" y="24"/>
                  </a:lnTo>
                  <a:lnTo>
                    <a:pt x="1020" y="72"/>
                  </a:lnTo>
                  <a:lnTo>
                    <a:pt x="1080" y="84"/>
                  </a:lnTo>
                  <a:lnTo>
                    <a:pt x="1302" y="90"/>
                  </a:lnTo>
                  <a:lnTo>
                    <a:pt x="1386" y="78"/>
                  </a:lnTo>
                  <a:lnTo>
                    <a:pt x="1524" y="132"/>
                  </a:lnTo>
                  <a:lnTo>
                    <a:pt x="1764" y="534"/>
                  </a:lnTo>
                  <a:lnTo>
                    <a:pt x="1788" y="570"/>
                  </a:lnTo>
                  <a:lnTo>
                    <a:pt x="1842" y="612"/>
                  </a:lnTo>
                  <a:lnTo>
                    <a:pt x="1920" y="630"/>
                  </a:lnTo>
                  <a:lnTo>
                    <a:pt x="1968" y="696"/>
                  </a:lnTo>
                  <a:lnTo>
                    <a:pt x="1998" y="780"/>
                  </a:lnTo>
                  <a:lnTo>
                    <a:pt x="2106" y="936"/>
                  </a:lnTo>
                  <a:lnTo>
                    <a:pt x="2142" y="1110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3406680" y="1521000"/>
              <a:ext cx="700200" cy="1396800"/>
            </a:xfrm>
            <a:custGeom>
              <a:avLst/>
              <a:gdLst/>
              <a:ahLst/>
              <a:rect l="l" t="t" r="r" b="b"/>
              <a:pathLst>
                <a:path w="372" h="750">
                  <a:moveTo>
                    <a:pt x="0" y="0"/>
                  </a:moveTo>
                  <a:lnTo>
                    <a:pt x="18" y="300"/>
                  </a:lnTo>
                  <a:lnTo>
                    <a:pt x="102" y="414"/>
                  </a:lnTo>
                  <a:lnTo>
                    <a:pt x="102" y="534"/>
                  </a:lnTo>
                  <a:lnTo>
                    <a:pt x="174" y="606"/>
                  </a:lnTo>
                  <a:lnTo>
                    <a:pt x="252" y="726"/>
                  </a:lnTo>
                  <a:lnTo>
                    <a:pt x="372" y="750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3510000" y="1263600"/>
              <a:ext cx="325440" cy="882720"/>
            </a:xfrm>
            <a:custGeom>
              <a:avLst/>
              <a:gdLst/>
              <a:ahLst/>
              <a:rect l="l" t="t" r="r" b="b"/>
              <a:pathLst>
                <a:path w="174" h="474">
                  <a:moveTo>
                    <a:pt x="174" y="0"/>
                  </a:moveTo>
                  <a:lnTo>
                    <a:pt x="78" y="234"/>
                  </a:lnTo>
                  <a:lnTo>
                    <a:pt x="54" y="342"/>
                  </a:lnTo>
                  <a:lnTo>
                    <a:pt x="0" y="474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3610080" y="1878120"/>
              <a:ext cx="471240" cy="112680"/>
            </a:xfrm>
            <a:custGeom>
              <a:avLst/>
              <a:gdLst/>
              <a:ahLst/>
              <a:rect l="l" t="t" r="r" b="b"/>
              <a:pathLst>
                <a:path w="252" h="60">
                  <a:moveTo>
                    <a:pt x="0" y="0"/>
                  </a:moveTo>
                  <a:lnTo>
                    <a:pt x="108" y="60"/>
                  </a:lnTo>
                  <a:lnTo>
                    <a:pt x="252" y="6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3473280" y="2359080"/>
              <a:ext cx="1136880" cy="244440"/>
            </a:xfrm>
            <a:custGeom>
              <a:avLst/>
              <a:gdLst/>
              <a:ahLst/>
              <a:rect l="l" t="t" r="r" b="b"/>
              <a:pathLst>
                <a:path w="606" h="132">
                  <a:moveTo>
                    <a:pt x="0" y="132"/>
                  </a:moveTo>
                  <a:lnTo>
                    <a:pt x="186" y="132"/>
                  </a:lnTo>
                  <a:lnTo>
                    <a:pt x="402" y="66"/>
                  </a:lnTo>
                  <a:lnTo>
                    <a:pt x="456" y="18"/>
                  </a:lnTo>
                  <a:lnTo>
                    <a:pt x="546" y="30"/>
                  </a:lnTo>
                  <a:lnTo>
                    <a:pt x="606" y="0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 flipH="1">
              <a:off x="4274640" y="2014560"/>
              <a:ext cx="88920" cy="2793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4038480" y="2558880"/>
              <a:ext cx="54000" cy="1666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3733920" y="2722680"/>
              <a:ext cx="596880" cy="239760"/>
            </a:xfrm>
            <a:custGeom>
              <a:avLst/>
              <a:gdLst/>
              <a:ahLst/>
              <a:rect l="l" t="t" r="r" b="b"/>
              <a:pathLst>
                <a:path w="318" h="128">
                  <a:moveTo>
                    <a:pt x="0" y="128"/>
                  </a:moveTo>
                  <a:cubicBezTo>
                    <a:pt x="40" y="90"/>
                    <a:pt x="80" y="53"/>
                    <a:pt x="114" y="32"/>
                  </a:cubicBezTo>
                  <a:cubicBezTo>
                    <a:pt x="148" y="11"/>
                    <a:pt x="179" y="4"/>
                    <a:pt x="204" y="2"/>
                  </a:cubicBezTo>
                  <a:cubicBezTo>
                    <a:pt x="229" y="0"/>
                    <a:pt x="245" y="7"/>
                    <a:pt x="264" y="20"/>
                  </a:cubicBezTo>
                  <a:cubicBezTo>
                    <a:pt x="283" y="33"/>
                    <a:pt x="300" y="56"/>
                    <a:pt x="318" y="8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4991040" y="3308400"/>
              <a:ext cx="120600" cy="2239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5111640" y="3519360"/>
              <a:ext cx="20880" cy="3952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3763800" y="2951280"/>
              <a:ext cx="60480" cy="44280"/>
            </a:xfrm>
            <a:prstGeom prst="line">
              <a:avLst/>
            </a:prstGeom>
            <a:ln w="3816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 flipV="1">
              <a:off x="3805200" y="2919240"/>
              <a:ext cx="65160" cy="66960"/>
            </a:xfrm>
            <a:prstGeom prst="line">
              <a:avLst/>
            </a:prstGeom>
            <a:ln w="3816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3727440" y="2658960"/>
              <a:ext cx="0" cy="142920"/>
            </a:xfrm>
            <a:prstGeom prst="line">
              <a:avLst/>
            </a:prstGeom>
            <a:ln w="3816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3754440" y="2658960"/>
              <a:ext cx="488880" cy="947880"/>
            </a:xfrm>
            <a:custGeom>
              <a:avLst/>
              <a:gdLst/>
              <a:ahLst/>
              <a:rect l="l" t="t" r="r" b="b"/>
              <a:pathLst>
                <a:path w="275" h="513">
                  <a:moveTo>
                    <a:pt x="0" y="0"/>
                  </a:moveTo>
                  <a:lnTo>
                    <a:pt x="48" y="0"/>
                  </a:lnTo>
                  <a:lnTo>
                    <a:pt x="48" y="24"/>
                  </a:lnTo>
                  <a:lnTo>
                    <a:pt x="66" y="24"/>
                  </a:lnTo>
                  <a:lnTo>
                    <a:pt x="66" y="60"/>
                  </a:lnTo>
                  <a:lnTo>
                    <a:pt x="124" y="93"/>
                  </a:lnTo>
                  <a:lnTo>
                    <a:pt x="216" y="252"/>
                  </a:lnTo>
                  <a:lnTo>
                    <a:pt x="252" y="252"/>
                  </a:lnTo>
                  <a:lnTo>
                    <a:pt x="252" y="321"/>
                  </a:lnTo>
                  <a:lnTo>
                    <a:pt x="275" y="360"/>
                  </a:lnTo>
                  <a:lnTo>
                    <a:pt x="275" y="513"/>
                  </a:lnTo>
                </a:path>
              </a:pathLst>
            </a:custGeom>
            <a:noFill/>
            <a:ln w="3816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3773520" y="1617840"/>
              <a:ext cx="71280" cy="69840"/>
            </a:xfrm>
            <a:prstGeom prst="line">
              <a:avLst/>
            </a:prstGeom>
            <a:ln w="3816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 flipV="1">
              <a:off x="3828960" y="1639800"/>
              <a:ext cx="31680" cy="38160"/>
            </a:xfrm>
            <a:prstGeom prst="line">
              <a:avLst/>
            </a:prstGeom>
            <a:ln w="3816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 flipH="1">
              <a:off x="4206600" y="2646360"/>
              <a:ext cx="20520" cy="76320"/>
            </a:xfrm>
            <a:prstGeom prst="line">
              <a:avLst/>
            </a:prstGeom>
            <a:ln w="3816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4008600" y="2427120"/>
              <a:ext cx="149040" cy="100080"/>
            </a:xfrm>
            <a:custGeom>
              <a:avLst/>
              <a:gdLst/>
              <a:ahLst/>
              <a:rect l="l" t="t" r="r" b="b"/>
              <a:pathLst>
                <a:path w="84" h="54">
                  <a:moveTo>
                    <a:pt x="84" y="33"/>
                  </a:moveTo>
                  <a:lnTo>
                    <a:pt x="69" y="0"/>
                  </a:lnTo>
                  <a:lnTo>
                    <a:pt x="0" y="27"/>
                  </a:lnTo>
                  <a:lnTo>
                    <a:pt x="18" y="54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4554360" y="2398680"/>
              <a:ext cx="59040" cy="49320"/>
            </a:xfrm>
            <a:prstGeom prst="line">
              <a:avLst/>
            </a:prstGeom>
            <a:ln w="38160">
              <a:solidFill>
                <a:srgbClr val="0091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3421080" y="1517760"/>
              <a:ext cx="96840" cy="54000"/>
            </a:xfrm>
            <a:custGeom>
              <a:avLst/>
              <a:gdLst/>
              <a:ahLst/>
              <a:rect l="l" t="t" r="r" b="b"/>
              <a:pathLst>
                <a:path w="54" h="30">
                  <a:moveTo>
                    <a:pt x="0" y="30"/>
                  </a:moveTo>
                  <a:lnTo>
                    <a:pt x="54" y="30"/>
                  </a:lnTo>
                  <a:lnTo>
                    <a:pt x="54" y="0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3970440" y="1944720"/>
              <a:ext cx="141120" cy="158760"/>
            </a:xfrm>
            <a:custGeom>
              <a:avLst/>
              <a:gdLst/>
              <a:ahLst/>
              <a:rect l="l" t="t" r="r" b="b"/>
              <a:pathLst>
                <a:path w="78" h="72">
                  <a:moveTo>
                    <a:pt x="0" y="0"/>
                  </a:moveTo>
                  <a:lnTo>
                    <a:pt x="42" y="72"/>
                  </a:lnTo>
                  <a:lnTo>
                    <a:pt x="78" y="51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 flipV="1">
              <a:off x="4260960" y="1990440"/>
              <a:ext cx="64800" cy="230040"/>
            </a:xfrm>
            <a:prstGeom prst="line">
              <a:avLst/>
            </a:prstGeom>
            <a:ln w="38160">
              <a:solidFill>
                <a:srgbClr val="0091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1781280" y="1357200"/>
              <a:ext cx="155520" cy="390600"/>
            </a:xfrm>
            <a:custGeom>
              <a:avLst/>
              <a:gdLst/>
              <a:ahLst/>
              <a:rect l="l" t="t" r="r" b="b"/>
              <a:pathLst>
                <a:path w="87" h="210">
                  <a:moveTo>
                    <a:pt x="0" y="0"/>
                  </a:moveTo>
                  <a:lnTo>
                    <a:pt x="87" y="9"/>
                  </a:lnTo>
                  <a:lnTo>
                    <a:pt x="9" y="210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 flipH="1" flipV="1">
              <a:off x="432000" y="1281960"/>
              <a:ext cx="541800" cy="54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4273920" y="3460680"/>
              <a:ext cx="7963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Ft. Myers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4162320" y="3508200"/>
              <a:ext cx="157320" cy="12564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2120" bIns="42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5" name=""/>
          <p:cNvSpPr/>
          <p:nvPr/>
        </p:nvSpPr>
        <p:spPr>
          <a:xfrm>
            <a:off x="162000" y="6068880"/>
            <a:ext cx="10008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169920" y="5234040"/>
            <a:ext cx="10008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7" name=""/>
          <p:cNvGrpSpPr/>
          <p:nvPr/>
        </p:nvGrpSpPr>
        <p:grpSpPr>
          <a:xfrm>
            <a:off x="3954600" y="1878120"/>
            <a:ext cx="228240" cy="182160"/>
            <a:chOff x="3954600" y="1878120"/>
            <a:chExt cx="228240" cy="182160"/>
          </a:xfrm>
        </p:grpSpPr>
        <p:sp>
          <p:nvSpPr>
            <p:cNvPr id="1038" name=""/>
            <p:cNvSpPr/>
            <p:nvPr/>
          </p:nvSpPr>
          <p:spPr>
            <a:xfrm>
              <a:off x="3986280" y="187812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3954600" y="195012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0" name=""/>
          <p:cNvGrpSpPr/>
          <p:nvPr/>
        </p:nvGrpSpPr>
        <p:grpSpPr>
          <a:xfrm>
            <a:off x="4062240" y="3452760"/>
            <a:ext cx="228240" cy="182160"/>
            <a:chOff x="4062240" y="3452760"/>
            <a:chExt cx="228240" cy="182160"/>
          </a:xfrm>
        </p:grpSpPr>
        <p:sp>
          <p:nvSpPr>
            <p:cNvPr id="1041" name=""/>
            <p:cNvSpPr/>
            <p:nvPr/>
          </p:nvSpPr>
          <p:spPr>
            <a:xfrm>
              <a:off x="4093920" y="345276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4062240" y="352476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3" name=""/>
          <p:cNvGrpSpPr/>
          <p:nvPr/>
        </p:nvGrpSpPr>
        <p:grpSpPr>
          <a:xfrm>
            <a:off x="4065480" y="3557520"/>
            <a:ext cx="228240" cy="182160"/>
            <a:chOff x="4065480" y="3557520"/>
            <a:chExt cx="228240" cy="182160"/>
          </a:xfrm>
        </p:grpSpPr>
        <p:sp>
          <p:nvSpPr>
            <p:cNvPr id="1044" name=""/>
            <p:cNvSpPr/>
            <p:nvPr/>
          </p:nvSpPr>
          <p:spPr>
            <a:xfrm>
              <a:off x="4097160" y="355752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4065480" y="362952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6" name=""/>
          <p:cNvGrpSpPr/>
          <p:nvPr/>
        </p:nvGrpSpPr>
        <p:grpSpPr>
          <a:xfrm>
            <a:off x="4125960" y="3452760"/>
            <a:ext cx="228240" cy="182160"/>
            <a:chOff x="4125960" y="3452760"/>
            <a:chExt cx="228240" cy="182160"/>
          </a:xfrm>
        </p:grpSpPr>
        <p:sp>
          <p:nvSpPr>
            <p:cNvPr id="1047" name=""/>
            <p:cNvSpPr/>
            <p:nvPr/>
          </p:nvSpPr>
          <p:spPr>
            <a:xfrm>
              <a:off x="4157640" y="345276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4125960" y="352476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9" name=""/>
          <p:cNvGrpSpPr/>
          <p:nvPr/>
        </p:nvGrpSpPr>
        <p:grpSpPr>
          <a:xfrm>
            <a:off x="4135320" y="3532320"/>
            <a:ext cx="228240" cy="182160"/>
            <a:chOff x="4135320" y="3532320"/>
            <a:chExt cx="228240" cy="182160"/>
          </a:xfrm>
        </p:grpSpPr>
        <p:sp>
          <p:nvSpPr>
            <p:cNvPr id="1050" name=""/>
            <p:cNvSpPr/>
            <p:nvPr/>
          </p:nvSpPr>
          <p:spPr>
            <a:xfrm>
              <a:off x="4167000" y="353232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4135320" y="360432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2" name=""/>
          <p:cNvGrpSpPr/>
          <p:nvPr/>
        </p:nvGrpSpPr>
        <p:grpSpPr>
          <a:xfrm>
            <a:off x="4017960" y="2424240"/>
            <a:ext cx="228240" cy="182160"/>
            <a:chOff x="4017960" y="2424240"/>
            <a:chExt cx="228240" cy="182160"/>
          </a:xfrm>
        </p:grpSpPr>
        <p:sp>
          <p:nvSpPr>
            <p:cNvPr id="1053" name=""/>
            <p:cNvSpPr/>
            <p:nvPr/>
          </p:nvSpPr>
          <p:spPr>
            <a:xfrm>
              <a:off x="4049640" y="242424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4017960" y="249624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5" name=""/>
          <p:cNvGrpSpPr/>
          <p:nvPr/>
        </p:nvGrpSpPr>
        <p:grpSpPr>
          <a:xfrm>
            <a:off x="4986360" y="2960640"/>
            <a:ext cx="228240" cy="182160"/>
            <a:chOff x="4986360" y="2960640"/>
            <a:chExt cx="228240" cy="182160"/>
          </a:xfrm>
        </p:grpSpPr>
        <p:sp>
          <p:nvSpPr>
            <p:cNvPr id="1056" name=""/>
            <p:cNvSpPr/>
            <p:nvPr/>
          </p:nvSpPr>
          <p:spPr>
            <a:xfrm>
              <a:off x="5018040" y="296064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4986360" y="303264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8" name=""/>
          <p:cNvGrpSpPr/>
          <p:nvPr/>
        </p:nvGrpSpPr>
        <p:grpSpPr>
          <a:xfrm>
            <a:off x="3836880" y="1868400"/>
            <a:ext cx="228240" cy="182160"/>
            <a:chOff x="3836880" y="1868400"/>
            <a:chExt cx="228240" cy="182160"/>
          </a:xfrm>
        </p:grpSpPr>
        <p:sp>
          <p:nvSpPr>
            <p:cNvPr id="1059" name=""/>
            <p:cNvSpPr/>
            <p:nvPr/>
          </p:nvSpPr>
          <p:spPr>
            <a:xfrm>
              <a:off x="3868560" y="186840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3836880" y="194040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1" name=""/>
          <p:cNvGrpSpPr/>
          <p:nvPr/>
        </p:nvGrpSpPr>
        <p:grpSpPr>
          <a:xfrm>
            <a:off x="3906720" y="2131920"/>
            <a:ext cx="228240" cy="182160"/>
            <a:chOff x="3906720" y="2131920"/>
            <a:chExt cx="228240" cy="182160"/>
          </a:xfrm>
        </p:grpSpPr>
        <p:sp>
          <p:nvSpPr>
            <p:cNvPr id="1062" name=""/>
            <p:cNvSpPr/>
            <p:nvPr/>
          </p:nvSpPr>
          <p:spPr>
            <a:xfrm>
              <a:off x="3938400" y="2131920"/>
              <a:ext cx="93240" cy="114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3906720" y="2203920"/>
              <a:ext cx="22824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4" name=""/>
          <p:cNvGrpSpPr/>
          <p:nvPr/>
        </p:nvGrpSpPr>
        <p:grpSpPr>
          <a:xfrm>
            <a:off x="3913200" y="2173320"/>
            <a:ext cx="228240" cy="182160"/>
            <a:chOff x="3913200" y="2173320"/>
            <a:chExt cx="228240" cy="182160"/>
          </a:xfrm>
        </p:grpSpPr>
        <p:sp>
          <p:nvSpPr>
            <p:cNvPr id="1065" name=""/>
            <p:cNvSpPr/>
            <p:nvPr/>
          </p:nvSpPr>
          <p:spPr>
            <a:xfrm>
              <a:off x="3944880" y="217332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3913200" y="224532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7" name=""/>
          <p:cNvGrpSpPr/>
          <p:nvPr/>
        </p:nvGrpSpPr>
        <p:grpSpPr>
          <a:xfrm>
            <a:off x="3056040" y="1782720"/>
            <a:ext cx="228240" cy="182160"/>
            <a:chOff x="3056040" y="1782720"/>
            <a:chExt cx="228240" cy="182160"/>
          </a:xfrm>
        </p:grpSpPr>
        <p:sp>
          <p:nvSpPr>
            <p:cNvPr id="1068" name=""/>
            <p:cNvSpPr/>
            <p:nvPr/>
          </p:nvSpPr>
          <p:spPr>
            <a:xfrm>
              <a:off x="3087720" y="1782720"/>
              <a:ext cx="93240" cy="114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3056040" y="1854720"/>
              <a:ext cx="22824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0" name=""/>
          <p:cNvGrpSpPr/>
          <p:nvPr/>
        </p:nvGrpSpPr>
        <p:grpSpPr>
          <a:xfrm>
            <a:off x="3668760" y="2506680"/>
            <a:ext cx="228240" cy="182160"/>
            <a:chOff x="3668760" y="2506680"/>
            <a:chExt cx="228240" cy="182160"/>
          </a:xfrm>
        </p:grpSpPr>
        <p:sp>
          <p:nvSpPr>
            <p:cNvPr id="1071" name=""/>
            <p:cNvSpPr/>
            <p:nvPr/>
          </p:nvSpPr>
          <p:spPr>
            <a:xfrm>
              <a:off x="3700440" y="250668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3668760" y="257868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3" name=""/>
          <p:cNvGrpSpPr/>
          <p:nvPr/>
        </p:nvGrpSpPr>
        <p:grpSpPr>
          <a:xfrm>
            <a:off x="3656160" y="2544840"/>
            <a:ext cx="228240" cy="182160"/>
            <a:chOff x="3656160" y="2544840"/>
            <a:chExt cx="228240" cy="182160"/>
          </a:xfrm>
        </p:grpSpPr>
        <p:sp>
          <p:nvSpPr>
            <p:cNvPr id="1074" name=""/>
            <p:cNvSpPr/>
            <p:nvPr/>
          </p:nvSpPr>
          <p:spPr>
            <a:xfrm>
              <a:off x="3687840" y="254484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3656160" y="261684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6" name=""/>
          <p:cNvGrpSpPr/>
          <p:nvPr/>
        </p:nvGrpSpPr>
        <p:grpSpPr>
          <a:xfrm>
            <a:off x="5049720" y="3021120"/>
            <a:ext cx="228240" cy="182160"/>
            <a:chOff x="5049720" y="3021120"/>
            <a:chExt cx="228240" cy="182160"/>
          </a:xfrm>
        </p:grpSpPr>
        <p:sp>
          <p:nvSpPr>
            <p:cNvPr id="1077" name=""/>
            <p:cNvSpPr/>
            <p:nvPr/>
          </p:nvSpPr>
          <p:spPr>
            <a:xfrm>
              <a:off x="5081400" y="3021120"/>
              <a:ext cx="93240" cy="114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5049720" y="3093120"/>
              <a:ext cx="22824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9" name=""/>
          <p:cNvGrpSpPr/>
          <p:nvPr/>
        </p:nvGrpSpPr>
        <p:grpSpPr>
          <a:xfrm>
            <a:off x="4668840" y="2471760"/>
            <a:ext cx="228240" cy="182160"/>
            <a:chOff x="4668840" y="2471760"/>
            <a:chExt cx="228240" cy="182160"/>
          </a:xfrm>
        </p:grpSpPr>
        <p:sp>
          <p:nvSpPr>
            <p:cNvPr id="1080" name=""/>
            <p:cNvSpPr/>
            <p:nvPr/>
          </p:nvSpPr>
          <p:spPr>
            <a:xfrm>
              <a:off x="4700520" y="247176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4668840" y="254376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2" name=""/>
          <p:cNvGrpSpPr/>
          <p:nvPr/>
        </p:nvGrpSpPr>
        <p:grpSpPr>
          <a:xfrm>
            <a:off x="4338720" y="2478240"/>
            <a:ext cx="228240" cy="182160"/>
            <a:chOff x="4338720" y="2478240"/>
            <a:chExt cx="228240" cy="182160"/>
          </a:xfrm>
        </p:grpSpPr>
        <p:sp>
          <p:nvSpPr>
            <p:cNvPr id="1083" name=""/>
            <p:cNvSpPr/>
            <p:nvPr/>
          </p:nvSpPr>
          <p:spPr>
            <a:xfrm>
              <a:off x="4370400" y="247824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4338720" y="255024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5" name=""/>
          <p:cNvGrpSpPr/>
          <p:nvPr/>
        </p:nvGrpSpPr>
        <p:grpSpPr>
          <a:xfrm>
            <a:off x="4002120" y="3201840"/>
            <a:ext cx="228240" cy="182160"/>
            <a:chOff x="4002120" y="3201840"/>
            <a:chExt cx="228240" cy="182160"/>
          </a:xfrm>
        </p:grpSpPr>
        <p:sp>
          <p:nvSpPr>
            <p:cNvPr id="1086" name=""/>
            <p:cNvSpPr/>
            <p:nvPr/>
          </p:nvSpPr>
          <p:spPr>
            <a:xfrm>
              <a:off x="4033800" y="320184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4002120" y="327384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8" name=""/>
          <p:cNvGrpSpPr/>
          <p:nvPr/>
        </p:nvGrpSpPr>
        <p:grpSpPr>
          <a:xfrm>
            <a:off x="3608280" y="2166840"/>
            <a:ext cx="228240" cy="182160"/>
            <a:chOff x="3608280" y="2166840"/>
            <a:chExt cx="228240" cy="182160"/>
          </a:xfrm>
        </p:grpSpPr>
        <p:sp>
          <p:nvSpPr>
            <p:cNvPr id="1089" name=""/>
            <p:cNvSpPr/>
            <p:nvPr/>
          </p:nvSpPr>
          <p:spPr>
            <a:xfrm>
              <a:off x="3639960" y="216684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3608280" y="223884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1" name=""/>
          <p:cNvSpPr/>
          <p:nvPr/>
        </p:nvSpPr>
        <p:spPr>
          <a:xfrm>
            <a:off x="108000" y="2182680"/>
            <a:ext cx="4766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Pipe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236520" y="2527200"/>
            <a:ext cx="255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236520" y="2738520"/>
            <a:ext cx="255600" cy="0"/>
          </a:xfrm>
          <a:prstGeom prst="line">
            <a:avLst/>
          </a:prstGeom>
          <a:ln w="381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236520" y="2984400"/>
            <a:ext cx="255600" cy="0"/>
          </a:xfrm>
          <a:prstGeom prst="line">
            <a:avLst/>
          </a:prstGeom>
          <a:ln w="2556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474840" y="2408400"/>
            <a:ext cx="7081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Existing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IV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6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6" name=""/>
          <p:cNvGrpSpPr/>
          <p:nvPr/>
        </p:nvGrpSpPr>
        <p:grpSpPr>
          <a:xfrm>
            <a:off x="1393920" y="2462040"/>
            <a:ext cx="228240" cy="182160"/>
            <a:chOff x="1393920" y="2462040"/>
            <a:chExt cx="228240" cy="182160"/>
          </a:xfrm>
        </p:grpSpPr>
        <p:sp>
          <p:nvSpPr>
            <p:cNvPr id="1097" name=""/>
            <p:cNvSpPr/>
            <p:nvPr/>
          </p:nvSpPr>
          <p:spPr>
            <a:xfrm>
              <a:off x="1425600" y="2462040"/>
              <a:ext cx="93240" cy="114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1393920" y="2534040"/>
              <a:ext cx="228240" cy="1101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99" name=""/>
          <p:cNvSpPr/>
          <p:nvPr/>
        </p:nvSpPr>
        <p:spPr>
          <a:xfrm>
            <a:off x="1695600" y="2511360"/>
            <a:ext cx="790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1286280" y="2016000"/>
            <a:ext cx="1061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Third Party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1" name=""/>
          <p:cNvGrpSpPr/>
          <p:nvPr/>
        </p:nvGrpSpPr>
        <p:grpSpPr>
          <a:xfrm>
            <a:off x="1393920" y="2884320"/>
            <a:ext cx="228240" cy="182160"/>
            <a:chOff x="1393920" y="2884320"/>
            <a:chExt cx="228240" cy="182160"/>
          </a:xfrm>
        </p:grpSpPr>
        <p:sp>
          <p:nvSpPr>
            <p:cNvPr id="1102" name=""/>
            <p:cNvSpPr/>
            <p:nvPr/>
          </p:nvSpPr>
          <p:spPr>
            <a:xfrm>
              <a:off x="1425600" y="2884320"/>
              <a:ext cx="93240" cy="11448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1393920" y="2956320"/>
              <a:ext cx="228240" cy="1101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4" name=""/>
          <p:cNvGrpSpPr/>
          <p:nvPr/>
        </p:nvGrpSpPr>
        <p:grpSpPr>
          <a:xfrm>
            <a:off x="1390680" y="2673360"/>
            <a:ext cx="228240" cy="182160"/>
            <a:chOff x="1390680" y="2673360"/>
            <a:chExt cx="228240" cy="182160"/>
          </a:xfrm>
        </p:grpSpPr>
        <p:sp>
          <p:nvSpPr>
            <p:cNvPr id="1105" name=""/>
            <p:cNvSpPr/>
            <p:nvPr/>
          </p:nvSpPr>
          <p:spPr>
            <a:xfrm>
              <a:off x="1422360" y="267336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1390680" y="274536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7" name=""/>
          <p:cNvGrpSpPr/>
          <p:nvPr/>
        </p:nvGrpSpPr>
        <p:grpSpPr>
          <a:xfrm>
            <a:off x="1198440" y="1554120"/>
            <a:ext cx="228240" cy="182160"/>
            <a:chOff x="1198440" y="1554120"/>
            <a:chExt cx="228240" cy="182160"/>
          </a:xfrm>
        </p:grpSpPr>
        <p:sp>
          <p:nvSpPr>
            <p:cNvPr id="1108" name=""/>
            <p:cNvSpPr/>
            <p:nvPr/>
          </p:nvSpPr>
          <p:spPr>
            <a:xfrm>
              <a:off x="1230120" y="155412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1198440" y="162612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10" name=""/>
          <p:cNvGrpSpPr/>
          <p:nvPr/>
        </p:nvGrpSpPr>
        <p:grpSpPr>
          <a:xfrm>
            <a:off x="3897360" y="1547640"/>
            <a:ext cx="228240" cy="182160"/>
            <a:chOff x="3897360" y="1547640"/>
            <a:chExt cx="228240" cy="182160"/>
          </a:xfrm>
        </p:grpSpPr>
        <p:sp>
          <p:nvSpPr>
            <p:cNvPr id="1111" name=""/>
            <p:cNvSpPr/>
            <p:nvPr/>
          </p:nvSpPr>
          <p:spPr>
            <a:xfrm>
              <a:off x="3929040" y="1547640"/>
              <a:ext cx="93240" cy="1144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3897360" y="1619640"/>
              <a:ext cx="228240" cy="110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13" name=""/>
          <p:cNvSpPr/>
          <p:nvPr/>
        </p:nvSpPr>
        <p:spPr>
          <a:xfrm>
            <a:off x="1695600" y="2728800"/>
            <a:ext cx="790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1704960" y="2941560"/>
            <a:ext cx="790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"/>
          <p:cNvSpPr/>
          <p:nvPr/>
        </p:nvSpPr>
        <p:spPr>
          <a:xfrm>
            <a:off x="3881520" y="4268880"/>
            <a:ext cx="2701800" cy="2439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4344840" y="4276800"/>
            <a:ext cx="165132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4183200" y="6465960"/>
            <a:ext cx="738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5433840" y="6462720"/>
            <a:ext cx="822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5483160" y="4653000"/>
            <a:ext cx="738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2,443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4240080" y="4716360"/>
            <a:ext cx="738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2,405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PlaceHolder 1"/>
          <p:cNvSpPr>
            <a:spLocks noGrp="1"/>
          </p:cNvSpPr>
          <p:nvPr>
            <p:ph type="title"/>
          </p:nvPr>
        </p:nvSpPr>
        <p:spPr>
          <a:xfrm>
            <a:off x="-360" y="9504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Border Pipeline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237960" y="768240"/>
            <a:ext cx="4091040" cy="627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Low-Cost Link Between Canadian Reserves and Midwest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Contracted Under Long-Term Agreements; Average Remaining Life of Nearly 7 Years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Extension to Heavy Industrial Zone in Indiana; Late 2001 In-Service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 Case Settlement Approved by FERC December 2000; Well-Positioned to Compete With Recent Additions to Canadian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New Rate Case Until November 2005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295200" y="93816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289080" y="1595520"/>
            <a:ext cx="11880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279360" y="253224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276120" y="345276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274680" y="493560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4429080" y="1109520"/>
            <a:ext cx="5780160" cy="494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9" name=""/>
          <p:cNvGrpSpPr/>
          <p:nvPr/>
        </p:nvGrpSpPr>
        <p:grpSpPr>
          <a:xfrm>
            <a:off x="6832440" y="4616280"/>
            <a:ext cx="3337920" cy="1675440"/>
            <a:chOff x="6832440" y="4616280"/>
            <a:chExt cx="3337920" cy="1675440"/>
          </a:xfrm>
        </p:grpSpPr>
        <p:sp>
          <p:nvSpPr>
            <p:cNvPr id="1130" name=""/>
            <p:cNvSpPr/>
            <p:nvPr/>
          </p:nvSpPr>
          <p:spPr>
            <a:xfrm>
              <a:off x="6967080" y="5662440"/>
              <a:ext cx="351000" cy="0"/>
            </a:xfrm>
            <a:prstGeom prst="line">
              <a:avLst/>
            </a:prstGeom>
            <a:ln w="255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6967080" y="5814720"/>
              <a:ext cx="351000" cy="0"/>
            </a:xfrm>
            <a:prstGeom prst="line">
              <a:avLst/>
            </a:prstGeom>
            <a:ln w="2556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32" name=""/>
            <p:cNvGrpSpPr/>
            <p:nvPr/>
          </p:nvGrpSpPr>
          <p:grpSpPr>
            <a:xfrm>
              <a:off x="6832440" y="4616280"/>
              <a:ext cx="3337920" cy="1675440"/>
              <a:chOff x="6832440" y="4616280"/>
              <a:chExt cx="3337920" cy="1675440"/>
            </a:xfrm>
          </p:grpSpPr>
          <p:sp>
            <p:nvSpPr>
              <p:cNvPr id="1133" name=""/>
              <p:cNvSpPr/>
              <p:nvPr/>
            </p:nvSpPr>
            <p:spPr>
              <a:xfrm>
                <a:off x="7306920" y="4873320"/>
                <a:ext cx="119304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Existing Pipeline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134" name=""/>
              <p:cNvGrpSpPr/>
              <p:nvPr/>
            </p:nvGrpSpPr>
            <p:grpSpPr>
              <a:xfrm>
                <a:off x="6832440" y="4616280"/>
                <a:ext cx="3337920" cy="1675440"/>
                <a:chOff x="6832440" y="4616280"/>
                <a:chExt cx="3337920" cy="1675440"/>
              </a:xfrm>
            </p:grpSpPr>
            <p:sp>
              <p:nvSpPr>
                <p:cNvPr id="1135" name=""/>
                <p:cNvSpPr/>
                <p:nvPr/>
              </p:nvSpPr>
              <p:spPr>
                <a:xfrm>
                  <a:off x="6967440" y="5181480"/>
                  <a:ext cx="351000" cy="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prstDash val="sysDot"/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6" name=""/>
                <p:cNvSpPr/>
                <p:nvPr/>
              </p:nvSpPr>
              <p:spPr>
                <a:xfrm>
                  <a:off x="7317000" y="5082840"/>
                  <a:ext cx="110160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2001 Extension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7" name=""/>
                <p:cNvSpPr/>
                <p:nvPr/>
              </p:nvSpPr>
              <p:spPr>
                <a:xfrm>
                  <a:off x="7310520" y="5706720"/>
                  <a:ext cx="70776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Foothills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8" name=""/>
                <p:cNvSpPr/>
                <p:nvPr/>
              </p:nvSpPr>
              <p:spPr>
                <a:xfrm>
                  <a:off x="7310880" y="5547960"/>
                  <a:ext cx="45468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ANR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9" name=""/>
                <p:cNvSpPr/>
                <p:nvPr/>
              </p:nvSpPr>
              <p:spPr>
                <a:xfrm>
                  <a:off x="7333200" y="6041880"/>
                  <a:ext cx="87660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Midwestern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0" name=""/>
                <p:cNvSpPr/>
                <p:nvPr/>
              </p:nvSpPr>
              <p:spPr>
                <a:xfrm>
                  <a:off x="7300800" y="5870160"/>
                  <a:ext cx="91908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Great Plains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1" name=""/>
                <p:cNvSpPr/>
                <p:nvPr/>
              </p:nvSpPr>
              <p:spPr>
                <a:xfrm>
                  <a:off x="6832440" y="4616280"/>
                  <a:ext cx="1395360" cy="3222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sng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Northern Border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2" name=""/>
                <p:cNvSpPr/>
                <p:nvPr/>
              </p:nvSpPr>
              <p:spPr>
                <a:xfrm>
                  <a:off x="6848280" y="5314680"/>
                  <a:ext cx="2694240" cy="3222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sng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Major Pipeline Interconnects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3" name=""/>
                <p:cNvSpPr/>
                <p:nvPr/>
              </p:nvSpPr>
              <p:spPr>
                <a:xfrm>
                  <a:off x="6980040" y="5992560"/>
                  <a:ext cx="351000" cy="0"/>
                </a:xfrm>
                <a:prstGeom prst="line">
                  <a:avLst/>
                </a:prstGeom>
                <a:ln w="255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4" name=""/>
                <p:cNvSpPr/>
                <p:nvPr/>
              </p:nvSpPr>
              <p:spPr>
                <a:xfrm>
                  <a:off x="6980040" y="6157800"/>
                  <a:ext cx="351000" cy="0"/>
                </a:xfrm>
                <a:prstGeom prst="line">
                  <a:avLst/>
                </a:prstGeom>
                <a:ln w="25560">
                  <a:solidFill>
                    <a:srgbClr val="00008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5" name=""/>
                <p:cNvSpPr/>
                <p:nvPr/>
              </p:nvSpPr>
              <p:spPr>
                <a:xfrm>
                  <a:off x="8205840" y="5657760"/>
                  <a:ext cx="350640" cy="0"/>
                </a:xfrm>
                <a:prstGeom prst="line">
                  <a:avLst/>
                </a:prstGeom>
                <a:ln w="25560">
                  <a:solidFill>
                    <a:srgbClr val="ff66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6" name=""/>
                <p:cNvSpPr/>
                <p:nvPr/>
              </p:nvSpPr>
              <p:spPr>
                <a:xfrm>
                  <a:off x="8541360" y="5530680"/>
                  <a:ext cx="53208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NGPL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7" name=""/>
                <p:cNvSpPr/>
                <p:nvPr/>
              </p:nvSpPr>
              <p:spPr>
                <a:xfrm>
                  <a:off x="8569800" y="5854320"/>
                  <a:ext cx="160056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South Dakota Intrastate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8" name=""/>
                <p:cNvSpPr/>
                <p:nvPr/>
              </p:nvSpPr>
              <p:spPr>
                <a:xfrm>
                  <a:off x="8573760" y="5694120"/>
                  <a:ext cx="118584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Northern Natural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9" name=""/>
                <p:cNvSpPr/>
                <p:nvPr/>
              </p:nvSpPr>
              <p:spPr>
                <a:xfrm>
                  <a:off x="8205840" y="5810040"/>
                  <a:ext cx="350640" cy="0"/>
                </a:xfrm>
                <a:prstGeom prst="line">
                  <a:avLst/>
                </a:prstGeom>
                <a:ln w="25560">
                  <a:solidFill>
                    <a:srgbClr val="ff00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0" name=""/>
                <p:cNvSpPr/>
                <p:nvPr/>
              </p:nvSpPr>
              <p:spPr>
                <a:xfrm>
                  <a:off x="8218440" y="5987880"/>
                  <a:ext cx="350640" cy="0"/>
                </a:xfrm>
                <a:prstGeom prst="line">
                  <a:avLst/>
                </a:prstGeom>
                <a:ln w="25560">
                  <a:solidFill>
                    <a:srgbClr val="0000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1" name=""/>
                <p:cNvSpPr/>
                <p:nvPr/>
              </p:nvSpPr>
              <p:spPr>
                <a:xfrm>
                  <a:off x="8218440" y="6152760"/>
                  <a:ext cx="350640" cy="0"/>
                </a:xfrm>
                <a:prstGeom prst="line">
                  <a:avLst/>
                </a:prstGeom>
                <a:ln w="25560">
                  <a:solidFill>
                    <a:srgbClr val="8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2" name=""/>
                <p:cNvSpPr/>
                <p:nvPr/>
              </p:nvSpPr>
              <p:spPr>
                <a:xfrm>
                  <a:off x="8553600" y="6045120"/>
                  <a:ext cx="1087200" cy="24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rPr>
                    <a:t>Williston Basin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3" name=""/>
                <p:cNvSpPr/>
                <p:nvPr/>
              </p:nvSpPr>
              <p:spPr>
                <a:xfrm>
                  <a:off x="6981840" y="4997160"/>
                  <a:ext cx="350640" cy="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1154" name=""/>
          <p:cNvSpPr/>
          <p:nvPr/>
        </p:nvSpPr>
        <p:spPr>
          <a:xfrm>
            <a:off x="7286760" y="871560"/>
            <a:ext cx="1117440" cy="1123920"/>
          </a:xfrm>
          <a:custGeom>
            <a:avLst/>
            <a:gdLst/>
            <a:ahLst/>
            <a:rect l="l" t="t" r="r" b="b"/>
            <a:pathLst>
              <a:path w="605" h="585">
                <a:moveTo>
                  <a:pt x="38" y="9"/>
                </a:moveTo>
                <a:lnTo>
                  <a:pt x="11" y="387"/>
                </a:lnTo>
                <a:lnTo>
                  <a:pt x="0" y="583"/>
                </a:lnTo>
                <a:lnTo>
                  <a:pt x="168" y="585"/>
                </a:lnTo>
                <a:lnTo>
                  <a:pt x="468" y="585"/>
                </a:lnTo>
                <a:lnTo>
                  <a:pt x="503" y="105"/>
                </a:lnTo>
                <a:lnTo>
                  <a:pt x="605" y="0"/>
                </a:lnTo>
                <a:lnTo>
                  <a:pt x="38" y="0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8012160" y="3511440"/>
            <a:ext cx="1055520" cy="841320"/>
          </a:xfrm>
          <a:custGeom>
            <a:avLst/>
            <a:gdLst/>
            <a:ahLst/>
            <a:rect l="l" t="t" r="r" b="b"/>
            <a:pathLst>
              <a:path w="811" h="524">
                <a:moveTo>
                  <a:pt x="11" y="14"/>
                </a:moveTo>
                <a:lnTo>
                  <a:pt x="373" y="0"/>
                </a:lnTo>
                <a:lnTo>
                  <a:pt x="674" y="0"/>
                </a:lnTo>
                <a:lnTo>
                  <a:pt x="671" y="18"/>
                </a:lnTo>
                <a:lnTo>
                  <a:pt x="657" y="72"/>
                </a:lnTo>
                <a:lnTo>
                  <a:pt x="685" y="108"/>
                </a:lnTo>
                <a:lnTo>
                  <a:pt x="696" y="129"/>
                </a:lnTo>
                <a:lnTo>
                  <a:pt x="750" y="133"/>
                </a:lnTo>
                <a:lnTo>
                  <a:pt x="753" y="176"/>
                </a:lnTo>
                <a:lnTo>
                  <a:pt x="775" y="179"/>
                </a:lnTo>
                <a:lnTo>
                  <a:pt x="775" y="194"/>
                </a:lnTo>
                <a:lnTo>
                  <a:pt x="789" y="215"/>
                </a:lnTo>
                <a:lnTo>
                  <a:pt x="811" y="222"/>
                </a:lnTo>
                <a:lnTo>
                  <a:pt x="811" y="265"/>
                </a:lnTo>
                <a:lnTo>
                  <a:pt x="800" y="308"/>
                </a:lnTo>
                <a:lnTo>
                  <a:pt x="735" y="337"/>
                </a:lnTo>
                <a:lnTo>
                  <a:pt x="700" y="359"/>
                </a:lnTo>
                <a:lnTo>
                  <a:pt x="707" y="398"/>
                </a:lnTo>
                <a:lnTo>
                  <a:pt x="717" y="420"/>
                </a:lnTo>
                <a:lnTo>
                  <a:pt x="714" y="438"/>
                </a:lnTo>
                <a:lnTo>
                  <a:pt x="678" y="481"/>
                </a:lnTo>
                <a:lnTo>
                  <a:pt x="671" y="513"/>
                </a:lnTo>
                <a:lnTo>
                  <a:pt x="660" y="524"/>
                </a:lnTo>
                <a:lnTo>
                  <a:pt x="639" y="481"/>
                </a:lnTo>
                <a:lnTo>
                  <a:pt x="119" y="495"/>
                </a:lnTo>
                <a:lnTo>
                  <a:pt x="115" y="448"/>
                </a:lnTo>
                <a:lnTo>
                  <a:pt x="97" y="438"/>
                </a:lnTo>
                <a:lnTo>
                  <a:pt x="94" y="362"/>
                </a:lnTo>
                <a:lnTo>
                  <a:pt x="90" y="351"/>
                </a:lnTo>
                <a:lnTo>
                  <a:pt x="83" y="301"/>
                </a:lnTo>
                <a:lnTo>
                  <a:pt x="65" y="298"/>
                </a:lnTo>
                <a:lnTo>
                  <a:pt x="61" y="247"/>
                </a:lnTo>
                <a:lnTo>
                  <a:pt x="40" y="222"/>
                </a:lnTo>
                <a:lnTo>
                  <a:pt x="29" y="172"/>
                </a:lnTo>
                <a:lnTo>
                  <a:pt x="11" y="165"/>
                </a:lnTo>
                <a:lnTo>
                  <a:pt x="0" y="126"/>
                </a:lnTo>
                <a:lnTo>
                  <a:pt x="11" y="108"/>
                </a:lnTo>
                <a:lnTo>
                  <a:pt x="11" y="14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8561520" y="2523960"/>
            <a:ext cx="984240" cy="1217880"/>
          </a:xfrm>
          <a:custGeom>
            <a:avLst/>
            <a:gdLst/>
            <a:ahLst/>
            <a:rect l="l" t="t" r="r" b="b"/>
            <a:pathLst>
              <a:path w="703" h="756">
                <a:moveTo>
                  <a:pt x="657" y="742"/>
                </a:moveTo>
                <a:lnTo>
                  <a:pt x="657" y="706"/>
                </a:lnTo>
                <a:lnTo>
                  <a:pt x="646" y="670"/>
                </a:lnTo>
                <a:lnTo>
                  <a:pt x="639" y="617"/>
                </a:lnTo>
                <a:lnTo>
                  <a:pt x="642" y="581"/>
                </a:lnTo>
                <a:lnTo>
                  <a:pt x="649" y="556"/>
                </a:lnTo>
                <a:lnTo>
                  <a:pt x="660" y="534"/>
                </a:lnTo>
                <a:lnTo>
                  <a:pt x="649" y="509"/>
                </a:lnTo>
                <a:lnTo>
                  <a:pt x="639" y="495"/>
                </a:lnTo>
                <a:lnTo>
                  <a:pt x="646" y="473"/>
                </a:lnTo>
                <a:lnTo>
                  <a:pt x="660" y="466"/>
                </a:lnTo>
                <a:lnTo>
                  <a:pt x="660" y="369"/>
                </a:lnTo>
                <a:lnTo>
                  <a:pt x="674" y="348"/>
                </a:lnTo>
                <a:lnTo>
                  <a:pt x="703" y="319"/>
                </a:lnTo>
                <a:lnTo>
                  <a:pt x="700" y="287"/>
                </a:lnTo>
                <a:lnTo>
                  <a:pt x="689" y="276"/>
                </a:lnTo>
                <a:lnTo>
                  <a:pt x="671" y="283"/>
                </a:lnTo>
                <a:lnTo>
                  <a:pt x="664" y="323"/>
                </a:lnTo>
                <a:lnTo>
                  <a:pt x="646" y="337"/>
                </a:lnTo>
                <a:lnTo>
                  <a:pt x="631" y="348"/>
                </a:lnTo>
                <a:lnTo>
                  <a:pt x="628" y="369"/>
                </a:lnTo>
                <a:lnTo>
                  <a:pt x="606" y="387"/>
                </a:lnTo>
                <a:lnTo>
                  <a:pt x="578" y="391"/>
                </a:lnTo>
                <a:lnTo>
                  <a:pt x="592" y="355"/>
                </a:lnTo>
                <a:lnTo>
                  <a:pt x="617" y="323"/>
                </a:lnTo>
                <a:lnTo>
                  <a:pt x="639" y="294"/>
                </a:lnTo>
                <a:lnTo>
                  <a:pt x="646" y="269"/>
                </a:lnTo>
                <a:lnTo>
                  <a:pt x="596" y="262"/>
                </a:lnTo>
                <a:lnTo>
                  <a:pt x="614" y="201"/>
                </a:lnTo>
                <a:lnTo>
                  <a:pt x="563" y="183"/>
                </a:lnTo>
                <a:lnTo>
                  <a:pt x="545" y="168"/>
                </a:lnTo>
                <a:lnTo>
                  <a:pt x="520" y="161"/>
                </a:lnTo>
                <a:lnTo>
                  <a:pt x="510" y="143"/>
                </a:lnTo>
                <a:lnTo>
                  <a:pt x="474" y="158"/>
                </a:lnTo>
                <a:lnTo>
                  <a:pt x="452" y="136"/>
                </a:lnTo>
                <a:lnTo>
                  <a:pt x="402" y="111"/>
                </a:lnTo>
                <a:lnTo>
                  <a:pt x="377" y="132"/>
                </a:lnTo>
                <a:lnTo>
                  <a:pt x="359" y="136"/>
                </a:lnTo>
                <a:lnTo>
                  <a:pt x="345" y="125"/>
                </a:lnTo>
                <a:lnTo>
                  <a:pt x="302" y="97"/>
                </a:lnTo>
                <a:lnTo>
                  <a:pt x="294" y="86"/>
                </a:lnTo>
                <a:lnTo>
                  <a:pt x="298" y="61"/>
                </a:lnTo>
                <a:lnTo>
                  <a:pt x="266" y="68"/>
                </a:lnTo>
                <a:lnTo>
                  <a:pt x="251" y="54"/>
                </a:lnTo>
                <a:lnTo>
                  <a:pt x="226" y="18"/>
                </a:lnTo>
                <a:lnTo>
                  <a:pt x="219" y="0"/>
                </a:lnTo>
                <a:lnTo>
                  <a:pt x="198" y="7"/>
                </a:lnTo>
                <a:lnTo>
                  <a:pt x="151" y="46"/>
                </a:lnTo>
                <a:lnTo>
                  <a:pt x="115" y="64"/>
                </a:lnTo>
                <a:lnTo>
                  <a:pt x="83" y="68"/>
                </a:lnTo>
                <a:lnTo>
                  <a:pt x="54" y="86"/>
                </a:lnTo>
                <a:lnTo>
                  <a:pt x="47" y="118"/>
                </a:lnTo>
                <a:lnTo>
                  <a:pt x="54" y="161"/>
                </a:lnTo>
                <a:lnTo>
                  <a:pt x="4" y="226"/>
                </a:lnTo>
                <a:lnTo>
                  <a:pt x="0" y="258"/>
                </a:lnTo>
                <a:lnTo>
                  <a:pt x="15" y="265"/>
                </a:lnTo>
                <a:lnTo>
                  <a:pt x="4" y="387"/>
                </a:lnTo>
                <a:lnTo>
                  <a:pt x="104" y="444"/>
                </a:lnTo>
                <a:lnTo>
                  <a:pt x="140" y="473"/>
                </a:lnTo>
                <a:lnTo>
                  <a:pt x="144" y="509"/>
                </a:lnTo>
                <a:lnTo>
                  <a:pt x="190" y="505"/>
                </a:lnTo>
                <a:lnTo>
                  <a:pt x="205" y="577"/>
                </a:lnTo>
                <a:lnTo>
                  <a:pt x="230" y="595"/>
                </a:lnTo>
                <a:lnTo>
                  <a:pt x="230" y="620"/>
                </a:lnTo>
                <a:lnTo>
                  <a:pt x="216" y="681"/>
                </a:lnTo>
                <a:lnTo>
                  <a:pt x="237" y="713"/>
                </a:lnTo>
                <a:lnTo>
                  <a:pt x="251" y="739"/>
                </a:lnTo>
                <a:lnTo>
                  <a:pt x="309" y="742"/>
                </a:lnTo>
                <a:lnTo>
                  <a:pt x="312" y="756"/>
                </a:lnTo>
                <a:lnTo>
                  <a:pt x="657" y="742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6691320" y="1949400"/>
            <a:ext cx="1268280" cy="897120"/>
          </a:xfrm>
          <a:custGeom>
            <a:avLst/>
            <a:gdLst/>
            <a:ahLst/>
            <a:rect l="l" t="t" r="r" b="b"/>
            <a:pathLst>
              <a:path w="903" h="556">
                <a:moveTo>
                  <a:pt x="43" y="0"/>
                </a:moveTo>
                <a:lnTo>
                  <a:pt x="452" y="21"/>
                </a:lnTo>
                <a:lnTo>
                  <a:pt x="825" y="28"/>
                </a:lnTo>
                <a:lnTo>
                  <a:pt x="828" y="57"/>
                </a:lnTo>
                <a:lnTo>
                  <a:pt x="846" y="79"/>
                </a:lnTo>
                <a:lnTo>
                  <a:pt x="846" y="89"/>
                </a:lnTo>
                <a:lnTo>
                  <a:pt x="817" y="107"/>
                </a:lnTo>
                <a:lnTo>
                  <a:pt x="842" y="140"/>
                </a:lnTo>
                <a:lnTo>
                  <a:pt x="832" y="172"/>
                </a:lnTo>
                <a:lnTo>
                  <a:pt x="839" y="193"/>
                </a:lnTo>
                <a:lnTo>
                  <a:pt x="860" y="269"/>
                </a:lnTo>
                <a:lnTo>
                  <a:pt x="871" y="287"/>
                </a:lnTo>
                <a:lnTo>
                  <a:pt x="878" y="319"/>
                </a:lnTo>
                <a:lnTo>
                  <a:pt x="868" y="323"/>
                </a:lnTo>
                <a:lnTo>
                  <a:pt x="857" y="351"/>
                </a:lnTo>
                <a:lnTo>
                  <a:pt x="875" y="373"/>
                </a:lnTo>
                <a:lnTo>
                  <a:pt x="875" y="405"/>
                </a:lnTo>
                <a:lnTo>
                  <a:pt x="864" y="416"/>
                </a:lnTo>
                <a:lnTo>
                  <a:pt x="875" y="430"/>
                </a:lnTo>
                <a:lnTo>
                  <a:pt x="860" y="448"/>
                </a:lnTo>
                <a:lnTo>
                  <a:pt x="868" y="466"/>
                </a:lnTo>
                <a:lnTo>
                  <a:pt x="893" y="491"/>
                </a:lnTo>
                <a:lnTo>
                  <a:pt x="903" y="552"/>
                </a:lnTo>
                <a:lnTo>
                  <a:pt x="624" y="556"/>
                </a:lnTo>
                <a:lnTo>
                  <a:pt x="384" y="548"/>
                </a:lnTo>
                <a:lnTo>
                  <a:pt x="107" y="538"/>
                </a:lnTo>
                <a:lnTo>
                  <a:pt x="0" y="527"/>
                </a:lnTo>
                <a:lnTo>
                  <a:pt x="4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8867880" y="3724200"/>
            <a:ext cx="768240" cy="1501920"/>
          </a:xfrm>
          <a:custGeom>
            <a:avLst/>
            <a:gdLst/>
            <a:ahLst/>
            <a:rect l="l" t="t" r="r" b="b"/>
            <a:pathLst>
              <a:path w="549" h="932">
                <a:moveTo>
                  <a:pt x="93" y="10"/>
                </a:moveTo>
                <a:lnTo>
                  <a:pt x="90" y="39"/>
                </a:lnTo>
                <a:lnTo>
                  <a:pt x="111" y="46"/>
                </a:lnTo>
                <a:lnTo>
                  <a:pt x="115" y="68"/>
                </a:lnTo>
                <a:lnTo>
                  <a:pt x="129" y="82"/>
                </a:lnTo>
                <a:lnTo>
                  <a:pt x="147" y="89"/>
                </a:lnTo>
                <a:lnTo>
                  <a:pt x="140" y="175"/>
                </a:lnTo>
                <a:lnTo>
                  <a:pt x="36" y="222"/>
                </a:lnTo>
                <a:lnTo>
                  <a:pt x="50" y="272"/>
                </a:lnTo>
                <a:lnTo>
                  <a:pt x="54" y="290"/>
                </a:lnTo>
                <a:lnTo>
                  <a:pt x="14" y="344"/>
                </a:lnTo>
                <a:lnTo>
                  <a:pt x="11" y="383"/>
                </a:lnTo>
                <a:lnTo>
                  <a:pt x="0" y="398"/>
                </a:lnTo>
                <a:lnTo>
                  <a:pt x="18" y="484"/>
                </a:lnTo>
                <a:lnTo>
                  <a:pt x="36" y="523"/>
                </a:lnTo>
                <a:lnTo>
                  <a:pt x="97" y="552"/>
                </a:lnTo>
                <a:lnTo>
                  <a:pt x="111" y="620"/>
                </a:lnTo>
                <a:lnTo>
                  <a:pt x="147" y="631"/>
                </a:lnTo>
                <a:lnTo>
                  <a:pt x="165" y="624"/>
                </a:lnTo>
                <a:lnTo>
                  <a:pt x="190" y="660"/>
                </a:lnTo>
                <a:lnTo>
                  <a:pt x="172" y="735"/>
                </a:lnTo>
                <a:lnTo>
                  <a:pt x="204" y="749"/>
                </a:lnTo>
                <a:lnTo>
                  <a:pt x="244" y="774"/>
                </a:lnTo>
                <a:lnTo>
                  <a:pt x="233" y="810"/>
                </a:lnTo>
                <a:lnTo>
                  <a:pt x="287" y="821"/>
                </a:lnTo>
                <a:lnTo>
                  <a:pt x="294" y="875"/>
                </a:lnTo>
                <a:lnTo>
                  <a:pt x="301" y="914"/>
                </a:lnTo>
                <a:lnTo>
                  <a:pt x="326" y="932"/>
                </a:lnTo>
                <a:lnTo>
                  <a:pt x="359" y="932"/>
                </a:lnTo>
                <a:lnTo>
                  <a:pt x="373" y="907"/>
                </a:lnTo>
                <a:lnTo>
                  <a:pt x="459" y="925"/>
                </a:lnTo>
                <a:lnTo>
                  <a:pt x="455" y="903"/>
                </a:lnTo>
                <a:lnTo>
                  <a:pt x="427" y="885"/>
                </a:lnTo>
                <a:lnTo>
                  <a:pt x="430" y="875"/>
                </a:lnTo>
                <a:lnTo>
                  <a:pt x="459" y="850"/>
                </a:lnTo>
                <a:lnTo>
                  <a:pt x="484" y="846"/>
                </a:lnTo>
                <a:lnTo>
                  <a:pt x="484" y="821"/>
                </a:lnTo>
                <a:lnTo>
                  <a:pt x="495" y="792"/>
                </a:lnTo>
                <a:lnTo>
                  <a:pt x="470" y="789"/>
                </a:lnTo>
                <a:lnTo>
                  <a:pt x="477" y="760"/>
                </a:lnTo>
                <a:lnTo>
                  <a:pt x="495" y="731"/>
                </a:lnTo>
                <a:lnTo>
                  <a:pt x="484" y="699"/>
                </a:lnTo>
                <a:lnTo>
                  <a:pt x="531" y="652"/>
                </a:lnTo>
                <a:lnTo>
                  <a:pt x="531" y="631"/>
                </a:lnTo>
                <a:lnTo>
                  <a:pt x="549" y="620"/>
                </a:lnTo>
                <a:lnTo>
                  <a:pt x="524" y="613"/>
                </a:lnTo>
                <a:lnTo>
                  <a:pt x="531" y="548"/>
                </a:lnTo>
                <a:lnTo>
                  <a:pt x="513" y="548"/>
                </a:lnTo>
                <a:lnTo>
                  <a:pt x="513" y="520"/>
                </a:lnTo>
                <a:lnTo>
                  <a:pt x="527" y="477"/>
                </a:lnTo>
                <a:lnTo>
                  <a:pt x="513" y="294"/>
                </a:lnTo>
                <a:lnTo>
                  <a:pt x="488" y="114"/>
                </a:lnTo>
                <a:lnTo>
                  <a:pt x="477" y="86"/>
                </a:lnTo>
                <a:lnTo>
                  <a:pt x="481" y="64"/>
                </a:lnTo>
                <a:lnTo>
                  <a:pt x="459" y="43"/>
                </a:lnTo>
                <a:lnTo>
                  <a:pt x="438" y="39"/>
                </a:lnTo>
                <a:lnTo>
                  <a:pt x="434" y="0"/>
                </a:lnTo>
                <a:lnTo>
                  <a:pt x="93" y="10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4656240" y="738360"/>
            <a:ext cx="1519200" cy="1131840"/>
          </a:xfrm>
          <a:custGeom>
            <a:avLst/>
            <a:gdLst/>
            <a:ahLst/>
            <a:rect l="l" t="t" r="r" b="b"/>
            <a:pathLst>
              <a:path w="822" h="589">
                <a:moveTo>
                  <a:pt x="822" y="48"/>
                </a:moveTo>
                <a:lnTo>
                  <a:pt x="0" y="0"/>
                </a:lnTo>
                <a:lnTo>
                  <a:pt x="74" y="69"/>
                </a:lnTo>
                <a:lnTo>
                  <a:pt x="182" y="150"/>
                </a:lnTo>
                <a:lnTo>
                  <a:pt x="182" y="159"/>
                </a:lnTo>
                <a:lnTo>
                  <a:pt x="264" y="282"/>
                </a:lnTo>
                <a:lnTo>
                  <a:pt x="261" y="307"/>
                </a:lnTo>
                <a:lnTo>
                  <a:pt x="283" y="343"/>
                </a:lnTo>
                <a:lnTo>
                  <a:pt x="318" y="369"/>
                </a:lnTo>
                <a:lnTo>
                  <a:pt x="318" y="396"/>
                </a:lnTo>
                <a:lnTo>
                  <a:pt x="299" y="439"/>
                </a:lnTo>
                <a:lnTo>
                  <a:pt x="291" y="451"/>
                </a:lnTo>
                <a:lnTo>
                  <a:pt x="302" y="478"/>
                </a:lnTo>
                <a:lnTo>
                  <a:pt x="332" y="493"/>
                </a:lnTo>
                <a:lnTo>
                  <a:pt x="348" y="529"/>
                </a:lnTo>
                <a:lnTo>
                  <a:pt x="543" y="565"/>
                </a:lnTo>
                <a:lnTo>
                  <a:pt x="731" y="589"/>
                </a:lnTo>
                <a:lnTo>
                  <a:pt x="822" y="4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4832280" y="1657440"/>
            <a:ext cx="1913040" cy="1407960"/>
          </a:xfrm>
          <a:custGeom>
            <a:avLst/>
            <a:gdLst/>
            <a:ahLst/>
            <a:rect l="l" t="t" r="r" b="b"/>
            <a:pathLst>
              <a:path w="1366" h="875">
                <a:moveTo>
                  <a:pt x="29" y="0"/>
                </a:moveTo>
                <a:lnTo>
                  <a:pt x="610" y="100"/>
                </a:lnTo>
                <a:lnTo>
                  <a:pt x="1366" y="183"/>
                </a:lnTo>
                <a:lnTo>
                  <a:pt x="1309" y="871"/>
                </a:lnTo>
                <a:lnTo>
                  <a:pt x="488" y="782"/>
                </a:lnTo>
                <a:lnTo>
                  <a:pt x="474" y="875"/>
                </a:lnTo>
                <a:lnTo>
                  <a:pt x="427" y="825"/>
                </a:lnTo>
                <a:lnTo>
                  <a:pt x="337" y="843"/>
                </a:lnTo>
                <a:lnTo>
                  <a:pt x="280" y="839"/>
                </a:lnTo>
                <a:lnTo>
                  <a:pt x="269" y="850"/>
                </a:lnTo>
                <a:lnTo>
                  <a:pt x="255" y="839"/>
                </a:lnTo>
                <a:lnTo>
                  <a:pt x="241" y="782"/>
                </a:lnTo>
                <a:lnTo>
                  <a:pt x="205" y="778"/>
                </a:lnTo>
                <a:lnTo>
                  <a:pt x="194" y="771"/>
                </a:lnTo>
                <a:lnTo>
                  <a:pt x="194" y="731"/>
                </a:lnTo>
                <a:lnTo>
                  <a:pt x="190" y="721"/>
                </a:lnTo>
                <a:lnTo>
                  <a:pt x="194" y="688"/>
                </a:lnTo>
                <a:lnTo>
                  <a:pt x="176" y="667"/>
                </a:lnTo>
                <a:lnTo>
                  <a:pt x="173" y="627"/>
                </a:lnTo>
                <a:lnTo>
                  <a:pt x="151" y="613"/>
                </a:lnTo>
                <a:lnTo>
                  <a:pt x="108" y="653"/>
                </a:lnTo>
                <a:lnTo>
                  <a:pt x="97" y="638"/>
                </a:lnTo>
                <a:lnTo>
                  <a:pt x="112" y="577"/>
                </a:lnTo>
                <a:lnTo>
                  <a:pt x="137" y="559"/>
                </a:lnTo>
                <a:lnTo>
                  <a:pt x="115" y="520"/>
                </a:lnTo>
                <a:lnTo>
                  <a:pt x="155" y="480"/>
                </a:lnTo>
                <a:lnTo>
                  <a:pt x="133" y="445"/>
                </a:lnTo>
                <a:lnTo>
                  <a:pt x="115" y="445"/>
                </a:lnTo>
                <a:lnTo>
                  <a:pt x="61" y="315"/>
                </a:lnTo>
                <a:lnTo>
                  <a:pt x="22" y="301"/>
                </a:lnTo>
                <a:lnTo>
                  <a:pt x="33" y="247"/>
                </a:lnTo>
                <a:lnTo>
                  <a:pt x="0" y="197"/>
                </a:lnTo>
                <a:lnTo>
                  <a:pt x="29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6006960" y="838080"/>
            <a:ext cx="1349640" cy="1141560"/>
          </a:xfrm>
          <a:custGeom>
            <a:avLst/>
            <a:gdLst/>
            <a:ahLst/>
            <a:rect l="l" t="t" r="r" b="b"/>
            <a:pathLst>
              <a:path w="731" h="594">
                <a:moveTo>
                  <a:pt x="731" y="12"/>
                </a:moveTo>
                <a:lnTo>
                  <a:pt x="83" y="0"/>
                </a:lnTo>
                <a:lnTo>
                  <a:pt x="0" y="530"/>
                </a:lnTo>
                <a:lnTo>
                  <a:pt x="141" y="545"/>
                </a:lnTo>
                <a:lnTo>
                  <a:pt x="400" y="576"/>
                </a:lnTo>
                <a:lnTo>
                  <a:pt x="702" y="594"/>
                </a:lnTo>
                <a:lnTo>
                  <a:pt x="731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6643800" y="2787480"/>
            <a:ext cx="1385640" cy="981360"/>
          </a:xfrm>
          <a:custGeom>
            <a:avLst/>
            <a:gdLst/>
            <a:ahLst/>
            <a:rect l="l" t="t" r="r" b="b"/>
            <a:pathLst>
              <a:path w="644" h="457">
                <a:moveTo>
                  <a:pt x="18" y="0"/>
                </a:moveTo>
                <a:lnTo>
                  <a:pt x="164" y="11"/>
                </a:lnTo>
                <a:lnTo>
                  <a:pt x="367" y="19"/>
                </a:lnTo>
                <a:lnTo>
                  <a:pt x="535" y="16"/>
                </a:lnTo>
                <a:lnTo>
                  <a:pt x="605" y="16"/>
                </a:lnTo>
                <a:lnTo>
                  <a:pt x="603" y="43"/>
                </a:lnTo>
                <a:lnTo>
                  <a:pt x="596" y="48"/>
                </a:lnTo>
                <a:lnTo>
                  <a:pt x="588" y="53"/>
                </a:lnTo>
                <a:lnTo>
                  <a:pt x="586" y="72"/>
                </a:lnTo>
                <a:lnTo>
                  <a:pt x="600" y="99"/>
                </a:lnTo>
                <a:lnTo>
                  <a:pt x="612" y="107"/>
                </a:lnTo>
                <a:lnTo>
                  <a:pt x="610" y="123"/>
                </a:lnTo>
                <a:lnTo>
                  <a:pt x="614" y="134"/>
                </a:lnTo>
                <a:lnTo>
                  <a:pt x="614" y="309"/>
                </a:lnTo>
                <a:lnTo>
                  <a:pt x="619" y="333"/>
                </a:lnTo>
                <a:lnTo>
                  <a:pt x="610" y="338"/>
                </a:lnTo>
                <a:lnTo>
                  <a:pt x="607" y="347"/>
                </a:lnTo>
                <a:lnTo>
                  <a:pt x="644" y="349"/>
                </a:lnTo>
                <a:lnTo>
                  <a:pt x="638" y="413"/>
                </a:lnTo>
                <a:lnTo>
                  <a:pt x="640" y="437"/>
                </a:lnTo>
                <a:lnTo>
                  <a:pt x="634" y="449"/>
                </a:lnTo>
                <a:lnTo>
                  <a:pt x="634" y="447"/>
                </a:lnTo>
                <a:lnTo>
                  <a:pt x="605" y="457"/>
                </a:lnTo>
                <a:lnTo>
                  <a:pt x="591" y="457"/>
                </a:lnTo>
                <a:lnTo>
                  <a:pt x="572" y="441"/>
                </a:lnTo>
                <a:lnTo>
                  <a:pt x="560" y="419"/>
                </a:lnTo>
                <a:lnTo>
                  <a:pt x="554" y="416"/>
                </a:lnTo>
                <a:lnTo>
                  <a:pt x="535" y="428"/>
                </a:lnTo>
                <a:lnTo>
                  <a:pt x="521" y="406"/>
                </a:lnTo>
                <a:lnTo>
                  <a:pt x="493" y="425"/>
                </a:lnTo>
                <a:lnTo>
                  <a:pt x="476" y="425"/>
                </a:lnTo>
                <a:lnTo>
                  <a:pt x="465" y="419"/>
                </a:lnTo>
                <a:lnTo>
                  <a:pt x="448" y="395"/>
                </a:lnTo>
                <a:lnTo>
                  <a:pt x="0" y="384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7827840" y="1984320"/>
            <a:ext cx="1202040" cy="1554120"/>
          </a:xfrm>
          <a:custGeom>
            <a:avLst/>
            <a:gdLst/>
            <a:ahLst/>
            <a:rect l="l" t="t" r="r" b="b"/>
            <a:pathLst>
              <a:path w="651" h="808">
                <a:moveTo>
                  <a:pt x="5" y="3"/>
                </a:moveTo>
                <a:lnTo>
                  <a:pt x="174" y="0"/>
                </a:lnTo>
                <a:lnTo>
                  <a:pt x="211" y="15"/>
                </a:lnTo>
                <a:lnTo>
                  <a:pt x="225" y="33"/>
                </a:lnTo>
                <a:lnTo>
                  <a:pt x="230" y="54"/>
                </a:lnTo>
                <a:lnTo>
                  <a:pt x="255" y="63"/>
                </a:lnTo>
                <a:lnTo>
                  <a:pt x="279" y="66"/>
                </a:lnTo>
                <a:lnTo>
                  <a:pt x="304" y="90"/>
                </a:lnTo>
                <a:lnTo>
                  <a:pt x="317" y="84"/>
                </a:lnTo>
                <a:lnTo>
                  <a:pt x="329" y="60"/>
                </a:lnTo>
                <a:lnTo>
                  <a:pt x="396" y="66"/>
                </a:lnTo>
                <a:lnTo>
                  <a:pt x="403" y="96"/>
                </a:lnTo>
                <a:lnTo>
                  <a:pt x="413" y="102"/>
                </a:lnTo>
                <a:lnTo>
                  <a:pt x="424" y="93"/>
                </a:lnTo>
                <a:lnTo>
                  <a:pt x="443" y="93"/>
                </a:lnTo>
                <a:lnTo>
                  <a:pt x="475" y="130"/>
                </a:lnTo>
                <a:lnTo>
                  <a:pt x="540" y="126"/>
                </a:lnTo>
                <a:lnTo>
                  <a:pt x="540" y="108"/>
                </a:lnTo>
                <a:lnTo>
                  <a:pt x="557" y="93"/>
                </a:lnTo>
                <a:lnTo>
                  <a:pt x="572" y="117"/>
                </a:lnTo>
                <a:lnTo>
                  <a:pt x="616" y="114"/>
                </a:lnTo>
                <a:lnTo>
                  <a:pt x="651" y="130"/>
                </a:lnTo>
                <a:lnTo>
                  <a:pt x="594" y="174"/>
                </a:lnTo>
                <a:lnTo>
                  <a:pt x="529" y="225"/>
                </a:lnTo>
                <a:lnTo>
                  <a:pt x="481" y="300"/>
                </a:lnTo>
                <a:lnTo>
                  <a:pt x="464" y="333"/>
                </a:lnTo>
                <a:lnTo>
                  <a:pt x="437" y="352"/>
                </a:lnTo>
                <a:lnTo>
                  <a:pt x="432" y="382"/>
                </a:lnTo>
                <a:lnTo>
                  <a:pt x="443" y="414"/>
                </a:lnTo>
                <a:lnTo>
                  <a:pt x="421" y="441"/>
                </a:lnTo>
                <a:lnTo>
                  <a:pt x="400" y="475"/>
                </a:lnTo>
                <a:lnTo>
                  <a:pt x="400" y="496"/>
                </a:lnTo>
                <a:lnTo>
                  <a:pt x="405" y="499"/>
                </a:lnTo>
                <a:lnTo>
                  <a:pt x="403" y="609"/>
                </a:lnTo>
                <a:lnTo>
                  <a:pt x="483" y="658"/>
                </a:lnTo>
                <a:lnTo>
                  <a:pt x="502" y="682"/>
                </a:lnTo>
                <a:lnTo>
                  <a:pt x="505" y="702"/>
                </a:lnTo>
                <a:lnTo>
                  <a:pt x="543" y="706"/>
                </a:lnTo>
                <a:lnTo>
                  <a:pt x="557" y="769"/>
                </a:lnTo>
                <a:lnTo>
                  <a:pt x="572" y="784"/>
                </a:lnTo>
                <a:lnTo>
                  <a:pt x="567" y="793"/>
                </a:lnTo>
                <a:lnTo>
                  <a:pt x="375" y="793"/>
                </a:lnTo>
                <a:lnTo>
                  <a:pt x="187" y="799"/>
                </a:lnTo>
                <a:lnTo>
                  <a:pt x="76" y="808"/>
                </a:lnTo>
                <a:lnTo>
                  <a:pt x="76" y="784"/>
                </a:lnTo>
                <a:lnTo>
                  <a:pt x="76" y="556"/>
                </a:lnTo>
                <a:lnTo>
                  <a:pt x="44" y="511"/>
                </a:lnTo>
                <a:lnTo>
                  <a:pt x="49" y="484"/>
                </a:lnTo>
                <a:lnTo>
                  <a:pt x="65" y="463"/>
                </a:lnTo>
                <a:lnTo>
                  <a:pt x="65" y="393"/>
                </a:lnTo>
                <a:lnTo>
                  <a:pt x="32" y="363"/>
                </a:lnTo>
                <a:lnTo>
                  <a:pt x="38" y="352"/>
                </a:lnTo>
                <a:lnTo>
                  <a:pt x="46" y="342"/>
                </a:lnTo>
                <a:lnTo>
                  <a:pt x="32" y="327"/>
                </a:lnTo>
                <a:lnTo>
                  <a:pt x="41" y="312"/>
                </a:lnTo>
                <a:lnTo>
                  <a:pt x="44" y="291"/>
                </a:lnTo>
                <a:lnTo>
                  <a:pt x="27" y="276"/>
                </a:lnTo>
                <a:lnTo>
                  <a:pt x="38" y="253"/>
                </a:lnTo>
                <a:lnTo>
                  <a:pt x="49" y="240"/>
                </a:lnTo>
                <a:lnTo>
                  <a:pt x="32" y="207"/>
                </a:lnTo>
                <a:lnTo>
                  <a:pt x="14" y="130"/>
                </a:lnTo>
                <a:lnTo>
                  <a:pt x="19" y="99"/>
                </a:lnTo>
                <a:lnTo>
                  <a:pt x="0" y="75"/>
                </a:lnTo>
                <a:lnTo>
                  <a:pt x="24" y="54"/>
                </a:lnTo>
                <a:lnTo>
                  <a:pt x="11" y="30"/>
                </a:lnTo>
                <a:lnTo>
                  <a:pt x="5" y="3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9524880" y="3840120"/>
            <a:ext cx="596880" cy="1152720"/>
          </a:xfrm>
          <a:custGeom>
            <a:avLst/>
            <a:gdLst/>
            <a:ahLst/>
            <a:rect l="l" t="t" r="r" b="b"/>
            <a:pathLst>
              <a:path w="426" h="718">
                <a:moveTo>
                  <a:pt x="21" y="36"/>
                </a:moveTo>
                <a:lnTo>
                  <a:pt x="93" y="43"/>
                </a:lnTo>
                <a:lnTo>
                  <a:pt x="118" y="11"/>
                </a:lnTo>
                <a:lnTo>
                  <a:pt x="366" y="0"/>
                </a:lnTo>
                <a:lnTo>
                  <a:pt x="423" y="438"/>
                </a:lnTo>
                <a:lnTo>
                  <a:pt x="426" y="459"/>
                </a:lnTo>
                <a:lnTo>
                  <a:pt x="419" y="499"/>
                </a:lnTo>
                <a:lnTo>
                  <a:pt x="394" y="531"/>
                </a:lnTo>
                <a:lnTo>
                  <a:pt x="355" y="528"/>
                </a:lnTo>
                <a:lnTo>
                  <a:pt x="351" y="556"/>
                </a:lnTo>
                <a:lnTo>
                  <a:pt x="323" y="567"/>
                </a:lnTo>
                <a:lnTo>
                  <a:pt x="319" y="603"/>
                </a:lnTo>
                <a:lnTo>
                  <a:pt x="297" y="624"/>
                </a:lnTo>
                <a:lnTo>
                  <a:pt x="290" y="664"/>
                </a:lnTo>
                <a:lnTo>
                  <a:pt x="251" y="667"/>
                </a:lnTo>
                <a:lnTo>
                  <a:pt x="247" y="646"/>
                </a:lnTo>
                <a:lnTo>
                  <a:pt x="222" y="650"/>
                </a:lnTo>
                <a:lnTo>
                  <a:pt x="201" y="696"/>
                </a:lnTo>
                <a:lnTo>
                  <a:pt x="183" y="696"/>
                </a:lnTo>
                <a:lnTo>
                  <a:pt x="165" y="696"/>
                </a:lnTo>
                <a:lnTo>
                  <a:pt x="132" y="700"/>
                </a:lnTo>
                <a:lnTo>
                  <a:pt x="129" y="693"/>
                </a:lnTo>
                <a:lnTo>
                  <a:pt x="118" y="682"/>
                </a:lnTo>
                <a:lnTo>
                  <a:pt x="97" y="682"/>
                </a:lnTo>
                <a:lnTo>
                  <a:pt x="79" y="718"/>
                </a:lnTo>
                <a:lnTo>
                  <a:pt x="0" y="714"/>
                </a:lnTo>
                <a:lnTo>
                  <a:pt x="7" y="693"/>
                </a:lnTo>
                <a:lnTo>
                  <a:pt x="21" y="653"/>
                </a:lnTo>
                <a:lnTo>
                  <a:pt x="11" y="628"/>
                </a:lnTo>
                <a:lnTo>
                  <a:pt x="61" y="581"/>
                </a:lnTo>
                <a:lnTo>
                  <a:pt x="61" y="563"/>
                </a:lnTo>
                <a:lnTo>
                  <a:pt x="82" y="553"/>
                </a:lnTo>
                <a:lnTo>
                  <a:pt x="50" y="535"/>
                </a:lnTo>
                <a:lnTo>
                  <a:pt x="61" y="477"/>
                </a:lnTo>
                <a:lnTo>
                  <a:pt x="39" y="474"/>
                </a:lnTo>
                <a:lnTo>
                  <a:pt x="43" y="434"/>
                </a:lnTo>
                <a:lnTo>
                  <a:pt x="57" y="395"/>
                </a:lnTo>
                <a:lnTo>
                  <a:pt x="46" y="212"/>
                </a:lnTo>
                <a:lnTo>
                  <a:pt x="21" y="36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4556160" y="851040"/>
            <a:ext cx="1862280" cy="815760"/>
          </a:xfrm>
          <a:prstGeom prst="ellipse">
            <a:avLst/>
          </a:pr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4541760" y="853920"/>
            <a:ext cx="1862280" cy="81468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4927680" y="1025640"/>
            <a:ext cx="10382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Western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Canadian Basin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8954640" y="4432320"/>
            <a:ext cx="53136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Illinois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7892280" y="2297160"/>
            <a:ext cx="73440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Minnesota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6675120" y="3281400"/>
            <a:ext cx="90576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South Dakota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6798600" y="2128680"/>
            <a:ext cx="8866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North Dakota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5335200" y="2152800"/>
            <a:ext cx="63900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Montana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8137080" y="3860640"/>
            <a:ext cx="42336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Iowa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8577000" y="2984400"/>
            <a:ext cx="7408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Wisconsin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 rot="19200">
            <a:off x="5203440" y="1728360"/>
            <a:ext cx="5032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Monchy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5611680" y="2378160"/>
            <a:ext cx="1373400" cy="57456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5989680" y="2484360"/>
            <a:ext cx="657000" cy="3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Williston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 rot="19200">
            <a:off x="9024480" y="3751200"/>
            <a:ext cx="51804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Chicago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9535680" y="4408560"/>
            <a:ext cx="56916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9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Indiana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9543960" y="366876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9520200" y="3903840"/>
            <a:ext cx="179280" cy="12852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 rot="19200">
            <a:off x="9511560" y="3993840"/>
            <a:ext cx="488520" cy="29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North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676767"/>
                </a:solidFill>
                <a:effectLst/>
                <a:uFillTx/>
                <a:latin typeface="Frutiger 45 Light"/>
              </a:rPr>
              <a:t>Hayden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5967360" y="1630440"/>
            <a:ext cx="230400" cy="230040"/>
          </a:xfrm>
          <a:custGeom>
            <a:avLst/>
            <a:gdLst/>
            <a:ahLst/>
            <a:rect l="l" t="t" r="r" b="b"/>
            <a:pathLst>
              <a:path w="124" h="120">
                <a:moveTo>
                  <a:pt x="124" y="120"/>
                </a:moveTo>
                <a:lnTo>
                  <a:pt x="84" y="32"/>
                </a:lnTo>
                <a:lnTo>
                  <a:pt x="0" y="0"/>
                </a:lnTo>
              </a:path>
            </a:pathLst>
          </a:custGeom>
          <a:noFill/>
          <a:ln w="12600">
            <a:solidFill>
              <a:srgbClr val="00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 flipV="1">
            <a:off x="7113600" y="2514600"/>
            <a:ext cx="258840" cy="11592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9433080" y="4091040"/>
            <a:ext cx="139680" cy="231840"/>
          </a:xfrm>
          <a:custGeom>
            <a:avLst/>
            <a:gdLst/>
            <a:ahLst/>
            <a:rect l="l" t="t" r="r" b="b"/>
            <a:pathLst>
              <a:path w="72" h="64">
                <a:moveTo>
                  <a:pt x="0" y="0"/>
                </a:moveTo>
                <a:cubicBezTo>
                  <a:pt x="18" y="12"/>
                  <a:pt x="32" y="27"/>
                  <a:pt x="48" y="40"/>
                </a:cubicBezTo>
                <a:cubicBezTo>
                  <a:pt x="56" y="47"/>
                  <a:pt x="72" y="52"/>
                  <a:pt x="72" y="64"/>
                </a:cubicBezTo>
              </a:path>
            </a:pathLst>
          </a:custGeom>
          <a:noFill/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8236080" y="3390840"/>
            <a:ext cx="206280" cy="293760"/>
          </a:xfrm>
          <a:custGeom>
            <a:avLst/>
            <a:gdLst/>
            <a:ahLst/>
            <a:rect l="l" t="t" r="r" b="b"/>
            <a:pathLst>
              <a:path w="112" h="152">
                <a:moveTo>
                  <a:pt x="0" y="152"/>
                </a:moveTo>
                <a:cubicBezTo>
                  <a:pt x="55" y="84"/>
                  <a:pt x="111" y="17"/>
                  <a:pt x="112" y="0"/>
                </a:cubicBezTo>
              </a:path>
            </a:pathLst>
          </a:custGeom>
          <a:noFill/>
          <a:ln w="1260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 flipH="1">
            <a:off x="6515280" y="2322360"/>
            <a:ext cx="279360" cy="100080"/>
          </a:xfrm>
          <a:prstGeom prst="line">
            <a:avLst/>
          </a:prstGeom>
          <a:ln w="1260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6794640" y="2684520"/>
            <a:ext cx="672840" cy="1440"/>
          </a:xfrm>
          <a:prstGeom prst="line">
            <a:avLst/>
          </a:prstGeom>
          <a:ln w="1260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7149960" y="2922480"/>
            <a:ext cx="406440" cy="18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7637400" y="2992320"/>
            <a:ext cx="74520" cy="492120"/>
          </a:xfrm>
          <a:prstGeom prst="line">
            <a:avLst/>
          </a:prstGeom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 flipV="1">
            <a:off x="8080200" y="3144960"/>
            <a:ext cx="74880" cy="131760"/>
          </a:xfrm>
          <a:prstGeom prst="line">
            <a:avLst/>
          </a:prstGeom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8391600" y="3444840"/>
            <a:ext cx="206280" cy="293760"/>
          </a:xfrm>
          <a:custGeom>
            <a:avLst/>
            <a:gdLst/>
            <a:ahLst/>
            <a:rect l="l" t="t" r="r" b="b"/>
            <a:pathLst>
              <a:path w="112" h="152">
                <a:moveTo>
                  <a:pt x="0" y="152"/>
                </a:moveTo>
                <a:cubicBezTo>
                  <a:pt x="55" y="84"/>
                  <a:pt x="111" y="17"/>
                  <a:pt x="112" y="0"/>
                </a:cubicBezTo>
              </a:path>
            </a:pathLst>
          </a:custGeom>
          <a:noFill/>
          <a:ln w="1260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 flipV="1">
            <a:off x="8369280" y="3776760"/>
            <a:ext cx="523800" cy="7920"/>
          </a:xfrm>
          <a:prstGeom prst="line">
            <a:avLst/>
          </a:prstGeom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8464680" y="4098960"/>
            <a:ext cx="406440" cy="1440"/>
          </a:xfrm>
          <a:prstGeom prst="line">
            <a:avLst/>
          </a:prstGeom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 flipH="1" flipV="1">
            <a:off x="9315360" y="3976560"/>
            <a:ext cx="176400" cy="60480"/>
          </a:xfrm>
          <a:prstGeom prst="line">
            <a:avLst/>
          </a:prstGeom>
          <a:ln w="12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96" name=""/>
          <p:cNvGrpSpPr/>
          <p:nvPr/>
        </p:nvGrpSpPr>
        <p:grpSpPr>
          <a:xfrm>
            <a:off x="6189840" y="1857240"/>
            <a:ext cx="3339720" cy="2238120"/>
            <a:chOff x="6189840" y="1857240"/>
            <a:chExt cx="3339720" cy="2238120"/>
          </a:xfrm>
        </p:grpSpPr>
        <p:sp>
          <p:nvSpPr>
            <p:cNvPr id="1197" name=""/>
            <p:cNvSpPr/>
            <p:nvPr/>
          </p:nvSpPr>
          <p:spPr>
            <a:xfrm>
              <a:off x="6189840" y="1857240"/>
              <a:ext cx="535680" cy="386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6687000" y="2207160"/>
              <a:ext cx="469080" cy="4863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8469360" y="3541680"/>
              <a:ext cx="162360" cy="3366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8774280" y="3889800"/>
              <a:ext cx="755280" cy="205560"/>
            </a:xfrm>
            <a:custGeom>
              <a:avLst/>
              <a:gdLst/>
              <a:ahLst/>
              <a:rect l="l" t="t" r="r" b="b"/>
              <a:pathLst>
                <a:path w="375" h="96">
                  <a:moveTo>
                    <a:pt x="0" y="82"/>
                  </a:moveTo>
                  <a:cubicBezTo>
                    <a:pt x="34" y="79"/>
                    <a:pt x="65" y="70"/>
                    <a:pt x="98" y="66"/>
                  </a:cubicBezTo>
                  <a:cubicBezTo>
                    <a:pt x="167" y="47"/>
                    <a:pt x="242" y="87"/>
                    <a:pt x="311" y="96"/>
                  </a:cubicBezTo>
                  <a:cubicBezTo>
                    <a:pt x="352" y="89"/>
                    <a:pt x="375" y="42"/>
                    <a:pt x="375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7137720" y="2684160"/>
              <a:ext cx="507600" cy="2959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8624520" y="3872520"/>
              <a:ext cx="168120" cy="1994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7599240" y="2941560"/>
              <a:ext cx="711000" cy="5439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8282880" y="3478320"/>
              <a:ext cx="191520" cy="788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040" bIns="32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05" name=""/>
          <p:cNvGraphicFramePr/>
          <p:nvPr/>
        </p:nvGraphicFramePr>
        <p:xfrm>
          <a:off x="3956040" y="2674800"/>
          <a:ext cx="2610000" cy="3943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56040" y="2674800"/>
                    <a:ext cx="2610000" cy="394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D22956-2D1D-45C3-A278-394098A60F4C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"/>
          <p:cNvSpPr/>
          <p:nvPr/>
        </p:nvSpPr>
        <p:spPr>
          <a:xfrm>
            <a:off x="5767560" y="4076640"/>
            <a:ext cx="4217760" cy="24224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PlaceHolder 1"/>
          <p:cNvSpPr>
            <a:spLocks noGrp="1"/>
          </p:cNvSpPr>
          <p:nvPr>
            <p:ph type="title"/>
          </p:nvPr>
        </p:nvSpPr>
        <p:spPr>
          <a:xfrm>
            <a:off x="-360" y="5040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Border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Growth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5830920" y="4484520"/>
            <a:ext cx="4680" cy="3996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>
            <a:off x="5830920" y="4484520"/>
            <a:ext cx="4680" cy="1764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5969160" y="4524480"/>
            <a:ext cx="144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6205680" y="4548240"/>
            <a:ext cx="144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>
            <a:off x="6056280" y="2954160"/>
            <a:ext cx="3925800" cy="136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4" name=""/>
          <p:cNvSpPr/>
          <p:nvPr/>
        </p:nvSpPr>
        <p:spPr>
          <a:xfrm>
            <a:off x="6014880" y="2260440"/>
            <a:ext cx="1627200" cy="246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5" name=""/>
          <p:cNvSpPr/>
          <p:nvPr/>
        </p:nvSpPr>
        <p:spPr>
          <a:xfrm>
            <a:off x="5830920" y="4484520"/>
            <a:ext cx="4680" cy="3996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6" name=""/>
          <p:cNvSpPr/>
          <p:nvPr/>
        </p:nvSpPr>
        <p:spPr>
          <a:xfrm>
            <a:off x="5830920" y="4484520"/>
            <a:ext cx="4680" cy="1764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7" name=""/>
          <p:cNvSpPr/>
          <p:nvPr/>
        </p:nvSpPr>
        <p:spPr>
          <a:xfrm>
            <a:off x="5969160" y="4524480"/>
            <a:ext cx="144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8" name=""/>
          <p:cNvSpPr/>
          <p:nvPr/>
        </p:nvSpPr>
        <p:spPr>
          <a:xfrm>
            <a:off x="6205680" y="4548240"/>
            <a:ext cx="144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9" name=""/>
          <p:cNvSpPr/>
          <p:nvPr/>
        </p:nvSpPr>
        <p:spPr>
          <a:xfrm>
            <a:off x="6056280" y="2954160"/>
            <a:ext cx="3925800" cy="136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0" name=""/>
          <p:cNvSpPr/>
          <p:nvPr/>
        </p:nvSpPr>
        <p:spPr>
          <a:xfrm>
            <a:off x="5742000" y="1631880"/>
            <a:ext cx="4218120" cy="193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1" name=""/>
          <p:cNvSpPr/>
          <p:nvPr/>
        </p:nvSpPr>
        <p:spPr>
          <a:xfrm>
            <a:off x="5815080" y="1781280"/>
            <a:ext cx="397836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0680" indent="4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$270 Million Invested in Rapidly Developing Wyoming Basins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0680" indent="4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2 Million Acres of Dedicated Reserves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0680" indent="4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Additional $50-$60 Million Investment Expected in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2" name=""/>
          <p:cNvSpPr/>
          <p:nvPr/>
        </p:nvSpPr>
        <p:spPr>
          <a:xfrm>
            <a:off x="5916600" y="1255680"/>
            <a:ext cx="2741760" cy="638280"/>
          </a:xfrm>
          <a:prstGeom prst="rect">
            <a:avLst/>
          </a:prstGeom>
          <a:solidFill>
            <a:srgbClr val="0091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71360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Unregulated Gas Gathering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3" name=""/>
          <p:cNvSpPr/>
          <p:nvPr/>
        </p:nvSpPr>
        <p:spPr>
          <a:xfrm>
            <a:off x="5827680" y="4227480"/>
            <a:ext cx="3978360" cy="221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0680" indent="4680">
              <a:lnSpc>
                <a:spcPct val="10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500 MMcf/d, 325 Mile Pipeline Connecting Wyoming Production to Northern Border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0680" indent="4680">
              <a:lnSpc>
                <a:spcPct val="10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$210 Million Expected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0680" indent="4680">
              <a:lnSpc>
                <a:spcPct val="10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90% of Contacts with Term 10 Years or More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0680" indent="4680">
              <a:lnSpc>
                <a:spcPct val="10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November 2003 In-Service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4" name=""/>
          <p:cNvSpPr/>
          <p:nvPr/>
        </p:nvSpPr>
        <p:spPr>
          <a:xfrm>
            <a:off x="5979960" y="3701880"/>
            <a:ext cx="2741760" cy="650880"/>
          </a:xfrm>
          <a:prstGeom prst="rect">
            <a:avLst/>
          </a:prstGeom>
          <a:solidFill>
            <a:srgbClr val="0091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52560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Proposed Bison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5" name=""/>
          <p:cNvSpPr/>
          <p:nvPr/>
        </p:nvSpPr>
        <p:spPr>
          <a:xfrm>
            <a:off x="5972040" y="2095560"/>
            <a:ext cx="10008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6" name=""/>
          <p:cNvSpPr/>
          <p:nvPr/>
        </p:nvSpPr>
        <p:spPr>
          <a:xfrm>
            <a:off x="5972040" y="2577960"/>
            <a:ext cx="100080" cy="101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7" name=""/>
          <p:cNvSpPr/>
          <p:nvPr/>
        </p:nvSpPr>
        <p:spPr>
          <a:xfrm>
            <a:off x="5985000" y="3060720"/>
            <a:ext cx="9972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8" name=""/>
          <p:cNvSpPr/>
          <p:nvPr/>
        </p:nvSpPr>
        <p:spPr>
          <a:xfrm>
            <a:off x="5977080" y="4562640"/>
            <a:ext cx="9972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9" name=""/>
          <p:cNvSpPr/>
          <p:nvPr/>
        </p:nvSpPr>
        <p:spPr>
          <a:xfrm>
            <a:off x="3081240" y="5927760"/>
            <a:ext cx="18637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Border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Proposed Bison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0" name=""/>
          <p:cNvSpPr/>
          <p:nvPr/>
        </p:nvSpPr>
        <p:spPr>
          <a:xfrm>
            <a:off x="863640" y="5915160"/>
            <a:ext cx="18637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Big Horn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Ft. Union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Lost 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1" name=""/>
          <p:cNvSpPr/>
          <p:nvPr/>
        </p:nvSpPr>
        <p:spPr>
          <a:xfrm>
            <a:off x="398520" y="6494400"/>
            <a:ext cx="465120" cy="0"/>
          </a:xfrm>
          <a:prstGeom prst="line">
            <a:avLst/>
          </a:prstGeom>
          <a:ln w="38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2" name=""/>
          <p:cNvSpPr/>
          <p:nvPr/>
        </p:nvSpPr>
        <p:spPr>
          <a:xfrm>
            <a:off x="398520" y="6265800"/>
            <a:ext cx="465120" cy="0"/>
          </a:xfrm>
          <a:prstGeom prst="line">
            <a:avLst/>
          </a:prstGeom>
          <a:ln w="3816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3" name=""/>
          <p:cNvSpPr/>
          <p:nvPr/>
        </p:nvSpPr>
        <p:spPr>
          <a:xfrm>
            <a:off x="407880" y="6041880"/>
            <a:ext cx="465120" cy="0"/>
          </a:xfrm>
          <a:prstGeom prst="line">
            <a:avLst/>
          </a:prstGeom>
          <a:ln w="3816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4" name=""/>
          <p:cNvSpPr/>
          <p:nvPr/>
        </p:nvSpPr>
        <p:spPr>
          <a:xfrm>
            <a:off x="2654280" y="6043680"/>
            <a:ext cx="4651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5" name=""/>
          <p:cNvSpPr/>
          <p:nvPr/>
        </p:nvSpPr>
        <p:spPr>
          <a:xfrm>
            <a:off x="2666880" y="6272280"/>
            <a:ext cx="45720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6" name=""/>
          <p:cNvSpPr/>
          <p:nvPr/>
        </p:nvSpPr>
        <p:spPr>
          <a:xfrm>
            <a:off x="198360" y="1276200"/>
            <a:ext cx="3873600" cy="2541600"/>
          </a:xfrm>
          <a:custGeom>
            <a:avLst/>
            <a:gdLst/>
            <a:ahLst/>
            <a:rect l="l" t="t" r="r" b="b"/>
            <a:pathLst>
              <a:path w="2916" h="1690">
                <a:moveTo>
                  <a:pt x="2699" y="1466"/>
                </a:moveTo>
                <a:lnTo>
                  <a:pt x="2283" y="1466"/>
                </a:lnTo>
                <a:lnTo>
                  <a:pt x="1879" y="1466"/>
                </a:lnTo>
                <a:lnTo>
                  <a:pt x="1528" y="1466"/>
                </a:lnTo>
                <a:lnTo>
                  <a:pt x="1214" y="1466"/>
                </a:lnTo>
                <a:lnTo>
                  <a:pt x="1214" y="1645"/>
                </a:lnTo>
                <a:lnTo>
                  <a:pt x="1138" y="1553"/>
                </a:lnTo>
                <a:lnTo>
                  <a:pt x="1113" y="1569"/>
                </a:lnTo>
                <a:lnTo>
                  <a:pt x="1113" y="1627"/>
                </a:lnTo>
                <a:lnTo>
                  <a:pt x="926" y="1619"/>
                </a:lnTo>
                <a:lnTo>
                  <a:pt x="892" y="1659"/>
                </a:lnTo>
                <a:lnTo>
                  <a:pt x="801" y="1647"/>
                </a:lnTo>
                <a:lnTo>
                  <a:pt x="783" y="1690"/>
                </a:lnTo>
                <a:lnTo>
                  <a:pt x="742" y="1658"/>
                </a:lnTo>
                <a:lnTo>
                  <a:pt x="707" y="1546"/>
                </a:lnTo>
                <a:lnTo>
                  <a:pt x="636" y="1515"/>
                </a:lnTo>
                <a:lnTo>
                  <a:pt x="636" y="1458"/>
                </a:lnTo>
                <a:lnTo>
                  <a:pt x="568" y="1355"/>
                </a:lnTo>
                <a:lnTo>
                  <a:pt x="547" y="1251"/>
                </a:lnTo>
                <a:lnTo>
                  <a:pt x="502" y="1215"/>
                </a:lnTo>
                <a:lnTo>
                  <a:pt x="425" y="1295"/>
                </a:lnTo>
                <a:lnTo>
                  <a:pt x="367" y="1264"/>
                </a:lnTo>
                <a:lnTo>
                  <a:pt x="380" y="1213"/>
                </a:lnTo>
                <a:lnTo>
                  <a:pt x="364" y="1187"/>
                </a:lnTo>
                <a:lnTo>
                  <a:pt x="406" y="1147"/>
                </a:lnTo>
                <a:lnTo>
                  <a:pt x="377" y="1050"/>
                </a:lnTo>
                <a:lnTo>
                  <a:pt x="395" y="1039"/>
                </a:lnTo>
                <a:lnTo>
                  <a:pt x="420" y="864"/>
                </a:lnTo>
                <a:lnTo>
                  <a:pt x="315" y="847"/>
                </a:lnTo>
                <a:lnTo>
                  <a:pt x="178" y="648"/>
                </a:lnTo>
                <a:lnTo>
                  <a:pt x="81" y="581"/>
                </a:lnTo>
                <a:lnTo>
                  <a:pt x="102" y="563"/>
                </a:lnTo>
                <a:lnTo>
                  <a:pt x="77" y="536"/>
                </a:lnTo>
                <a:lnTo>
                  <a:pt x="93" y="516"/>
                </a:lnTo>
                <a:lnTo>
                  <a:pt x="82" y="479"/>
                </a:lnTo>
                <a:lnTo>
                  <a:pt x="3" y="372"/>
                </a:lnTo>
                <a:lnTo>
                  <a:pt x="0" y="0"/>
                </a:lnTo>
                <a:lnTo>
                  <a:pt x="235" y="0"/>
                </a:lnTo>
                <a:lnTo>
                  <a:pt x="484" y="0"/>
                </a:lnTo>
                <a:lnTo>
                  <a:pt x="791" y="0"/>
                </a:lnTo>
                <a:lnTo>
                  <a:pt x="1159" y="0"/>
                </a:lnTo>
                <a:lnTo>
                  <a:pt x="1466" y="0"/>
                </a:lnTo>
                <a:lnTo>
                  <a:pt x="1821" y="1"/>
                </a:lnTo>
                <a:lnTo>
                  <a:pt x="2206" y="1"/>
                </a:lnTo>
                <a:lnTo>
                  <a:pt x="2638" y="2"/>
                </a:lnTo>
                <a:lnTo>
                  <a:pt x="2916" y="3"/>
                </a:lnTo>
                <a:lnTo>
                  <a:pt x="2916" y="543"/>
                </a:lnTo>
                <a:lnTo>
                  <a:pt x="2916" y="1466"/>
                </a:lnTo>
                <a:lnTo>
                  <a:pt x="2699" y="1466"/>
                </a:lnTo>
                <a:lnTo>
                  <a:pt x="2699" y="1466"/>
                </a:lnTo>
                <a:close/>
              </a:path>
            </a:pathLst>
          </a:custGeom>
          <a:solidFill>
            <a:srgbClr val="00f008"/>
          </a:solidFill>
          <a:ln w="324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7" name=""/>
          <p:cNvSpPr/>
          <p:nvPr/>
        </p:nvSpPr>
        <p:spPr>
          <a:xfrm>
            <a:off x="1814400" y="3476520"/>
            <a:ext cx="2257560" cy="2075040"/>
          </a:xfrm>
          <a:custGeom>
            <a:avLst/>
            <a:gdLst/>
            <a:ahLst/>
            <a:rect l="l" t="t" r="r" b="b"/>
            <a:pathLst>
              <a:path w="1702" h="1377">
                <a:moveTo>
                  <a:pt x="1485" y="0"/>
                </a:moveTo>
                <a:lnTo>
                  <a:pt x="1069" y="0"/>
                </a:lnTo>
                <a:lnTo>
                  <a:pt x="665" y="0"/>
                </a:lnTo>
                <a:lnTo>
                  <a:pt x="314" y="0"/>
                </a:lnTo>
                <a:lnTo>
                  <a:pt x="0" y="0"/>
                </a:lnTo>
                <a:lnTo>
                  <a:pt x="0" y="604"/>
                </a:lnTo>
                <a:lnTo>
                  <a:pt x="0" y="1377"/>
                </a:lnTo>
                <a:lnTo>
                  <a:pt x="237" y="1377"/>
                </a:lnTo>
                <a:lnTo>
                  <a:pt x="737" y="1377"/>
                </a:lnTo>
                <a:lnTo>
                  <a:pt x="1011" y="1377"/>
                </a:lnTo>
                <a:lnTo>
                  <a:pt x="1396" y="1377"/>
                </a:lnTo>
                <a:lnTo>
                  <a:pt x="1702" y="1377"/>
                </a:lnTo>
                <a:lnTo>
                  <a:pt x="1702" y="1025"/>
                </a:lnTo>
                <a:lnTo>
                  <a:pt x="1702" y="350"/>
                </a:lnTo>
                <a:lnTo>
                  <a:pt x="1702" y="0"/>
                </a:lnTo>
                <a:lnTo>
                  <a:pt x="1485" y="0"/>
                </a:lnTo>
                <a:lnTo>
                  <a:pt x="1485" y="0"/>
                </a:lnTo>
                <a:close/>
              </a:path>
            </a:pathLst>
          </a:custGeom>
          <a:solidFill>
            <a:srgbClr val="00f008"/>
          </a:solidFill>
          <a:ln w="324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8" name=""/>
          <p:cNvSpPr/>
          <p:nvPr/>
        </p:nvSpPr>
        <p:spPr>
          <a:xfrm>
            <a:off x="4071960" y="2973240"/>
            <a:ext cx="1587600" cy="1560600"/>
          </a:xfrm>
          <a:custGeom>
            <a:avLst/>
            <a:gdLst/>
            <a:ahLst/>
            <a:rect l="l" t="t" r="r" b="b"/>
            <a:pathLst>
              <a:path w="983" h="983">
                <a:moveTo>
                  <a:pt x="762" y="0"/>
                </a:moveTo>
                <a:lnTo>
                  <a:pt x="360" y="0"/>
                </a:lnTo>
                <a:lnTo>
                  <a:pt x="0" y="0"/>
                </a:lnTo>
                <a:lnTo>
                  <a:pt x="0" y="653"/>
                </a:lnTo>
                <a:lnTo>
                  <a:pt x="0" y="983"/>
                </a:lnTo>
                <a:lnTo>
                  <a:pt x="477" y="983"/>
                </a:lnTo>
                <a:lnTo>
                  <a:pt x="983" y="982"/>
                </a:lnTo>
                <a:lnTo>
                  <a:pt x="983" y="5"/>
                </a:lnTo>
                <a:lnTo>
                  <a:pt x="762" y="0"/>
                </a:lnTo>
                <a:close/>
              </a:path>
            </a:pathLst>
          </a:custGeom>
          <a:solidFill>
            <a:srgbClr val="00f008"/>
          </a:solidFill>
          <a:ln w="324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9" name=""/>
          <p:cNvSpPr/>
          <p:nvPr/>
        </p:nvSpPr>
        <p:spPr>
          <a:xfrm>
            <a:off x="4059360" y="1279440"/>
            <a:ext cx="1608120" cy="1701720"/>
          </a:xfrm>
          <a:custGeom>
            <a:avLst/>
            <a:gdLst/>
            <a:ahLst/>
            <a:rect l="l" t="t" r="r" b="b"/>
            <a:pathLst>
              <a:path w="993" h="1072">
                <a:moveTo>
                  <a:pt x="991" y="4"/>
                </a:moveTo>
                <a:lnTo>
                  <a:pt x="321" y="0"/>
                </a:lnTo>
                <a:lnTo>
                  <a:pt x="0" y="0"/>
                </a:lnTo>
                <a:lnTo>
                  <a:pt x="0" y="512"/>
                </a:lnTo>
                <a:lnTo>
                  <a:pt x="0" y="1067"/>
                </a:lnTo>
                <a:lnTo>
                  <a:pt x="359" y="1067"/>
                </a:lnTo>
                <a:lnTo>
                  <a:pt x="763" y="1067"/>
                </a:lnTo>
                <a:cubicBezTo>
                  <a:pt x="868" y="1068"/>
                  <a:pt x="872" y="1069"/>
                  <a:pt x="991" y="1072"/>
                </a:cubicBezTo>
                <a:cubicBezTo>
                  <a:pt x="991" y="839"/>
                  <a:pt x="993" y="226"/>
                  <a:pt x="991" y="4"/>
                </a:cubicBezTo>
                <a:close/>
              </a:path>
            </a:pathLst>
          </a:custGeom>
          <a:solidFill>
            <a:srgbClr val="00f008"/>
          </a:solidFill>
          <a:ln w="324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0" name=""/>
          <p:cNvSpPr/>
          <p:nvPr/>
        </p:nvSpPr>
        <p:spPr>
          <a:xfrm>
            <a:off x="2863800" y="3156120"/>
            <a:ext cx="1206720" cy="149688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1" name=""/>
          <p:cNvSpPr/>
          <p:nvPr/>
        </p:nvSpPr>
        <p:spPr>
          <a:xfrm>
            <a:off x="4260960" y="3417840"/>
            <a:ext cx="1114200" cy="2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4240" rIns="84240" tIns="41400" bIns="414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10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South Dakota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2" name=""/>
          <p:cNvSpPr/>
          <p:nvPr/>
        </p:nvSpPr>
        <p:spPr>
          <a:xfrm>
            <a:off x="4187880" y="1801800"/>
            <a:ext cx="1057320" cy="2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4240" rIns="84240" tIns="41400" bIns="414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10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North Dakota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3" name=""/>
          <p:cNvSpPr/>
          <p:nvPr/>
        </p:nvSpPr>
        <p:spPr>
          <a:xfrm>
            <a:off x="1253880" y="1868400"/>
            <a:ext cx="689040" cy="2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10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Montana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4" name=""/>
          <p:cNvSpPr/>
          <p:nvPr/>
        </p:nvSpPr>
        <p:spPr>
          <a:xfrm>
            <a:off x="2890800" y="1679400"/>
            <a:ext cx="1560600" cy="9385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>
            <a:off x="3344040" y="1935000"/>
            <a:ext cx="7077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Williston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>
            <a:off x="2696040" y="5025960"/>
            <a:ext cx="738360" cy="2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10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Wyoming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3359160" y="3740040"/>
            <a:ext cx="30240" cy="14400"/>
          </a:xfrm>
          <a:custGeom>
            <a:avLst/>
            <a:gdLst/>
            <a:ahLst/>
            <a:rect l="l" t="t" r="r" b="b"/>
            <a:pathLst>
              <a:path w="47" h="18">
                <a:moveTo>
                  <a:pt x="0" y="0"/>
                </a:moveTo>
                <a:cubicBezTo>
                  <a:pt x="9" y="7"/>
                  <a:pt x="18" y="10"/>
                  <a:pt x="26" y="18"/>
                </a:cubicBezTo>
                <a:cubicBezTo>
                  <a:pt x="31" y="17"/>
                  <a:pt x="47" y="16"/>
                  <a:pt x="34" y="12"/>
                </a:cubicBezTo>
                <a:cubicBezTo>
                  <a:pt x="21" y="16"/>
                  <a:pt x="23" y="18"/>
                  <a:pt x="6" y="18"/>
                </a:cubicBezTo>
              </a:path>
            </a:pathLst>
          </a:custGeom>
          <a:noFill/>
          <a:ln w="1908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3349800" y="3816360"/>
            <a:ext cx="18720" cy="23760"/>
          </a:xfrm>
          <a:custGeom>
            <a:avLst/>
            <a:gdLst/>
            <a:ahLst/>
            <a:rect l="l" t="t" r="r" b="b"/>
            <a:pathLst>
              <a:path w="28" h="28">
                <a:moveTo>
                  <a:pt x="0" y="0"/>
                </a:moveTo>
                <a:cubicBezTo>
                  <a:pt x="15" y="11"/>
                  <a:pt x="13" y="14"/>
                  <a:pt x="22" y="28"/>
                </a:cubicBezTo>
                <a:cubicBezTo>
                  <a:pt x="27" y="21"/>
                  <a:pt x="24" y="24"/>
                  <a:pt x="28" y="20"/>
                </a:cubicBezTo>
              </a:path>
            </a:pathLst>
          </a:custGeom>
          <a:noFill/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>
            <a:off x="3382920" y="3838680"/>
            <a:ext cx="12600" cy="1440"/>
          </a:xfrm>
          <a:custGeom>
            <a:avLst/>
            <a:gdLst/>
            <a:ahLst/>
            <a:rect l="l" t="t" r="r" b="b"/>
            <a:pathLst>
              <a:path w="20" h="3">
                <a:moveTo>
                  <a:pt x="0" y="0"/>
                </a:moveTo>
                <a:cubicBezTo>
                  <a:pt x="10" y="3"/>
                  <a:pt x="4" y="2"/>
                  <a:pt x="20" y="2"/>
                </a:cubicBezTo>
              </a:path>
            </a:pathLst>
          </a:custGeom>
          <a:noFill/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>
            <a:off x="1952640" y="1332000"/>
            <a:ext cx="3679920" cy="1834920"/>
          </a:xfrm>
          <a:custGeom>
            <a:avLst/>
            <a:gdLst/>
            <a:ahLst/>
            <a:rect l="l" t="t" r="r" b="b"/>
            <a:pathLst>
              <a:path w="2318" h="1156">
                <a:moveTo>
                  <a:pt x="0" y="0"/>
                </a:moveTo>
                <a:lnTo>
                  <a:pt x="42" y="123"/>
                </a:lnTo>
                <a:lnTo>
                  <a:pt x="1328" y="370"/>
                </a:lnTo>
                <a:lnTo>
                  <a:pt x="1445" y="485"/>
                </a:lnTo>
                <a:lnTo>
                  <a:pt x="1519" y="522"/>
                </a:lnTo>
                <a:lnTo>
                  <a:pt x="1553" y="645"/>
                </a:lnTo>
                <a:lnTo>
                  <a:pt x="1603" y="731"/>
                </a:lnTo>
                <a:lnTo>
                  <a:pt x="1802" y="806"/>
                </a:lnTo>
                <a:lnTo>
                  <a:pt x="1918" y="959"/>
                </a:lnTo>
                <a:lnTo>
                  <a:pt x="2318" y="115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>
            <a:off x="1836720" y="4065480"/>
            <a:ext cx="1073160" cy="67788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52" name=""/>
          <p:cNvGrpSpPr/>
          <p:nvPr/>
        </p:nvGrpSpPr>
        <p:grpSpPr>
          <a:xfrm>
            <a:off x="2341440" y="4370400"/>
            <a:ext cx="282240" cy="879480"/>
            <a:chOff x="2341440" y="4370400"/>
            <a:chExt cx="282240" cy="879480"/>
          </a:xfrm>
        </p:grpSpPr>
        <p:sp>
          <p:nvSpPr>
            <p:cNvPr id="1253" name=""/>
            <p:cNvSpPr/>
            <p:nvPr/>
          </p:nvSpPr>
          <p:spPr>
            <a:xfrm>
              <a:off x="2341440" y="4605480"/>
              <a:ext cx="189360" cy="644400"/>
            </a:xfrm>
            <a:custGeom>
              <a:avLst/>
              <a:gdLst/>
              <a:ahLst/>
              <a:rect l="l" t="t" r="r" b="b"/>
              <a:pathLst>
                <a:path w="280" h="744">
                  <a:moveTo>
                    <a:pt x="0" y="0"/>
                  </a:moveTo>
                  <a:cubicBezTo>
                    <a:pt x="36" y="7"/>
                    <a:pt x="43" y="37"/>
                    <a:pt x="72" y="56"/>
                  </a:cubicBezTo>
                  <a:cubicBezTo>
                    <a:pt x="90" y="82"/>
                    <a:pt x="116" y="100"/>
                    <a:pt x="136" y="124"/>
                  </a:cubicBezTo>
                  <a:cubicBezTo>
                    <a:pt x="179" y="175"/>
                    <a:pt x="215" y="206"/>
                    <a:pt x="280" y="228"/>
                  </a:cubicBezTo>
                  <a:cubicBezTo>
                    <a:pt x="270" y="280"/>
                    <a:pt x="258" y="339"/>
                    <a:pt x="228" y="384"/>
                  </a:cubicBezTo>
                  <a:cubicBezTo>
                    <a:pt x="218" y="399"/>
                    <a:pt x="216" y="444"/>
                    <a:pt x="208" y="456"/>
                  </a:cubicBezTo>
                  <a:lnTo>
                    <a:pt x="180" y="464"/>
                  </a:lnTo>
                  <a:cubicBezTo>
                    <a:pt x="180" y="464"/>
                    <a:pt x="192" y="500"/>
                    <a:pt x="192" y="500"/>
                  </a:cubicBezTo>
                  <a:cubicBezTo>
                    <a:pt x="193" y="504"/>
                    <a:pt x="196" y="512"/>
                    <a:pt x="196" y="512"/>
                  </a:cubicBezTo>
                  <a:cubicBezTo>
                    <a:pt x="195" y="517"/>
                    <a:pt x="195" y="523"/>
                    <a:pt x="192" y="528"/>
                  </a:cubicBezTo>
                  <a:cubicBezTo>
                    <a:pt x="189" y="533"/>
                    <a:pt x="182" y="535"/>
                    <a:pt x="180" y="540"/>
                  </a:cubicBezTo>
                  <a:cubicBezTo>
                    <a:pt x="174" y="558"/>
                    <a:pt x="177" y="578"/>
                    <a:pt x="172" y="596"/>
                  </a:cubicBezTo>
                  <a:cubicBezTo>
                    <a:pt x="169" y="608"/>
                    <a:pt x="160" y="632"/>
                    <a:pt x="160" y="632"/>
                  </a:cubicBezTo>
                  <a:cubicBezTo>
                    <a:pt x="166" y="661"/>
                    <a:pt x="175" y="698"/>
                    <a:pt x="192" y="724"/>
                  </a:cubicBezTo>
                  <a:cubicBezTo>
                    <a:pt x="201" y="738"/>
                    <a:pt x="210" y="734"/>
                    <a:pt x="220" y="744"/>
                  </a:cubicBezTo>
                </a:path>
              </a:pathLst>
            </a:custGeom>
            <a:noFill/>
            <a:ln w="38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2525040" y="4370400"/>
              <a:ext cx="98640" cy="426240"/>
            </a:xfrm>
            <a:custGeom>
              <a:avLst/>
              <a:gdLst/>
              <a:ahLst/>
              <a:rect l="l" t="t" r="r" b="b"/>
              <a:pathLst>
                <a:path w="145" h="492">
                  <a:moveTo>
                    <a:pt x="0" y="492"/>
                  </a:moveTo>
                  <a:cubicBezTo>
                    <a:pt x="4" y="491"/>
                    <a:pt x="9" y="491"/>
                    <a:pt x="12" y="488"/>
                  </a:cubicBezTo>
                  <a:cubicBezTo>
                    <a:pt x="24" y="479"/>
                    <a:pt x="20" y="464"/>
                    <a:pt x="28" y="452"/>
                  </a:cubicBezTo>
                  <a:cubicBezTo>
                    <a:pt x="41" y="432"/>
                    <a:pt x="43" y="434"/>
                    <a:pt x="48" y="416"/>
                  </a:cubicBezTo>
                  <a:cubicBezTo>
                    <a:pt x="51" y="405"/>
                    <a:pt x="50" y="393"/>
                    <a:pt x="56" y="384"/>
                  </a:cubicBezTo>
                  <a:cubicBezTo>
                    <a:pt x="66" y="369"/>
                    <a:pt x="77" y="358"/>
                    <a:pt x="88" y="344"/>
                  </a:cubicBezTo>
                  <a:cubicBezTo>
                    <a:pt x="94" y="336"/>
                    <a:pt x="104" y="320"/>
                    <a:pt x="104" y="320"/>
                  </a:cubicBezTo>
                  <a:cubicBezTo>
                    <a:pt x="108" y="303"/>
                    <a:pt x="99" y="266"/>
                    <a:pt x="92" y="248"/>
                  </a:cubicBezTo>
                  <a:cubicBezTo>
                    <a:pt x="88" y="239"/>
                    <a:pt x="76" y="224"/>
                    <a:pt x="76" y="224"/>
                  </a:cubicBezTo>
                  <a:cubicBezTo>
                    <a:pt x="75" y="193"/>
                    <a:pt x="75" y="163"/>
                    <a:pt x="72" y="132"/>
                  </a:cubicBezTo>
                  <a:cubicBezTo>
                    <a:pt x="71" y="118"/>
                    <a:pt x="64" y="92"/>
                    <a:pt x="64" y="92"/>
                  </a:cubicBezTo>
                  <a:cubicBezTo>
                    <a:pt x="70" y="68"/>
                    <a:pt x="73" y="62"/>
                    <a:pt x="96" y="52"/>
                  </a:cubicBezTo>
                  <a:cubicBezTo>
                    <a:pt x="104" y="49"/>
                    <a:pt x="120" y="44"/>
                    <a:pt x="120" y="44"/>
                  </a:cubicBezTo>
                  <a:cubicBezTo>
                    <a:pt x="145" y="19"/>
                    <a:pt x="137" y="0"/>
                    <a:pt x="104" y="0"/>
                  </a:cubicBezTo>
                </a:path>
              </a:pathLst>
            </a:custGeom>
            <a:noFill/>
            <a:ln w="38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55" name=""/>
          <p:cNvSpPr/>
          <p:nvPr/>
        </p:nvSpPr>
        <p:spPr>
          <a:xfrm>
            <a:off x="3406680" y="3710160"/>
            <a:ext cx="650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Powder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56" name=""/>
          <p:cNvGrpSpPr/>
          <p:nvPr/>
        </p:nvGrpSpPr>
        <p:grpSpPr>
          <a:xfrm>
            <a:off x="2938320" y="3527280"/>
            <a:ext cx="392040" cy="355320"/>
            <a:chOff x="2938320" y="3527280"/>
            <a:chExt cx="392040" cy="355320"/>
          </a:xfrm>
        </p:grpSpPr>
        <p:sp>
          <p:nvSpPr>
            <p:cNvPr id="1257" name=""/>
            <p:cNvSpPr/>
            <p:nvPr/>
          </p:nvSpPr>
          <p:spPr>
            <a:xfrm>
              <a:off x="2938320" y="3527280"/>
              <a:ext cx="379080" cy="110880"/>
            </a:xfrm>
            <a:custGeom>
              <a:avLst/>
              <a:gdLst/>
              <a:ahLst/>
              <a:rect l="l" t="t" r="r" b="b"/>
              <a:pathLst>
                <a:path w="565" h="128">
                  <a:moveTo>
                    <a:pt x="3" y="0"/>
                  </a:moveTo>
                  <a:cubicBezTo>
                    <a:pt x="0" y="12"/>
                    <a:pt x="5" y="15"/>
                    <a:pt x="13" y="22"/>
                  </a:cubicBezTo>
                  <a:cubicBezTo>
                    <a:pt x="32" y="39"/>
                    <a:pt x="44" y="56"/>
                    <a:pt x="67" y="68"/>
                  </a:cubicBezTo>
                  <a:cubicBezTo>
                    <a:pt x="72" y="71"/>
                    <a:pt x="77" y="74"/>
                    <a:pt x="83" y="76"/>
                  </a:cubicBezTo>
                  <a:cubicBezTo>
                    <a:pt x="89" y="78"/>
                    <a:pt x="101" y="82"/>
                    <a:pt x="101" y="82"/>
                  </a:cubicBezTo>
                  <a:cubicBezTo>
                    <a:pt x="108" y="93"/>
                    <a:pt x="118" y="97"/>
                    <a:pt x="129" y="102"/>
                  </a:cubicBezTo>
                  <a:cubicBezTo>
                    <a:pt x="138" y="106"/>
                    <a:pt x="143" y="117"/>
                    <a:pt x="153" y="120"/>
                  </a:cubicBezTo>
                  <a:cubicBezTo>
                    <a:pt x="162" y="122"/>
                    <a:pt x="172" y="126"/>
                    <a:pt x="181" y="128"/>
                  </a:cubicBezTo>
                  <a:cubicBezTo>
                    <a:pt x="193" y="126"/>
                    <a:pt x="200" y="122"/>
                    <a:pt x="211" y="118"/>
                  </a:cubicBezTo>
                  <a:cubicBezTo>
                    <a:pt x="218" y="107"/>
                    <a:pt x="234" y="93"/>
                    <a:pt x="247" y="90"/>
                  </a:cubicBezTo>
                  <a:cubicBezTo>
                    <a:pt x="256" y="81"/>
                    <a:pt x="250" y="85"/>
                    <a:pt x="265" y="80"/>
                  </a:cubicBezTo>
                  <a:cubicBezTo>
                    <a:pt x="267" y="79"/>
                    <a:pt x="271" y="78"/>
                    <a:pt x="271" y="78"/>
                  </a:cubicBezTo>
                  <a:cubicBezTo>
                    <a:pt x="325" y="82"/>
                    <a:pt x="377" y="89"/>
                    <a:pt x="431" y="92"/>
                  </a:cubicBezTo>
                  <a:cubicBezTo>
                    <a:pt x="440" y="95"/>
                    <a:pt x="446" y="92"/>
                    <a:pt x="455" y="88"/>
                  </a:cubicBezTo>
                  <a:cubicBezTo>
                    <a:pt x="462" y="74"/>
                    <a:pt x="473" y="74"/>
                    <a:pt x="487" y="72"/>
                  </a:cubicBezTo>
                  <a:cubicBezTo>
                    <a:pt x="506" y="63"/>
                    <a:pt x="531" y="57"/>
                    <a:pt x="551" y="50"/>
                  </a:cubicBezTo>
                  <a:cubicBezTo>
                    <a:pt x="555" y="46"/>
                    <a:pt x="559" y="42"/>
                    <a:pt x="563" y="38"/>
                  </a:cubicBezTo>
                  <a:cubicBezTo>
                    <a:pt x="565" y="36"/>
                    <a:pt x="559" y="34"/>
                    <a:pt x="557" y="32"/>
                  </a:cubicBezTo>
                  <a:cubicBezTo>
                    <a:pt x="550" y="22"/>
                    <a:pt x="541" y="16"/>
                    <a:pt x="533" y="8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3207240" y="3606840"/>
              <a:ext cx="93240" cy="275760"/>
            </a:xfrm>
            <a:custGeom>
              <a:avLst/>
              <a:gdLst/>
              <a:ahLst/>
              <a:rect l="l" t="t" r="r" b="b"/>
              <a:pathLst>
                <a:path w="139" h="318">
                  <a:moveTo>
                    <a:pt x="0" y="0"/>
                  </a:moveTo>
                  <a:cubicBezTo>
                    <a:pt x="6" y="9"/>
                    <a:pt x="11" y="18"/>
                    <a:pt x="16" y="28"/>
                  </a:cubicBezTo>
                  <a:cubicBezTo>
                    <a:pt x="19" y="57"/>
                    <a:pt x="30" y="74"/>
                    <a:pt x="50" y="94"/>
                  </a:cubicBezTo>
                  <a:cubicBezTo>
                    <a:pt x="54" y="98"/>
                    <a:pt x="57" y="103"/>
                    <a:pt x="62" y="106"/>
                  </a:cubicBezTo>
                  <a:cubicBezTo>
                    <a:pt x="66" y="109"/>
                    <a:pt x="74" y="114"/>
                    <a:pt x="74" y="114"/>
                  </a:cubicBezTo>
                  <a:cubicBezTo>
                    <a:pt x="84" y="129"/>
                    <a:pt x="102" y="139"/>
                    <a:pt x="116" y="150"/>
                  </a:cubicBezTo>
                  <a:cubicBezTo>
                    <a:pt x="122" y="155"/>
                    <a:pt x="125" y="161"/>
                    <a:pt x="132" y="166"/>
                  </a:cubicBezTo>
                  <a:cubicBezTo>
                    <a:pt x="139" y="186"/>
                    <a:pt x="134" y="206"/>
                    <a:pt x="130" y="226"/>
                  </a:cubicBezTo>
                  <a:cubicBezTo>
                    <a:pt x="131" y="243"/>
                    <a:pt x="129" y="299"/>
                    <a:pt x="138" y="318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3227400" y="3639960"/>
              <a:ext cx="38880" cy="3240"/>
            </a:xfrm>
            <a:custGeom>
              <a:avLst/>
              <a:gdLst/>
              <a:ahLst/>
              <a:rect l="l" t="t" r="r" b="b"/>
              <a:pathLst>
                <a:path w="54" h="4">
                  <a:moveTo>
                    <a:pt x="0" y="0"/>
                  </a:moveTo>
                  <a:cubicBezTo>
                    <a:pt x="18" y="4"/>
                    <a:pt x="35" y="4"/>
                    <a:pt x="54" y="4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3306600" y="3770280"/>
              <a:ext cx="23760" cy="10080"/>
            </a:xfrm>
            <a:custGeom>
              <a:avLst/>
              <a:gdLst/>
              <a:ahLst/>
              <a:rect l="l" t="t" r="r" b="b"/>
              <a:pathLst>
                <a:path w="36" h="12">
                  <a:moveTo>
                    <a:pt x="0" y="0"/>
                  </a:moveTo>
                  <a:cubicBezTo>
                    <a:pt x="6" y="4"/>
                    <a:pt x="13" y="6"/>
                    <a:pt x="20" y="8"/>
                  </a:cubicBezTo>
                  <a:cubicBezTo>
                    <a:pt x="25" y="9"/>
                    <a:pt x="36" y="12"/>
                    <a:pt x="36" y="12"/>
                  </a:cubicBez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1" name=""/>
          <p:cNvGrpSpPr/>
          <p:nvPr/>
        </p:nvGrpSpPr>
        <p:grpSpPr>
          <a:xfrm>
            <a:off x="3265560" y="3890880"/>
            <a:ext cx="160200" cy="175680"/>
            <a:chOff x="3265560" y="3890880"/>
            <a:chExt cx="160200" cy="175680"/>
          </a:xfrm>
        </p:grpSpPr>
        <p:sp>
          <p:nvSpPr>
            <p:cNvPr id="1262" name=""/>
            <p:cNvSpPr/>
            <p:nvPr/>
          </p:nvSpPr>
          <p:spPr>
            <a:xfrm>
              <a:off x="3272040" y="3890880"/>
              <a:ext cx="30240" cy="1440"/>
            </a:xfrm>
            <a:custGeom>
              <a:avLst/>
              <a:gdLst/>
              <a:ahLst/>
              <a:rect l="l" t="t" r="r" b="b"/>
              <a:pathLst>
                <a:path w="26" h="2">
                  <a:moveTo>
                    <a:pt x="0" y="0"/>
                  </a:moveTo>
                  <a:cubicBezTo>
                    <a:pt x="19" y="2"/>
                    <a:pt x="11" y="2"/>
                    <a:pt x="26" y="2"/>
                  </a:cubicBezTo>
                </a:path>
              </a:pathLst>
            </a:custGeom>
            <a:noFill/>
            <a:ln w="38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63" name=""/>
            <p:cNvGrpSpPr/>
            <p:nvPr/>
          </p:nvGrpSpPr>
          <p:grpSpPr>
            <a:xfrm>
              <a:off x="3265560" y="4020480"/>
              <a:ext cx="99360" cy="46080"/>
              <a:chOff x="3265560" y="4020480"/>
              <a:chExt cx="99360" cy="46080"/>
            </a:xfrm>
          </p:grpSpPr>
          <p:sp>
            <p:nvSpPr>
              <p:cNvPr id="1264" name=""/>
              <p:cNvSpPr/>
              <p:nvPr/>
            </p:nvSpPr>
            <p:spPr>
              <a:xfrm>
                <a:off x="3265560" y="4028760"/>
                <a:ext cx="9000" cy="18720"/>
              </a:xfrm>
              <a:custGeom>
                <a:avLst/>
                <a:gdLst/>
                <a:ahLst/>
                <a:rect l="l" t="t" r="r" b="b"/>
                <a:pathLst>
                  <a:path w="14" h="22">
                    <a:moveTo>
                      <a:pt x="0" y="0"/>
                    </a:moveTo>
                    <a:cubicBezTo>
                      <a:pt x="5" y="4"/>
                      <a:pt x="7" y="4"/>
                      <a:pt x="10" y="10"/>
                    </a:cubicBezTo>
                    <a:cubicBezTo>
                      <a:pt x="12" y="14"/>
                      <a:pt x="14" y="22"/>
                      <a:pt x="14" y="22"/>
                    </a:cubicBezTo>
                  </a:path>
                </a:pathLst>
              </a:custGeom>
              <a:noFill/>
              <a:ln w="3816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265" name=""/>
              <p:cNvGrpSpPr/>
              <p:nvPr/>
            </p:nvGrpSpPr>
            <p:grpSpPr>
              <a:xfrm>
                <a:off x="3273480" y="4020480"/>
                <a:ext cx="91440" cy="46080"/>
                <a:chOff x="3273480" y="4020480"/>
                <a:chExt cx="91440" cy="46080"/>
              </a:xfrm>
            </p:grpSpPr>
            <p:sp>
              <p:nvSpPr>
                <p:cNvPr id="1266" name=""/>
                <p:cNvSpPr/>
                <p:nvPr/>
              </p:nvSpPr>
              <p:spPr>
                <a:xfrm>
                  <a:off x="3273480" y="4020480"/>
                  <a:ext cx="91440" cy="27360"/>
                </a:xfrm>
                <a:custGeom>
                  <a:avLst/>
                  <a:gdLst/>
                  <a:ahLst/>
                  <a:rect l="l" t="t" r="r" b="b"/>
                  <a:pathLst>
                    <a:path w="138" h="32">
                      <a:moveTo>
                        <a:pt x="0" y="24"/>
                      </a:moveTo>
                      <a:cubicBezTo>
                        <a:pt x="23" y="32"/>
                        <a:pt x="52" y="23"/>
                        <a:pt x="76" y="20"/>
                      </a:cubicBezTo>
                      <a:cubicBezTo>
                        <a:pt x="80" y="13"/>
                        <a:pt x="97" y="5"/>
                        <a:pt x="106" y="4"/>
                      </a:cubicBezTo>
                      <a:cubicBezTo>
                        <a:pt x="132" y="1"/>
                        <a:pt x="138" y="8"/>
                        <a:pt x="130" y="0"/>
                      </a:cubicBezTo>
                    </a:path>
                  </a:pathLst>
                </a:custGeom>
                <a:noFill/>
                <a:ln w="3816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440" bIns="-19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7" name=""/>
                <p:cNvSpPr/>
                <p:nvPr/>
              </p:nvSpPr>
              <p:spPr>
                <a:xfrm>
                  <a:off x="3286440" y="4044240"/>
                  <a:ext cx="9000" cy="22320"/>
                </a:xfrm>
                <a:custGeom>
                  <a:avLst/>
                  <a:gdLst/>
                  <a:ahLst/>
                  <a:rect l="l" t="t" r="r" b="b"/>
                  <a:pathLst>
                    <a:path w="14" h="26">
                      <a:moveTo>
                        <a:pt x="0" y="26"/>
                      </a:moveTo>
                      <a:cubicBezTo>
                        <a:pt x="2" y="22"/>
                        <a:pt x="14" y="0"/>
                        <a:pt x="12" y="0"/>
                      </a:cubicBezTo>
                    </a:path>
                  </a:pathLst>
                </a:custGeom>
                <a:noFill/>
                <a:ln w="3816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268" name=""/>
            <p:cNvSpPr/>
            <p:nvPr/>
          </p:nvSpPr>
          <p:spPr>
            <a:xfrm>
              <a:off x="3307680" y="3930480"/>
              <a:ext cx="58320" cy="23040"/>
            </a:xfrm>
            <a:custGeom>
              <a:avLst/>
              <a:gdLst/>
              <a:ahLst/>
              <a:rect l="l" t="t" r="r" b="b"/>
              <a:pathLst>
                <a:path w="88" h="27">
                  <a:moveTo>
                    <a:pt x="14" y="4"/>
                  </a:moveTo>
                  <a:cubicBezTo>
                    <a:pt x="0" y="18"/>
                    <a:pt x="11" y="3"/>
                    <a:pt x="10" y="4"/>
                  </a:cubicBezTo>
                  <a:cubicBezTo>
                    <a:pt x="8" y="6"/>
                    <a:pt x="6" y="9"/>
                    <a:pt x="6" y="12"/>
                  </a:cubicBezTo>
                  <a:cubicBezTo>
                    <a:pt x="6" y="14"/>
                    <a:pt x="8" y="8"/>
                    <a:pt x="10" y="6"/>
                  </a:cubicBezTo>
                  <a:cubicBezTo>
                    <a:pt x="12" y="5"/>
                    <a:pt x="18" y="4"/>
                    <a:pt x="16" y="4"/>
                  </a:cubicBezTo>
                  <a:cubicBezTo>
                    <a:pt x="12" y="4"/>
                    <a:pt x="8" y="5"/>
                    <a:pt x="4" y="6"/>
                  </a:cubicBezTo>
                  <a:cubicBezTo>
                    <a:pt x="7" y="18"/>
                    <a:pt x="18" y="19"/>
                    <a:pt x="28" y="26"/>
                  </a:cubicBezTo>
                  <a:cubicBezTo>
                    <a:pt x="30" y="27"/>
                    <a:pt x="22" y="22"/>
                    <a:pt x="22" y="22"/>
                  </a:cubicBezTo>
                  <a:cubicBezTo>
                    <a:pt x="43" y="15"/>
                    <a:pt x="65" y="0"/>
                    <a:pt x="88" y="0"/>
                  </a:cubicBezTo>
                </a:path>
              </a:pathLst>
            </a:custGeom>
            <a:noFill/>
            <a:ln w="38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69" name=""/>
            <p:cNvGrpSpPr/>
            <p:nvPr/>
          </p:nvGrpSpPr>
          <p:grpSpPr>
            <a:xfrm>
              <a:off x="3368880" y="3906360"/>
              <a:ext cx="56880" cy="53280"/>
              <a:chOff x="3368880" y="3906360"/>
              <a:chExt cx="56880" cy="53280"/>
            </a:xfrm>
          </p:grpSpPr>
          <p:sp>
            <p:nvSpPr>
              <p:cNvPr id="1270" name=""/>
              <p:cNvSpPr/>
              <p:nvPr/>
            </p:nvSpPr>
            <p:spPr>
              <a:xfrm>
                <a:off x="3395520" y="3939120"/>
                <a:ext cx="30240" cy="20520"/>
              </a:xfrm>
              <a:custGeom>
                <a:avLst/>
                <a:gdLst/>
                <a:ahLst/>
                <a:rect l="l" t="t" r="r" b="b"/>
                <a:pathLst>
                  <a:path w="46" h="24">
                    <a:moveTo>
                      <a:pt x="0" y="24"/>
                    </a:moveTo>
                    <a:cubicBezTo>
                      <a:pt x="10" y="17"/>
                      <a:pt x="5" y="22"/>
                      <a:pt x="14" y="8"/>
                    </a:cubicBezTo>
                    <a:cubicBezTo>
                      <a:pt x="18" y="2"/>
                      <a:pt x="42" y="0"/>
                      <a:pt x="46" y="0"/>
                    </a:cubicBezTo>
                  </a:path>
                </a:pathLst>
              </a:custGeom>
              <a:noFill/>
              <a:ln w="9360">
                <a:solidFill>
                  <a:srgbClr val="ffe80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271" name=""/>
              <p:cNvGrpSpPr/>
              <p:nvPr/>
            </p:nvGrpSpPr>
            <p:grpSpPr>
              <a:xfrm>
                <a:off x="3368880" y="3906360"/>
                <a:ext cx="51480" cy="49680"/>
                <a:chOff x="3368880" y="3906360"/>
                <a:chExt cx="51480" cy="49680"/>
              </a:xfrm>
            </p:grpSpPr>
            <p:sp>
              <p:nvSpPr>
                <p:cNvPr id="1272" name=""/>
                <p:cNvSpPr/>
                <p:nvPr/>
              </p:nvSpPr>
              <p:spPr>
                <a:xfrm>
                  <a:off x="3368880" y="3935520"/>
                  <a:ext cx="51480" cy="20520"/>
                </a:xfrm>
                <a:custGeom>
                  <a:avLst/>
                  <a:gdLst/>
                  <a:ahLst/>
                  <a:rect l="l" t="t" r="r" b="b"/>
                  <a:pathLst>
                    <a:path w="78" h="24">
                      <a:moveTo>
                        <a:pt x="0" y="24"/>
                      </a:moveTo>
                      <a:cubicBezTo>
                        <a:pt x="17" y="13"/>
                        <a:pt x="25" y="7"/>
                        <a:pt x="46" y="4"/>
                      </a:cubicBezTo>
                      <a:cubicBezTo>
                        <a:pt x="53" y="6"/>
                        <a:pt x="56" y="5"/>
                        <a:pt x="48" y="14"/>
                      </a:cubicBezTo>
                      <a:cubicBezTo>
                        <a:pt x="46" y="16"/>
                        <a:pt x="40" y="18"/>
                        <a:pt x="42" y="18"/>
                      </a:cubicBezTo>
                      <a:cubicBezTo>
                        <a:pt x="48" y="18"/>
                        <a:pt x="60" y="12"/>
                        <a:pt x="60" y="12"/>
                      </a:cubicBezTo>
                      <a:cubicBezTo>
                        <a:pt x="63" y="0"/>
                        <a:pt x="66" y="2"/>
                        <a:pt x="78" y="2"/>
                      </a:cubicBezTo>
                    </a:path>
                  </a:pathLst>
                </a:custGeom>
                <a:noFill/>
                <a:ln w="1908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280" bIns="-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3" name=""/>
                <p:cNvSpPr/>
                <p:nvPr/>
              </p:nvSpPr>
              <p:spPr>
                <a:xfrm>
                  <a:off x="3397680" y="3906360"/>
                  <a:ext cx="22320" cy="32760"/>
                </a:xfrm>
                <a:custGeom>
                  <a:avLst/>
                  <a:gdLst/>
                  <a:ahLst/>
                  <a:rect l="l" t="t" r="r" b="b"/>
                  <a:pathLst>
                    <a:path w="34" h="38">
                      <a:moveTo>
                        <a:pt x="0" y="38"/>
                      </a:moveTo>
                      <a:cubicBezTo>
                        <a:pt x="15" y="35"/>
                        <a:pt x="17" y="31"/>
                        <a:pt x="28" y="20"/>
                      </a:cubicBezTo>
                      <a:cubicBezTo>
                        <a:pt x="30" y="18"/>
                        <a:pt x="34" y="14"/>
                        <a:pt x="34" y="14"/>
                      </a:cubicBezTo>
                      <a:cubicBezTo>
                        <a:pt x="32" y="2"/>
                        <a:pt x="34" y="6"/>
                        <a:pt x="28" y="0"/>
                      </a:cubicBezTo>
                    </a:path>
                  </a:pathLst>
                </a:custGeom>
                <a:noFill/>
                <a:ln w="19080">
                  <a:solidFill>
                    <a:srgbClr val="ffe80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1274" name=""/>
          <p:cNvSpPr/>
          <p:nvPr/>
        </p:nvSpPr>
        <p:spPr>
          <a:xfrm>
            <a:off x="3290760" y="3881520"/>
            <a:ext cx="104760" cy="750960"/>
          </a:xfrm>
          <a:custGeom>
            <a:avLst/>
            <a:gdLst/>
            <a:ahLst/>
            <a:rect l="l" t="t" r="r" b="b"/>
            <a:pathLst>
              <a:path w="155" h="868">
                <a:moveTo>
                  <a:pt x="0" y="0"/>
                </a:moveTo>
                <a:cubicBezTo>
                  <a:pt x="27" y="9"/>
                  <a:pt x="53" y="23"/>
                  <a:pt x="78" y="36"/>
                </a:cubicBezTo>
                <a:cubicBezTo>
                  <a:pt x="87" y="64"/>
                  <a:pt x="110" y="79"/>
                  <a:pt x="120" y="108"/>
                </a:cubicBezTo>
                <a:cubicBezTo>
                  <a:pt x="103" y="159"/>
                  <a:pt x="114" y="200"/>
                  <a:pt x="120" y="252"/>
                </a:cubicBezTo>
                <a:cubicBezTo>
                  <a:pt x="112" y="310"/>
                  <a:pt x="104" y="362"/>
                  <a:pt x="120" y="420"/>
                </a:cubicBezTo>
                <a:cubicBezTo>
                  <a:pt x="125" y="438"/>
                  <a:pt x="132" y="456"/>
                  <a:pt x="138" y="474"/>
                </a:cubicBezTo>
                <a:cubicBezTo>
                  <a:pt x="140" y="480"/>
                  <a:pt x="144" y="492"/>
                  <a:pt x="144" y="492"/>
                </a:cubicBezTo>
                <a:cubicBezTo>
                  <a:pt x="138" y="533"/>
                  <a:pt x="142" y="560"/>
                  <a:pt x="150" y="600"/>
                </a:cubicBezTo>
                <a:cubicBezTo>
                  <a:pt x="144" y="674"/>
                  <a:pt x="155" y="759"/>
                  <a:pt x="132" y="828"/>
                </a:cubicBezTo>
                <a:cubicBezTo>
                  <a:pt x="139" y="868"/>
                  <a:pt x="126" y="864"/>
                  <a:pt x="150" y="864"/>
                </a:cubicBezTo>
              </a:path>
            </a:pathLst>
          </a:custGeom>
          <a:noFill/>
          <a:ln w="38160">
            <a:solidFill>
              <a:srgbClr val="009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5" name=""/>
          <p:cNvSpPr/>
          <p:nvPr/>
        </p:nvSpPr>
        <p:spPr>
          <a:xfrm>
            <a:off x="3297240" y="1905120"/>
            <a:ext cx="763560" cy="1944720"/>
          </a:xfrm>
          <a:custGeom>
            <a:avLst/>
            <a:gdLst/>
            <a:ahLst/>
            <a:rect l="l" t="t" r="r" b="b"/>
            <a:pathLst>
              <a:path w="484" h="1077">
                <a:moveTo>
                  <a:pt x="0" y="1077"/>
                </a:moveTo>
                <a:lnTo>
                  <a:pt x="167" y="843"/>
                </a:lnTo>
                <a:lnTo>
                  <a:pt x="384" y="376"/>
                </a:lnTo>
                <a:lnTo>
                  <a:pt x="484" y="0"/>
                </a:lnTo>
              </a:path>
            </a:pathLst>
          </a:custGeom>
          <a:noFill/>
          <a:ln w="38160">
            <a:solidFill>
              <a:srgbClr val="00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6" name=""/>
          <p:cNvSpPr/>
          <p:nvPr/>
        </p:nvSpPr>
        <p:spPr>
          <a:xfrm>
            <a:off x="1754280" y="4100400"/>
            <a:ext cx="979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Wind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7" name=""/>
          <p:cNvSpPr/>
          <p:nvPr/>
        </p:nvSpPr>
        <p:spPr>
          <a:xfrm>
            <a:off x="5977080" y="5324400"/>
            <a:ext cx="9972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8" name=""/>
          <p:cNvSpPr/>
          <p:nvPr/>
        </p:nvSpPr>
        <p:spPr>
          <a:xfrm>
            <a:off x="5964120" y="5654520"/>
            <a:ext cx="100080" cy="101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9" name=""/>
          <p:cNvSpPr/>
          <p:nvPr/>
        </p:nvSpPr>
        <p:spPr>
          <a:xfrm>
            <a:off x="5964120" y="6188040"/>
            <a:ext cx="10008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0" name=""/>
          <p:cNvSpPr/>
          <p:nvPr/>
        </p:nvSpPr>
        <p:spPr>
          <a:xfrm>
            <a:off x="350640" y="5665680"/>
            <a:ext cx="9986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Unregulated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1" name=""/>
          <p:cNvSpPr/>
          <p:nvPr/>
        </p:nvSpPr>
        <p:spPr>
          <a:xfrm>
            <a:off x="2557800" y="5680080"/>
            <a:ext cx="8586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Regulated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F515AF-724A-474D-971F-7A236E356A8E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2" name="PlaceHolder 1"/>
          <p:cNvSpPr>
            <a:spLocks noGrp="1"/>
          </p:cNvSpPr>
          <p:nvPr>
            <p:ph type="title"/>
          </p:nvPr>
        </p:nvSpPr>
        <p:spPr>
          <a:xfrm>
            <a:off x="761760" y="88560"/>
            <a:ext cx="8762760" cy="933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Creating Revenue Opportunities With Innovative Solutions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83" name=""/>
          <p:cNvSpPr/>
          <p:nvPr/>
        </p:nvSpPr>
        <p:spPr>
          <a:xfrm>
            <a:off x="866880" y="1554120"/>
            <a:ext cx="31986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Challenge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4" name=""/>
          <p:cNvSpPr/>
          <p:nvPr/>
        </p:nvSpPr>
        <p:spPr>
          <a:xfrm>
            <a:off x="6175440" y="1554120"/>
            <a:ext cx="3198600" cy="4572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Response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5" name=""/>
          <p:cNvSpPr/>
          <p:nvPr/>
        </p:nvSpPr>
        <p:spPr>
          <a:xfrm>
            <a:off x="2570040" y="6858000"/>
            <a:ext cx="976320" cy="485640"/>
          </a:xfrm>
          <a:prstGeom prst="rightArrow">
            <a:avLst>
              <a:gd name="adj1" fmla="val 50000"/>
              <a:gd name="adj2" fmla="val 50259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6" name=""/>
          <p:cNvSpPr/>
          <p:nvPr/>
        </p:nvSpPr>
        <p:spPr>
          <a:xfrm>
            <a:off x="5010120" y="2247840"/>
            <a:ext cx="403200" cy="304920"/>
          </a:xfrm>
          <a:prstGeom prst="rightArrow">
            <a:avLst>
              <a:gd name="adj1" fmla="val 50000"/>
              <a:gd name="adj2" fmla="val 33058"/>
            </a:avLst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7" name=""/>
          <p:cNvSpPr/>
          <p:nvPr/>
        </p:nvSpPr>
        <p:spPr>
          <a:xfrm>
            <a:off x="5010120" y="2971800"/>
            <a:ext cx="403200" cy="304920"/>
          </a:xfrm>
          <a:prstGeom prst="rightArrow">
            <a:avLst>
              <a:gd name="adj1" fmla="val 50000"/>
              <a:gd name="adj2" fmla="val 33058"/>
            </a:avLst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8" name=""/>
          <p:cNvSpPr/>
          <p:nvPr/>
        </p:nvSpPr>
        <p:spPr>
          <a:xfrm>
            <a:off x="5829480" y="2892600"/>
            <a:ext cx="429552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Interruptible and Reverse Storage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9" name=""/>
          <p:cNvSpPr/>
          <p:nvPr/>
        </p:nvSpPr>
        <p:spPr>
          <a:xfrm>
            <a:off x="5010120" y="3735360"/>
            <a:ext cx="403200" cy="304920"/>
          </a:xfrm>
          <a:prstGeom prst="rightArrow">
            <a:avLst>
              <a:gd name="adj1" fmla="val 50000"/>
              <a:gd name="adj2" fmla="val 33058"/>
            </a:avLst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0" name=""/>
          <p:cNvSpPr/>
          <p:nvPr/>
        </p:nvSpPr>
        <p:spPr>
          <a:xfrm>
            <a:off x="5829480" y="3643200"/>
            <a:ext cx="429552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Storage Secured to Extend Balancing Capability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1" name=""/>
          <p:cNvSpPr/>
          <p:nvPr/>
        </p:nvSpPr>
        <p:spPr>
          <a:xfrm>
            <a:off x="5010120" y="4494240"/>
            <a:ext cx="403200" cy="304920"/>
          </a:xfrm>
          <a:prstGeom prst="rightArrow">
            <a:avLst>
              <a:gd name="adj1" fmla="val 50000"/>
              <a:gd name="adj2" fmla="val 33058"/>
            </a:avLst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2" name=""/>
          <p:cNvSpPr/>
          <p:nvPr/>
        </p:nvSpPr>
        <p:spPr>
          <a:xfrm>
            <a:off x="5829480" y="4406760"/>
            <a:ext cx="429552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Structured, Index-Based 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3" name=""/>
          <p:cNvSpPr/>
          <p:nvPr/>
        </p:nvSpPr>
        <p:spPr>
          <a:xfrm>
            <a:off x="5010120" y="5234040"/>
            <a:ext cx="403200" cy="304920"/>
          </a:xfrm>
          <a:prstGeom prst="rightArrow">
            <a:avLst>
              <a:gd name="adj1" fmla="val 50000"/>
              <a:gd name="adj2" fmla="val 33058"/>
            </a:avLst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4" name=""/>
          <p:cNvSpPr/>
          <p:nvPr/>
        </p:nvSpPr>
        <p:spPr>
          <a:xfrm>
            <a:off x="5829480" y="5165640"/>
            <a:ext cx="4295520" cy="53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Revenue-Sharing Arrangements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5" name="PlaceHolder 2"/>
          <p:cNvSpPr>
            <a:spLocks noGrp="1"/>
          </p:cNvSpPr>
          <p:nvPr>
            <p:ph/>
          </p:nvPr>
        </p:nvSpPr>
        <p:spPr>
          <a:xfrm>
            <a:off x="5829480" y="2152440"/>
            <a:ext cx="4295520" cy="8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Aft>
                <a:spcPts val="12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Short-Haul Shipping Service Between Delivery Points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6" name=""/>
          <p:cNvSpPr/>
          <p:nvPr/>
        </p:nvSpPr>
        <p:spPr>
          <a:xfrm>
            <a:off x="5691240" y="5286240"/>
            <a:ext cx="155520" cy="155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>
            <a:off x="5691240" y="3016080"/>
            <a:ext cx="155520" cy="155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8" name=""/>
          <p:cNvSpPr/>
          <p:nvPr/>
        </p:nvSpPr>
        <p:spPr>
          <a:xfrm>
            <a:off x="5691240" y="3767040"/>
            <a:ext cx="155520" cy="155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9" name=""/>
          <p:cNvSpPr/>
          <p:nvPr/>
        </p:nvSpPr>
        <p:spPr>
          <a:xfrm>
            <a:off x="5691240" y="4525920"/>
            <a:ext cx="155520" cy="155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0" name=""/>
          <p:cNvSpPr/>
          <p:nvPr/>
        </p:nvSpPr>
        <p:spPr>
          <a:xfrm>
            <a:off x="5691240" y="2279520"/>
            <a:ext cx="155520" cy="155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1" name=""/>
          <p:cNvSpPr/>
          <p:nvPr/>
        </p:nvSpPr>
        <p:spPr>
          <a:xfrm>
            <a:off x="369720" y="5261040"/>
            <a:ext cx="155880" cy="155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2" name=""/>
          <p:cNvSpPr/>
          <p:nvPr/>
        </p:nvSpPr>
        <p:spPr>
          <a:xfrm>
            <a:off x="515880" y="5143680"/>
            <a:ext cx="4113360" cy="81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 At-Risk for Changes in Location Price Differentials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3" name=""/>
          <p:cNvSpPr/>
          <p:nvPr/>
        </p:nvSpPr>
        <p:spPr>
          <a:xfrm>
            <a:off x="369720" y="3016080"/>
            <a:ext cx="155880" cy="155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4" name=""/>
          <p:cNvSpPr/>
          <p:nvPr/>
        </p:nvSpPr>
        <p:spPr>
          <a:xfrm>
            <a:off x="579600" y="2952720"/>
            <a:ext cx="4049640" cy="74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Firm Storage Capacity Subscribed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5" name=""/>
          <p:cNvSpPr/>
          <p:nvPr/>
        </p:nvSpPr>
        <p:spPr>
          <a:xfrm>
            <a:off x="369720" y="3767040"/>
            <a:ext cx="155880" cy="155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6" name=""/>
          <p:cNvSpPr/>
          <p:nvPr/>
        </p:nvSpPr>
        <p:spPr>
          <a:xfrm>
            <a:off x="592200" y="3697200"/>
            <a:ext cx="3989160" cy="120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Transwestern Balancing Services Limited by Line Pack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7" name=""/>
          <p:cNvSpPr/>
          <p:nvPr/>
        </p:nvSpPr>
        <p:spPr>
          <a:xfrm>
            <a:off x="369720" y="4525920"/>
            <a:ext cx="155880" cy="155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8" name=""/>
          <p:cNvSpPr/>
          <p:nvPr/>
        </p:nvSpPr>
        <p:spPr>
          <a:xfrm>
            <a:off x="490680" y="4394160"/>
            <a:ext cx="4138560" cy="8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Fixed Tariff Rates Discourage Firm Commitments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9" name="PlaceHolder 3"/>
          <p:cNvSpPr>
            <a:spLocks noGrp="1"/>
          </p:cNvSpPr>
          <p:nvPr>
            <p:ph/>
          </p:nvPr>
        </p:nvSpPr>
        <p:spPr>
          <a:xfrm>
            <a:off x="517680" y="2152440"/>
            <a:ext cx="4295520" cy="81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Volatile Prices Between California Border Points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0" name=""/>
          <p:cNvSpPr/>
          <p:nvPr/>
        </p:nvSpPr>
        <p:spPr>
          <a:xfrm>
            <a:off x="369720" y="2279520"/>
            <a:ext cx="155880" cy="155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F5B70E-B4F3-4D4B-A81F-AE80158D1DE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1" name=""/>
          <p:cNvGraphicFramePr/>
          <p:nvPr/>
        </p:nvGraphicFramePr>
        <p:xfrm>
          <a:off x="806400" y="4654440"/>
          <a:ext cx="2089080" cy="1681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400" y="4654440"/>
                    <a:ext cx="2089080" cy="1681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13" name=""/>
          <p:cNvGraphicFramePr/>
          <p:nvPr/>
        </p:nvGraphicFramePr>
        <p:xfrm>
          <a:off x="4214880" y="4614840"/>
          <a:ext cx="2049480" cy="1706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1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214880" y="4614840"/>
                    <a:ext cx="2049480" cy="1706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15" name=""/>
          <p:cNvGraphicFramePr/>
          <p:nvPr/>
        </p:nvGraphicFramePr>
        <p:xfrm>
          <a:off x="7346880" y="4433760"/>
          <a:ext cx="2222640" cy="19494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31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346880" y="4433760"/>
                    <a:ext cx="2222640" cy="194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7" name=""/>
          <p:cNvSpPr/>
          <p:nvPr/>
        </p:nvSpPr>
        <p:spPr>
          <a:xfrm>
            <a:off x="3228840" y="76320"/>
            <a:ext cx="3927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Technology Benefits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8" name=""/>
          <p:cNvSpPr/>
          <p:nvPr/>
        </p:nvSpPr>
        <p:spPr>
          <a:xfrm>
            <a:off x="539640" y="909720"/>
            <a:ext cx="9772920" cy="31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Used to Rapidly Market Capacity; 48 Transactions Completed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Cost Reductions Realized Through the Automation of Compression, Monitoring and Measurement; Excellent Safety Record Maintained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Scheduling and Gas Control Improvements Increasing Customer Flexibility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22212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Use of Internet for Customer Applications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22212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Nomination Opportunities Increased to Six Times per 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Dynamic Modeling Programs Maximizing Revenues and Throughput at Lowest 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9" name=""/>
          <p:cNvSpPr/>
          <p:nvPr/>
        </p:nvSpPr>
        <p:spPr>
          <a:xfrm>
            <a:off x="446040" y="1022400"/>
            <a:ext cx="1382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0" name=""/>
          <p:cNvSpPr/>
          <p:nvPr/>
        </p:nvSpPr>
        <p:spPr>
          <a:xfrm>
            <a:off x="4138560" y="3867120"/>
            <a:ext cx="241452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(Operations)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1" name=""/>
          <p:cNvSpPr/>
          <p:nvPr/>
        </p:nvSpPr>
        <p:spPr>
          <a:xfrm>
            <a:off x="7613640" y="4427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$135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2" name=""/>
          <p:cNvSpPr/>
          <p:nvPr/>
        </p:nvSpPr>
        <p:spPr>
          <a:xfrm>
            <a:off x="8672400" y="48355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3" name=""/>
          <p:cNvSpPr/>
          <p:nvPr/>
        </p:nvSpPr>
        <p:spPr>
          <a:xfrm>
            <a:off x="7410600" y="3863880"/>
            <a:ext cx="208260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Expense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($/MMcf)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4" name=""/>
          <p:cNvSpPr/>
          <p:nvPr/>
        </p:nvSpPr>
        <p:spPr>
          <a:xfrm>
            <a:off x="4868280" y="5653080"/>
            <a:ext cx="653760" cy="244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-35%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5" name=""/>
          <p:cNvSpPr/>
          <p:nvPr/>
        </p:nvSpPr>
        <p:spPr>
          <a:xfrm>
            <a:off x="8139960" y="5650200"/>
            <a:ext cx="653760" cy="244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-26%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>
            <a:off x="1140120" y="4863960"/>
            <a:ext cx="46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7" name=""/>
          <p:cNvSpPr/>
          <p:nvPr/>
        </p:nvSpPr>
        <p:spPr>
          <a:xfrm>
            <a:off x="2118240" y="4424400"/>
            <a:ext cx="46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8" name=""/>
          <p:cNvSpPr/>
          <p:nvPr/>
        </p:nvSpPr>
        <p:spPr>
          <a:xfrm>
            <a:off x="944640" y="3852720"/>
            <a:ext cx="170172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9" name=""/>
          <p:cNvSpPr/>
          <p:nvPr/>
        </p:nvSpPr>
        <p:spPr>
          <a:xfrm>
            <a:off x="1022040" y="6286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0" name=""/>
          <p:cNvSpPr/>
          <p:nvPr/>
        </p:nvSpPr>
        <p:spPr>
          <a:xfrm>
            <a:off x="1545480" y="5656320"/>
            <a:ext cx="704880" cy="244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+28%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1" name=""/>
          <p:cNvSpPr/>
          <p:nvPr/>
        </p:nvSpPr>
        <p:spPr>
          <a:xfrm>
            <a:off x="1950480" y="6273720"/>
            <a:ext cx="77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2" name=""/>
          <p:cNvSpPr/>
          <p:nvPr/>
        </p:nvSpPr>
        <p:spPr>
          <a:xfrm>
            <a:off x="4422600" y="6286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3" name=""/>
          <p:cNvSpPr/>
          <p:nvPr/>
        </p:nvSpPr>
        <p:spPr>
          <a:xfrm>
            <a:off x="5338080" y="6273720"/>
            <a:ext cx="77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4" name=""/>
          <p:cNvSpPr/>
          <p:nvPr/>
        </p:nvSpPr>
        <p:spPr>
          <a:xfrm>
            <a:off x="7602480" y="6286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5" name=""/>
          <p:cNvSpPr/>
          <p:nvPr/>
        </p:nvSpPr>
        <p:spPr>
          <a:xfrm>
            <a:off x="8619480" y="6273720"/>
            <a:ext cx="77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6" name=""/>
          <p:cNvSpPr/>
          <p:nvPr/>
        </p:nvSpPr>
        <p:spPr>
          <a:xfrm>
            <a:off x="4421520" y="443088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3,100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7" name=""/>
          <p:cNvSpPr/>
          <p:nvPr/>
        </p:nvSpPr>
        <p:spPr>
          <a:xfrm>
            <a:off x="5380560" y="498168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8" name=""/>
          <p:cNvSpPr/>
          <p:nvPr/>
        </p:nvSpPr>
        <p:spPr>
          <a:xfrm>
            <a:off x="277920" y="3848040"/>
            <a:ext cx="9678960" cy="2760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9" name=""/>
          <p:cNvSpPr/>
          <p:nvPr/>
        </p:nvSpPr>
        <p:spPr>
          <a:xfrm>
            <a:off x="433440" y="1486080"/>
            <a:ext cx="1382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0" name=""/>
          <p:cNvSpPr/>
          <p:nvPr/>
        </p:nvSpPr>
        <p:spPr>
          <a:xfrm>
            <a:off x="433440" y="2255760"/>
            <a:ext cx="1382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1" name=""/>
          <p:cNvSpPr/>
          <p:nvPr/>
        </p:nvSpPr>
        <p:spPr>
          <a:xfrm>
            <a:off x="433440" y="3252960"/>
            <a:ext cx="1382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86571F-5EFE-4607-ABF8-D08291936DF4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" name=""/>
          <p:cNvSpPr/>
          <p:nvPr/>
        </p:nvSpPr>
        <p:spPr>
          <a:xfrm>
            <a:off x="0" y="31752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Conclusion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3" name=""/>
          <p:cNvSpPr/>
          <p:nvPr/>
        </p:nvSpPr>
        <p:spPr>
          <a:xfrm>
            <a:off x="2112840" y="1504800"/>
            <a:ext cx="6658200" cy="3225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Returns with Consistent Earnings and Cash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Competitive Position With Expansion Opportunities in All Markets Served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Market-Oriented Business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Technology Utilized to Expand Revenues and Reduce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4" name=""/>
          <p:cNvSpPr/>
          <p:nvPr/>
        </p:nvSpPr>
        <p:spPr>
          <a:xfrm>
            <a:off x="1962000" y="163836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1962000" y="255420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>
            <a:off x="1962000" y="346860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1974960" y="4011480"/>
            <a:ext cx="13644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A6CD35-0D86-4381-8938-5C89E3E419F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8" name="ENE_C_WHI" descr=""/>
          <p:cNvPicPr/>
          <p:nvPr/>
        </p:nvPicPr>
        <p:blipFill>
          <a:blip r:embed="rId1"/>
          <a:stretch/>
        </p:blipFill>
        <p:spPr>
          <a:xfrm>
            <a:off x="3935520" y="2193840"/>
            <a:ext cx="242244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832C101-7DD8-4914-BD1A-CFC9AB0F8834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71120" y="279360"/>
            <a:ext cx="8744040" cy="527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Transportation Services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090880" y="5688000"/>
            <a:ext cx="6107040" cy="459720"/>
          </a:xfrm>
          <a:prstGeom prst="rect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Innovative…Creative…Safe…Reliable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962000" y="163836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12840" y="1504800"/>
            <a:ext cx="6791400" cy="3225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Returns with Consistent Earnings and Cash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Competitive Position With Expansion Opportunities in All Markets Served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Market-Oriented Business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Technology Utilized to Expand Revenues and Reduce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962000" y="255420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62000" y="3484440"/>
            <a:ext cx="136800" cy="139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974960" y="4027320"/>
            <a:ext cx="136440" cy="1400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FDC040-9E88-434A-91FD-C15214C3D17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"/>
          <p:cNvGraphicFramePr/>
          <p:nvPr/>
        </p:nvGraphicFramePr>
        <p:xfrm>
          <a:off x="5705640" y="1373040"/>
          <a:ext cx="3555720" cy="460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05640" y="1373040"/>
                    <a:ext cx="3555720" cy="460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3240" y="316080"/>
            <a:ext cx="1028700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Consistent Earnings and Cash Flow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888840" y="1689120"/>
          <a:ext cx="3481560" cy="4260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88840" y="1689120"/>
                    <a:ext cx="3481560" cy="426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2320920" y="5838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460680" y="58482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5800" y="1376280"/>
            <a:ext cx="449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Income Before Interest and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2040" y="1251000"/>
            <a:ext cx="4570560" cy="5045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237280" y="1251000"/>
            <a:ext cx="4570200" cy="5045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320920" y="1835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$380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454200" y="16938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$391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214960" y="1384200"/>
            <a:ext cx="4552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Flow from Operations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265880" y="5824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78640" y="5838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219800" y="22431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$370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316720" y="1700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$415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857760" y="785880"/>
            <a:ext cx="2506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234800" y="58453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100560" y="5830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041880" y="25542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$346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226880" y="2222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$351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48A6148-AA66-4358-B296-74E24E681CD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"/>
          <p:cNvGrpSpPr/>
          <p:nvPr/>
        </p:nvGrpSpPr>
        <p:grpSpPr>
          <a:xfrm>
            <a:off x="114480" y="923760"/>
            <a:ext cx="7964280" cy="5680080"/>
            <a:chOff x="114480" y="923760"/>
            <a:chExt cx="7964280" cy="5680080"/>
          </a:xfrm>
        </p:grpSpPr>
        <p:grpSp>
          <p:nvGrpSpPr>
            <p:cNvPr id="50" name=""/>
            <p:cNvGrpSpPr/>
            <p:nvPr/>
          </p:nvGrpSpPr>
          <p:grpSpPr>
            <a:xfrm>
              <a:off x="114480" y="923760"/>
              <a:ext cx="7964280" cy="5680080"/>
              <a:chOff x="114480" y="923760"/>
              <a:chExt cx="7964280" cy="5680080"/>
            </a:xfrm>
          </p:grpSpPr>
          <p:sp>
            <p:nvSpPr>
              <p:cNvPr id="51" name=""/>
              <p:cNvSpPr/>
              <p:nvPr/>
            </p:nvSpPr>
            <p:spPr>
              <a:xfrm>
                <a:off x="4524480" y="1614600"/>
                <a:ext cx="2517840" cy="2181240"/>
              </a:xfrm>
              <a:custGeom>
                <a:avLst/>
                <a:gdLst/>
                <a:ahLst/>
                <a:rect l="l" t="t" r="r" b="b"/>
                <a:pathLst>
                  <a:path w="2284" h="1830">
                    <a:moveTo>
                      <a:pt x="85" y="434"/>
                    </a:moveTo>
                    <a:lnTo>
                      <a:pt x="95" y="416"/>
                    </a:lnTo>
                    <a:lnTo>
                      <a:pt x="108" y="400"/>
                    </a:lnTo>
                    <a:lnTo>
                      <a:pt x="133" y="371"/>
                    </a:lnTo>
                    <a:lnTo>
                      <a:pt x="162" y="346"/>
                    </a:lnTo>
                    <a:lnTo>
                      <a:pt x="196" y="321"/>
                    </a:lnTo>
                    <a:lnTo>
                      <a:pt x="221" y="288"/>
                    </a:lnTo>
                    <a:lnTo>
                      <a:pt x="246" y="260"/>
                    </a:lnTo>
                    <a:lnTo>
                      <a:pt x="275" y="235"/>
                    </a:lnTo>
                    <a:lnTo>
                      <a:pt x="307" y="209"/>
                    </a:lnTo>
                    <a:lnTo>
                      <a:pt x="325" y="184"/>
                    </a:lnTo>
                    <a:lnTo>
                      <a:pt x="341" y="163"/>
                    </a:lnTo>
                    <a:lnTo>
                      <a:pt x="355" y="143"/>
                    </a:lnTo>
                    <a:lnTo>
                      <a:pt x="372" y="125"/>
                    </a:lnTo>
                    <a:lnTo>
                      <a:pt x="388" y="109"/>
                    </a:lnTo>
                    <a:lnTo>
                      <a:pt x="404" y="93"/>
                    </a:lnTo>
                    <a:lnTo>
                      <a:pt x="423" y="75"/>
                    </a:lnTo>
                    <a:lnTo>
                      <a:pt x="447" y="55"/>
                    </a:lnTo>
                    <a:lnTo>
                      <a:pt x="463" y="45"/>
                    </a:lnTo>
                    <a:lnTo>
                      <a:pt x="481" y="34"/>
                    </a:lnTo>
                    <a:lnTo>
                      <a:pt x="524" y="18"/>
                    </a:lnTo>
                    <a:lnTo>
                      <a:pt x="542" y="10"/>
                    </a:lnTo>
                    <a:lnTo>
                      <a:pt x="558" y="5"/>
                    </a:lnTo>
                    <a:lnTo>
                      <a:pt x="569" y="1"/>
                    </a:lnTo>
                    <a:lnTo>
                      <a:pt x="570" y="0"/>
                    </a:lnTo>
                    <a:lnTo>
                      <a:pt x="572" y="0"/>
                    </a:lnTo>
                    <a:lnTo>
                      <a:pt x="610" y="1"/>
                    </a:lnTo>
                    <a:lnTo>
                      <a:pt x="646" y="1"/>
                    </a:lnTo>
                    <a:lnTo>
                      <a:pt x="678" y="3"/>
                    </a:lnTo>
                    <a:lnTo>
                      <a:pt x="710" y="3"/>
                    </a:lnTo>
                    <a:lnTo>
                      <a:pt x="768" y="7"/>
                    </a:lnTo>
                    <a:lnTo>
                      <a:pt x="820" y="9"/>
                    </a:lnTo>
                    <a:lnTo>
                      <a:pt x="872" y="14"/>
                    </a:lnTo>
                    <a:lnTo>
                      <a:pt x="922" y="23"/>
                    </a:lnTo>
                    <a:lnTo>
                      <a:pt x="976" y="37"/>
                    </a:lnTo>
                    <a:lnTo>
                      <a:pt x="1033" y="55"/>
                    </a:lnTo>
                    <a:lnTo>
                      <a:pt x="1044" y="73"/>
                    </a:lnTo>
                    <a:lnTo>
                      <a:pt x="1053" y="86"/>
                    </a:lnTo>
                    <a:lnTo>
                      <a:pt x="1062" y="98"/>
                    </a:lnTo>
                    <a:lnTo>
                      <a:pt x="1067" y="107"/>
                    </a:lnTo>
                    <a:lnTo>
                      <a:pt x="1071" y="116"/>
                    </a:lnTo>
                    <a:lnTo>
                      <a:pt x="1074" y="122"/>
                    </a:lnTo>
                    <a:lnTo>
                      <a:pt x="1081" y="131"/>
                    </a:lnTo>
                    <a:lnTo>
                      <a:pt x="1087" y="138"/>
                    </a:lnTo>
                    <a:lnTo>
                      <a:pt x="1096" y="145"/>
                    </a:lnTo>
                    <a:lnTo>
                      <a:pt x="1103" y="149"/>
                    </a:lnTo>
                    <a:lnTo>
                      <a:pt x="1110" y="154"/>
                    </a:lnTo>
                    <a:lnTo>
                      <a:pt x="1119" y="159"/>
                    </a:lnTo>
                    <a:lnTo>
                      <a:pt x="1132" y="168"/>
                    </a:lnTo>
                    <a:lnTo>
                      <a:pt x="1142" y="184"/>
                    </a:lnTo>
                    <a:lnTo>
                      <a:pt x="1151" y="199"/>
                    </a:lnTo>
                    <a:lnTo>
                      <a:pt x="1159" y="209"/>
                    </a:lnTo>
                    <a:lnTo>
                      <a:pt x="1164" y="220"/>
                    </a:lnTo>
                    <a:lnTo>
                      <a:pt x="1167" y="227"/>
                    </a:lnTo>
                    <a:lnTo>
                      <a:pt x="1171" y="235"/>
                    </a:lnTo>
                    <a:lnTo>
                      <a:pt x="1176" y="244"/>
                    </a:lnTo>
                    <a:lnTo>
                      <a:pt x="1184" y="249"/>
                    </a:lnTo>
                    <a:lnTo>
                      <a:pt x="1193" y="253"/>
                    </a:lnTo>
                    <a:lnTo>
                      <a:pt x="1198" y="254"/>
                    </a:lnTo>
                    <a:lnTo>
                      <a:pt x="1207" y="258"/>
                    </a:lnTo>
                    <a:lnTo>
                      <a:pt x="1218" y="261"/>
                    </a:lnTo>
                    <a:lnTo>
                      <a:pt x="1230" y="265"/>
                    </a:lnTo>
                    <a:lnTo>
                      <a:pt x="1252" y="281"/>
                    </a:lnTo>
                    <a:lnTo>
                      <a:pt x="1271" y="297"/>
                    </a:lnTo>
                    <a:lnTo>
                      <a:pt x="1309" y="328"/>
                    </a:lnTo>
                    <a:lnTo>
                      <a:pt x="1350" y="357"/>
                    </a:lnTo>
                    <a:lnTo>
                      <a:pt x="1372" y="367"/>
                    </a:lnTo>
                    <a:lnTo>
                      <a:pt x="1397" y="376"/>
                    </a:lnTo>
                    <a:lnTo>
                      <a:pt x="1415" y="389"/>
                    </a:lnTo>
                    <a:lnTo>
                      <a:pt x="1436" y="401"/>
                    </a:lnTo>
                    <a:lnTo>
                      <a:pt x="1483" y="428"/>
                    </a:lnTo>
                    <a:lnTo>
                      <a:pt x="1506" y="443"/>
                    </a:lnTo>
                    <a:lnTo>
                      <a:pt x="1528" y="459"/>
                    </a:lnTo>
                    <a:lnTo>
                      <a:pt x="1548" y="473"/>
                    </a:lnTo>
                    <a:lnTo>
                      <a:pt x="1565" y="489"/>
                    </a:lnTo>
                    <a:lnTo>
                      <a:pt x="1585" y="509"/>
                    </a:lnTo>
                    <a:lnTo>
                      <a:pt x="1601" y="529"/>
                    </a:lnTo>
                    <a:lnTo>
                      <a:pt x="1634" y="563"/>
                    </a:lnTo>
                    <a:lnTo>
                      <a:pt x="1652" y="577"/>
                    </a:lnTo>
                    <a:lnTo>
                      <a:pt x="1669" y="591"/>
                    </a:lnTo>
                    <a:lnTo>
                      <a:pt x="1693" y="604"/>
                    </a:lnTo>
                    <a:lnTo>
                      <a:pt x="1718" y="615"/>
                    </a:lnTo>
                    <a:lnTo>
                      <a:pt x="1745" y="613"/>
                    </a:lnTo>
                    <a:lnTo>
                      <a:pt x="1768" y="609"/>
                    </a:lnTo>
                    <a:lnTo>
                      <a:pt x="1811" y="606"/>
                    </a:lnTo>
                    <a:lnTo>
                      <a:pt x="1851" y="602"/>
                    </a:lnTo>
                    <a:lnTo>
                      <a:pt x="1888" y="599"/>
                    </a:lnTo>
                    <a:lnTo>
                      <a:pt x="1926" y="599"/>
                    </a:lnTo>
                    <a:lnTo>
                      <a:pt x="1965" y="602"/>
                    </a:lnTo>
                    <a:lnTo>
                      <a:pt x="1989" y="604"/>
                    </a:lnTo>
                    <a:lnTo>
                      <a:pt x="2012" y="606"/>
                    </a:lnTo>
                    <a:lnTo>
                      <a:pt x="2039" y="609"/>
                    </a:lnTo>
                    <a:lnTo>
                      <a:pt x="2067" y="615"/>
                    </a:lnTo>
                    <a:lnTo>
                      <a:pt x="2078" y="618"/>
                    </a:lnTo>
                    <a:lnTo>
                      <a:pt x="2089" y="622"/>
                    </a:lnTo>
                    <a:lnTo>
                      <a:pt x="2110" y="634"/>
                    </a:lnTo>
                    <a:lnTo>
                      <a:pt x="2130" y="647"/>
                    </a:lnTo>
                    <a:lnTo>
                      <a:pt x="2152" y="656"/>
                    </a:lnTo>
                    <a:lnTo>
                      <a:pt x="2162" y="674"/>
                    </a:lnTo>
                    <a:lnTo>
                      <a:pt x="2177" y="694"/>
                    </a:lnTo>
                    <a:lnTo>
                      <a:pt x="2189" y="715"/>
                    </a:lnTo>
                    <a:lnTo>
                      <a:pt x="2204" y="735"/>
                    </a:lnTo>
                    <a:lnTo>
                      <a:pt x="2216" y="753"/>
                    </a:lnTo>
                    <a:lnTo>
                      <a:pt x="2227" y="767"/>
                    </a:lnTo>
                    <a:lnTo>
                      <a:pt x="2234" y="778"/>
                    </a:lnTo>
                    <a:lnTo>
                      <a:pt x="2236" y="781"/>
                    </a:lnTo>
                    <a:lnTo>
                      <a:pt x="2236" y="781"/>
                    </a:lnTo>
                    <a:lnTo>
                      <a:pt x="2243" y="801"/>
                    </a:lnTo>
                    <a:lnTo>
                      <a:pt x="2248" y="819"/>
                    </a:lnTo>
                    <a:lnTo>
                      <a:pt x="2256" y="833"/>
                    </a:lnTo>
                    <a:lnTo>
                      <a:pt x="2261" y="844"/>
                    </a:lnTo>
                    <a:lnTo>
                      <a:pt x="2272" y="866"/>
                    </a:lnTo>
                    <a:lnTo>
                      <a:pt x="2279" y="884"/>
                    </a:lnTo>
                    <a:lnTo>
                      <a:pt x="2283" y="894"/>
                    </a:lnTo>
                    <a:lnTo>
                      <a:pt x="2284" y="907"/>
                    </a:lnTo>
                    <a:lnTo>
                      <a:pt x="2284" y="920"/>
                    </a:lnTo>
                    <a:lnTo>
                      <a:pt x="2283" y="936"/>
                    </a:lnTo>
                    <a:lnTo>
                      <a:pt x="2281" y="954"/>
                    </a:lnTo>
                    <a:lnTo>
                      <a:pt x="2277" y="977"/>
                    </a:lnTo>
                    <a:lnTo>
                      <a:pt x="2270" y="1004"/>
                    </a:lnTo>
                    <a:lnTo>
                      <a:pt x="2263" y="1034"/>
                    </a:lnTo>
                    <a:lnTo>
                      <a:pt x="2257" y="1043"/>
                    </a:lnTo>
                    <a:lnTo>
                      <a:pt x="2248" y="1054"/>
                    </a:lnTo>
                    <a:lnTo>
                      <a:pt x="2238" y="1063"/>
                    </a:lnTo>
                    <a:lnTo>
                      <a:pt x="2225" y="1074"/>
                    </a:lnTo>
                    <a:lnTo>
                      <a:pt x="2198" y="1092"/>
                    </a:lnTo>
                    <a:lnTo>
                      <a:pt x="2188" y="1099"/>
                    </a:lnTo>
                    <a:lnTo>
                      <a:pt x="2179" y="1104"/>
                    </a:lnTo>
                    <a:lnTo>
                      <a:pt x="2012" y="1244"/>
                    </a:lnTo>
                    <a:lnTo>
                      <a:pt x="1992" y="1262"/>
                    </a:lnTo>
                    <a:lnTo>
                      <a:pt x="1974" y="1282"/>
                    </a:lnTo>
                    <a:lnTo>
                      <a:pt x="1940" y="1325"/>
                    </a:lnTo>
                    <a:lnTo>
                      <a:pt x="1906" y="1370"/>
                    </a:lnTo>
                    <a:lnTo>
                      <a:pt x="1872" y="1411"/>
                    </a:lnTo>
                    <a:lnTo>
                      <a:pt x="1842" y="1443"/>
                    </a:lnTo>
                    <a:lnTo>
                      <a:pt x="1809" y="1475"/>
                    </a:lnTo>
                    <a:lnTo>
                      <a:pt x="1747" y="1536"/>
                    </a:lnTo>
                    <a:lnTo>
                      <a:pt x="1723" y="1556"/>
                    </a:lnTo>
                    <a:lnTo>
                      <a:pt x="1698" y="1572"/>
                    </a:lnTo>
                    <a:lnTo>
                      <a:pt x="1673" y="1587"/>
                    </a:lnTo>
                    <a:lnTo>
                      <a:pt x="1644" y="1601"/>
                    </a:lnTo>
                    <a:lnTo>
                      <a:pt x="1589" y="1624"/>
                    </a:lnTo>
                    <a:lnTo>
                      <a:pt x="1562" y="1637"/>
                    </a:lnTo>
                    <a:lnTo>
                      <a:pt x="1537" y="1649"/>
                    </a:lnTo>
                    <a:lnTo>
                      <a:pt x="1503" y="1667"/>
                    </a:lnTo>
                    <a:lnTo>
                      <a:pt x="1470" y="1687"/>
                    </a:lnTo>
                    <a:lnTo>
                      <a:pt x="1408" y="1721"/>
                    </a:lnTo>
                    <a:lnTo>
                      <a:pt x="1343" y="1751"/>
                    </a:lnTo>
                    <a:lnTo>
                      <a:pt x="1309" y="1764"/>
                    </a:lnTo>
                    <a:lnTo>
                      <a:pt x="1271" y="1775"/>
                    </a:lnTo>
                    <a:lnTo>
                      <a:pt x="1252" y="1789"/>
                    </a:lnTo>
                    <a:lnTo>
                      <a:pt x="1230" y="1802"/>
                    </a:lnTo>
                    <a:lnTo>
                      <a:pt x="1219" y="1807"/>
                    </a:lnTo>
                    <a:lnTo>
                      <a:pt x="1205" y="1811"/>
                    </a:lnTo>
                    <a:lnTo>
                      <a:pt x="1178" y="1821"/>
                    </a:lnTo>
                    <a:lnTo>
                      <a:pt x="1166" y="1825"/>
                    </a:lnTo>
                    <a:lnTo>
                      <a:pt x="1155" y="1829"/>
                    </a:lnTo>
                    <a:lnTo>
                      <a:pt x="1148" y="1830"/>
                    </a:lnTo>
                    <a:lnTo>
                      <a:pt x="1146" y="1830"/>
                    </a:lnTo>
                    <a:lnTo>
                      <a:pt x="1042" y="1823"/>
                    </a:lnTo>
                    <a:lnTo>
                      <a:pt x="988" y="1821"/>
                    </a:lnTo>
                    <a:lnTo>
                      <a:pt x="936" y="1816"/>
                    </a:lnTo>
                    <a:lnTo>
                      <a:pt x="895" y="1809"/>
                    </a:lnTo>
                    <a:lnTo>
                      <a:pt x="856" y="1795"/>
                    </a:lnTo>
                    <a:lnTo>
                      <a:pt x="818" y="1777"/>
                    </a:lnTo>
                    <a:lnTo>
                      <a:pt x="782" y="1757"/>
                    </a:lnTo>
                    <a:lnTo>
                      <a:pt x="746" y="1734"/>
                    </a:lnTo>
                    <a:lnTo>
                      <a:pt x="710" y="1708"/>
                    </a:lnTo>
                    <a:lnTo>
                      <a:pt x="676" y="1685"/>
                    </a:lnTo>
                    <a:lnTo>
                      <a:pt x="642" y="1662"/>
                    </a:lnTo>
                    <a:lnTo>
                      <a:pt x="610" y="1640"/>
                    </a:lnTo>
                    <a:lnTo>
                      <a:pt x="579" y="1615"/>
                    </a:lnTo>
                    <a:lnTo>
                      <a:pt x="553" y="1585"/>
                    </a:lnTo>
                    <a:lnTo>
                      <a:pt x="540" y="1569"/>
                    </a:lnTo>
                    <a:lnTo>
                      <a:pt x="531" y="1551"/>
                    </a:lnTo>
                    <a:lnTo>
                      <a:pt x="526" y="1540"/>
                    </a:lnTo>
                    <a:lnTo>
                      <a:pt x="522" y="1526"/>
                    </a:lnTo>
                    <a:lnTo>
                      <a:pt x="511" y="1499"/>
                    </a:lnTo>
                    <a:lnTo>
                      <a:pt x="508" y="1486"/>
                    </a:lnTo>
                    <a:lnTo>
                      <a:pt x="506" y="1475"/>
                    </a:lnTo>
                    <a:lnTo>
                      <a:pt x="502" y="1468"/>
                    </a:lnTo>
                    <a:lnTo>
                      <a:pt x="502" y="1466"/>
                    </a:lnTo>
                    <a:lnTo>
                      <a:pt x="490" y="1370"/>
                    </a:lnTo>
                    <a:lnTo>
                      <a:pt x="483" y="1271"/>
                    </a:lnTo>
                    <a:lnTo>
                      <a:pt x="474" y="1174"/>
                    </a:lnTo>
                    <a:lnTo>
                      <a:pt x="461" y="1076"/>
                    </a:lnTo>
                    <a:lnTo>
                      <a:pt x="459" y="1056"/>
                    </a:lnTo>
                    <a:lnTo>
                      <a:pt x="459" y="1034"/>
                    </a:lnTo>
                    <a:lnTo>
                      <a:pt x="458" y="993"/>
                    </a:lnTo>
                    <a:lnTo>
                      <a:pt x="456" y="973"/>
                    </a:lnTo>
                    <a:lnTo>
                      <a:pt x="450" y="954"/>
                    </a:lnTo>
                    <a:lnTo>
                      <a:pt x="443" y="937"/>
                    </a:lnTo>
                    <a:lnTo>
                      <a:pt x="432" y="921"/>
                    </a:lnTo>
                    <a:lnTo>
                      <a:pt x="420" y="909"/>
                    </a:lnTo>
                    <a:lnTo>
                      <a:pt x="406" y="898"/>
                    </a:lnTo>
                    <a:lnTo>
                      <a:pt x="379" y="882"/>
                    </a:lnTo>
                    <a:lnTo>
                      <a:pt x="352" y="871"/>
                    </a:lnTo>
                    <a:lnTo>
                      <a:pt x="325" y="862"/>
                    </a:lnTo>
                    <a:lnTo>
                      <a:pt x="296" y="855"/>
                    </a:lnTo>
                    <a:lnTo>
                      <a:pt x="269" y="848"/>
                    </a:lnTo>
                    <a:lnTo>
                      <a:pt x="241" y="839"/>
                    </a:lnTo>
                    <a:lnTo>
                      <a:pt x="210" y="824"/>
                    </a:lnTo>
                    <a:lnTo>
                      <a:pt x="187" y="810"/>
                    </a:lnTo>
                    <a:lnTo>
                      <a:pt x="167" y="799"/>
                    </a:lnTo>
                    <a:lnTo>
                      <a:pt x="153" y="790"/>
                    </a:lnTo>
                    <a:lnTo>
                      <a:pt x="144" y="783"/>
                    </a:lnTo>
                    <a:lnTo>
                      <a:pt x="137" y="780"/>
                    </a:lnTo>
                    <a:lnTo>
                      <a:pt x="131" y="776"/>
                    </a:lnTo>
                    <a:lnTo>
                      <a:pt x="129" y="772"/>
                    </a:lnTo>
                    <a:lnTo>
                      <a:pt x="129" y="771"/>
                    </a:lnTo>
                    <a:lnTo>
                      <a:pt x="128" y="769"/>
                    </a:lnTo>
                    <a:lnTo>
                      <a:pt x="126" y="769"/>
                    </a:lnTo>
                    <a:lnTo>
                      <a:pt x="124" y="767"/>
                    </a:lnTo>
                    <a:lnTo>
                      <a:pt x="119" y="765"/>
                    </a:lnTo>
                    <a:lnTo>
                      <a:pt x="112" y="764"/>
                    </a:lnTo>
                    <a:lnTo>
                      <a:pt x="101" y="760"/>
                    </a:lnTo>
                    <a:lnTo>
                      <a:pt x="85" y="755"/>
                    </a:lnTo>
                    <a:lnTo>
                      <a:pt x="70" y="738"/>
                    </a:lnTo>
                    <a:lnTo>
                      <a:pt x="58" y="724"/>
                    </a:lnTo>
                    <a:lnTo>
                      <a:pt x="49" y="708"/>
                    </a:lnTo>
                    <a:lnTo>
                      <a:pt x="40" y="694"/>
                    </a:lnTo>
                    <a:lnTo>
                      <a:pt x="22" y="663"/>
                    </a:lnTo>
                    <a:lnTo>
                      <a:pt x="13" y="647"/>
                    </a:lnTo>
                    <a:lnTo>
                      <a:pt x="0" y="629"/>
                    </a:lnTo>
                    <a:lnTo>
                      <a:pt x="2" y="618"/>
                    </a:lnTo>
                    <a:lnTo>
                      <a:pt x="2" y="606"/>
                    </a:lnTo>
                    <a:lnTo>
                      <a:pt x="6" y="577"/>
                    </a:lnTo>
                    <a:lnTo>
                      <a:pt x="9" y="545"/>
                    </a:lnTo>
                    <a:lnTo>
                      <a:pt x="15" y="513"/>
                    </a:lnTo>
                    <a:lnTo>
                      <a:pt x="24" y="482"/>
                    </a:lnTo>
                    <a:lnTo>
                      <a:pt x="31" y="469"/>
                    </a:lnTo>
                    <a:lnTo>
                      <a:pt x="38" y="457"/>
                    </a:lnTo>
                    <a:lnTo>
                      <a:pt x="47" y="448"/>
                    </a:lnTo>
                    <a:lnTo>
                      <a:pt x="58" y="441"/>
                    </a:lnTo>
                    <a:lnTo>
                      <a:pt x="70" y="435"/>
                    </a:lnTo>
                    <a:lnTo>
                      <a:pt x="85" y="434"/>
                    </a:lnTo>
                    <a:close/>
                  </a:path>
                </a:pathLst>
              </a:custGeom>
              <a:solidFill>
                <a:srgbClr val="80c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2" name=""/>
              <p:cNvGrpSpPr/>
              <p:nvPr/>
            </p:nvGrpSpPr>
            <p:grpSpPr>
              <a:xfrm>
                <a:off x="114480" y="923760"/>
                <a:ext cx="7964280" cy="5680080"/>
                <a:chOff x="114480" y="923760"/>
                <a:chExt cx="7964280" cy="5680080"/>
              </a:xfrm>
            </p:grpSpPr>
            <p:grpSp>
              <p:nvGrpSpPr>
                <p:cNvPr id="53" name=""/>
                <p:cNvGrpSpPr/>
                <p:nvPr/>
              </p:nvGrpSpPr>
              <p:grpSpPr>
                <a:xfrm>
                  <a:off x="114480" y="923760"/>
                  <a:ext cx="7964280" cy="5680080"/>
                  <a:chOff x="114480" y="923760"/>
                  <a:chExt cx="7964280" cy="5680080"/>
                </a:xfrm>
              </p:grpSpPr>
              <p:grpSp>
                <p:nvGrpSpPr>
                  <p:cNvPr id="54" name=""/>
                  <p:cNvGrpSpPr/>
                  <p:nvPr/>
                </p:nvGrpSpPr>
                <p:grpSpPr>
                  <a:xfrm>
                    <a:off x="114480" y="923760"/>
                    <a:ext cx="7964280" cy="5680080"/>
                    <a:chOff x="114480" y="923760"/>
                    <a:chExt cx="7964280" cy="5680080"/>
                  </a:xfrm>
                </p:grpSpPr>
                <p:sp>
                  <p:nvSpPr>
                    <p:cNvPr id="55" name=""/>
                    <p:cNvSpPr/>
                    <p:nvPr/>
                  </p:nvSpPr>
                  <p:spPr>
                    <a:xfrm>
                      <a:off x="7502400" y="2927520"/>
                      <a:ext cx="50760" cy="28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7" h="25">
                          <a:moveTo>
                            <a:pt x="3" y="0"/>
                          </a:moveTo>
                          <a:lnTo>
                            <a:pt x="47" y="3"/>
                          </a:lnTo>
                          <a:lnTo>
                            <a:pt x="39" y="14"/>
                          </a:lnTo>
                          <a:lnTo>
                            <a:pt x="0" y="25"/>
                          </a:lnTo>
                          <a:lnTo>
                            <a:pt x="3" y="0"/>
                          </a:lnTo>
                          <a:close/>
                        </a:path>
                      </a:pathLst>
                    </a:custGeom>
                    <a:solidFill>
                      <a:srgbClr val="00f008"/>
                    </a:solidFill>
                    <a:ln w="9360">
                      <a:solidFill>
                        <a:srgbClr val="b2b2b2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18360" bIns="-18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6" name=""/>
                    <p:cNvSpPr/>
                    <p:nvPr/>
                  </p:nvSpPr>
                  <p:spPr>
                    <a:xfrm>
                      <a:off x="5648400" y="2313000"/>
                      <a:ext cx="295200" cy="141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5" h="118">
                          <a:moveTo>
                            <a:pt x="265" y="25"/>
                          </a:moveTo>
                          <a:lnTo>
                            <a:pt x="247" y="25"/>
                          </a:lnTo>
                          <a:lnTo>
                            <a:pt x="222" y="43"/>
                          </a:lnTo>
                          <a:lnTo>
                            <a:pt x="201" y="14"/>
                          </a:lnTo>
                          <a:lnTo>
                            <a:pt x="143" y="18"/>
                          </a:lnTo>
                          <a:lnTo>
                            <a:pt x="118" y="22"/>
                          </a:lnTo>
                          <a:lnTo>
                            <a:pt x="100" y="0"/>
                          </a:lnTo>
                          <a:lnTo>
                            <a:pt x="68" y="11"/>
                          </a:lnTo>
                          <a:lnTo>
                            <a:pt x="50" y="4"/>
                          </a:lnTo>
                          <a:lnTo>
                            <a:pt x="32" y="14"/>
                          </a:lnTo>
                          <a:lnTo>
                            <a:pt x="0" y="14"/>
                          </a:lnTo>
                          <a:lnTo>
                            <a:pt x="0" y="29"/>
                          </a:lnTo>
                          <a:lnTo>
                            <a:pt x="39" y="57"/>
                          </a:lnTo>
                          <a:lnTo>
                            <a:pt x="90" y="50"/>
                          </a:lnTo>
                          <a:lnTo>
                            <a:pt x="136" y="57"/>
                          </a:lnTo>
                          <a:lnTo>
                            <a:pt x="179" y="86"/>
                          </a:lnTo>
                          <a:lnTo>
                            <a:pt x="204" y="65"/>
                          </a:lnTo>
                          <a:lnTo>
                            <a:pt x="219" y="82"/>
                          </a:lnTo>
                          <a:lnTo>
                            <a:pt x="215" y="118"/>
                          </a:lnTo>
                          <a:lnTo>
                            <a:pt x="229" y="118"/>
                          </a:lnTo>
                          <a:lnTo>
                            <a:pt x="265" y="25"/>
                          </a:lnTo>
                          <a:close/>
                        </a:path>
                      </a:pathLst>
                    </a:custGeom>
                    <a:solidFill>
                      <a:srgbClr val="00f008"/>
                    </a:solidFill>
                    <a:ln w="9360">
                      <a:solidFill>
                        <a:srgbClr val="b2b2b2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7" name=""/>
                    <p:cNvSpPr/>
                    <p:nvPr/>
                  </p:nvSpPr>
                  <p:spPr>
                    <a:xfrm>
                      <a:off x="7354800" y="2870280"/>
                      <a:ext cx="96840" cy="145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" h="122">
                          <a:moveTo>
                            <a:pt x="36" y="0"/>
                          </a:moveTo>
                          <a:lnTo>
                            <a:pt x="15" y="7"/>
                          </a:lnTo>
                          <a:lnTo>
                            <a:pt x="0" y="11"/>
                          </a:lnTo>
                          <a:lnTo>
                            <a:pt x="4" y="82"/>
                          </a:lnTo>
                          <a:lnTo>
                            <a:pt x="18" y="122"/>
                          </a:lnTo>
                          <a:lnTo>
                            <a:pt x="72" y="107"/>
                          </a:lnTo>
                          <a:lnTo>
                            <a:pt x="86" y="61"/>
                          </a:lnTo>
                          <a:lnTo>
                            <a:pt x="79" y="36"/>
                          </a:lnTo>
                          <a:lnTo>
                            <a:pt x="54" y="36"/>
                          </a:lnTo>
                          <a:lnTo>
                            <a:pt x="36" y="0"/>
                          </a:lnTo>
                        </a:path>
                      </a:pathLst>
                    </a:custGeom>
                    <a:solidFill>
                      <a:srgbClr val="00f008"/>
                    </a:solidFill>
                    <a:ln w="11160">
                      <a:solidFill>
                        <a:srgbClr val="b2b2b2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8" name=""/>
                    <p:cNvSpPr/>
                    <p:nvPr/>
                  </p:nvSpPr>
                  <p:spPr>
                    <a:xfrm>
                      <a:off x="4962600" y="1984320"/>
                      <a:ext cx="110880" cy="96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1" h="82">
                          <a:moveTo>
                            <a:pt x="101" y="0"/>
                          </a:moveTo>
                          <a:lnTo>
                            <a:pt x="61" y="7"/>
                          </a:lnTo>
                          <a:lnTo>
                            <a:pt x="36" y="36"/>
                          </a:lnTo>
                          <a:lnTo>
                            <a:pt x="8" y="50"/>
                          </a:lnTo>
                          <a:lnTo>
                            <a:pt x="0" y="82"/>
                          </a:lnTo>
                          <a:lnTo>
                            <a:pt x="58" y="61"/>
                          </a:lnTo>
                          <a:lnTo>
                            <a:pt x="79" y="32"/>
                          </a:lnTo>
                          <a:lnTo>
                            <a:pt x="94" y="21"/>
                          </a:lnTo>
                          <a:lnTo>
                            <a:pt x="101" y="0"/>
                          </a:lnTo>
                          <a:close/>
                        </a:path>
                      </a:pathLst>
                    </a:custGeom>
                    <a:solidFill>
                      <a:srgbClr val="00f008"/>
                    </a:solidFill>
                    <a:ln w="9360">
                      <a:solidFill>
                        <a:srgbClr val="b2b2b2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9" name=""/>
                    <p:cNvSpPr/>
                    <p:nvPr/>
                  </p:nvSpPr>
                  <p:spPr>
                    <a:xfrm>
                      <a:off x="5362560" y="2031840"/>
                      <a:ext cx="85680" cy="24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8" h="22">
                          <a:moveTo>
                            <a:pt x="14" y="4"/>
                          </a:moveTo>
                          <a:lnTo>
                            <a:pt x="0" y="15"/>
                          </a:lnTo>
                          <a:lnTo>
                            <a:pt x="7" y="22"/>
                          </a:lnTo>
                          <a:lnTo>
                            <a:pt x="57" y="18"/>
                          </a:lnTo>
                          <a:lnTo>
                            <a:pt x="78" y="18"/>
                          </a:lnTo>
                          <a:lnTo>
                            <a:pt x="75" y="0"/>
                          </a:lnTo>
                          <a:lnTo>
                            <a:pt x="14" y="4"/>
                          </a:lnTo>
                          <a:close/>
                        </a:path>
                      </a:pathLst>
                    </a:custGeom>
                    <a:solidFill>
                      <a:srgbClr val="00f008"/>
                    </a:solidFill>
                    <a:ln w="9360">
                      <a:solidFill>
                        <a:srgbClr val="b2b2b2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2680" bIns="-22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grpSp>
                  <p:nvGrpSpPr>
                    <p:cNvPr id="60" name=""/>
                    <p:cNvGrpSpPr/>
                    <p:nvPr/>
                  </p:nvGrpSpPr>
                  <p:grpSpPr>
                    <a:xfrm>
                      <a:off x="114480" y="923760"/>
                      <a:ext cx="7964280" cy="5680080"/>
                      <a:chOff x="114480" y="923760"/>
                      <a:chExt cx="7964280" cy="5680080"/>
                    </a:xfrm>
                  </p:grpSpPr>
                  <p:grpSp>
                    <p:nvGrpSpPr>
                      <p:cNvPr id="61" name=""/>
                      <p:cNvGrpSpPr/>
                      <p:nvPr/>
                    </p:nvGrpSpPr>
                    <p:grpSpPr>
                      <a:xfrm>
                        <a:off x="6426360" y="2598840"/>
                        <a:ext cx="1245960" cy="1146240"/>
                        <a:chOff x="6426360" y="2598840"/>
                        <a:chExt cx="1245960" cy="1146240"/>
                      </a:xfrm>
                    </p:grpSpPr>
                    <p:sp>
                      <p:nvSpPr>
                        <p:cNvPr id="62" name=""/>
                        <p:cNvSpPr/>
                        <p:nvPr/>
                      </p:nvSpPr>
                      <p:spPr>
                        <a:xfrm>
                          <a:off x="6940440" y="3375000"/>
                          <a:ext cx="165240" cy="2523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51" h="212">
                              <a:moveTo>
                                <a:pt x="33" y="0"/>
                              </a:moveTo>
                              <a:lnTo>
                                <a:pt x="51" y="61"/>
                              </a:lnTo>
                              <a:lnTo>
                                <a:pt x="72" y="64"/>
                              </a:lnTo>
                              <a:lnTo>
                                <a:pt x="90" y="100"/>
                              </a:lnTo>
                              <a:lnTo>
                                <a:pt x="97" y="122"/>
                              </a:lnTo>
                              <a:lnTo>
                                <a:pt x="122" y="125"/>
                              </a:lnTo>
                              <a:lnTo>
                                <a:pt x="151" y="147"/>
                              </a:lnTo>
                              <a:lnTo>
                                <a:pt x="151" y="190"/>
                              </a:lnTo>
                              <a:lnTo>
                                <a:pt x="140" y="212"/>
                              </a:lnTo>
                              <a:lnTo>
                                <a:pt x="65" y="212"/>
                              </a:lnTo>
                              <a:lnTo>
                                <a:pt x="0" y="18"/>
                              </a:lnTo>
                              <a:lnTo>
                                <a:pt x="33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63" name=""/>
                        <p:cNvSpPr/>
                        <p:nvPr/>
                      </p:nvSpPr>
                      <p:spPr>
                        <a:xfrm>
                          <a:off x="6426360" y="3406680"/>
                          <a:ext cx="679320" cy="33840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617" h="283">
                              <a:moveTo>
                                <a:pt x="606" y="183"/>
                              </a:moveTo>
                              <a:lnTo>
                                <a:pt x="617" y="219"/>
                              </a:lnTo>
                              <a:lnTo>
                                <a:pt x="606" y="219"/>
                              </a:lnTo>
                              <a:lnTo>
                                <a:pt x="606" y="230"/>
                              </a:lnTo>
                              <a:lnTo>
                                <a:pt x="592" y="244"/>
                              </a:lnTo>
                              <a:lnTo>
                                <a:pt x="592" y="265"/>
                              </a:lnTo>
                              <a:lnTo>
                                <a:pt x="527" y="280"/>
                              </a:lnTo>
                              <a:lnTo>
                                <a:pt x="513" y="247"/>
                              </a:lnTo>
                              <a:lnTo>
                                <a:pt x="491" y="247"/>
                              </a:lnTo>
                              <a:lnTo>
                                <a:pt x="466" y="187"/>
                              </a:lnTo>
                              <a:lnTo>
                                <a:pt x="484" y="158"/>
                              </a:lnTo>
                              <a:lnTo>
                                <a:pt x="466" y="158"/>
                              </a:lnTo>
                              <a:lnTo>
                                <a:pt x="441" y="129"/>
                              </a:lnTo>
                              <a:lnTo>
                                <a:pt x="459" y="97"/>
                              </a:lnTo>
                              <a:lnTo>
                                <a:pt x="448" y="93"/>
                              </a:lnTo>
                              <a:lnTo>
                                <a:pt x="445" y="65"/>
                              </a:lnTo>
                              <a:lnTo>
                                <a:pt x="459" y="25"/>
                              </a:lnTo>
                              <a:lnTo>
                                <a:pt x="430" y="32"/>
                              </a:lnTo>
                              <a:lnTo>
                                <a:pt x="423" y="65"/>
                              </a:lnTo>
                              <a:lnTo>
                                <a:pt x="398" y="83"/>
                              </a:lnTo>
                              <a:lnTo>
                                <a:pt x="416" y="108"/>
                              </a:lnTo>
                              <a:lnTo>
                                <a:pt x="413" y="136"/>
                              </a:lnTo>
                              <a:lnTo>
                                <a:pt x="427" y="140"/>
                              </a:lnTo>
                              <a:lnTo>
                                <a:pt x="413" y="169"/>
                              </a:lnTo>
                              <a:lnTo>
                                <a:pt x="423" y="201"/>
                              </a:lnTo>
                              <a:lnTo>
                                <a:pt x="430" y="244"/>
                              </a:lnTo>
                              <a:lnTo>
                                <a:pt x="456" y="262"/>
                              </a:lnTo>
                              <a:lnTo>
                                <a:pt x="445" y="283"/>
                              </a:lnTo>
                              <a:lnTo>
                                <a:pt x="427" y="273"/>
                              </a:lnTo>
                              <a:lnTo>
                                <a:pt x="395" y="276"/>
                              </a:lnTo>
                              <a:lnTo>
                                <a:pt x="387" y="258"/>
                              </a:lnTo>
                              <a:lnTo>
                                <a:pt x="341" y="265"/>
                              </a:lnTo>
                              <a:lnTo>
                                <a:pt x="330" y="222"/>
                              </a:lnTo>
                              <a:lnTo>
                                <a:pt x="334" y="197"/>
                              </a:lnTo>
                              <a:lnTo>
                                <a:pt x="359" y="165"/>
                              </a:lnTo>
                              <a:lnTo>
                                <a:pt x="344" y="143"/>
                              </a:lnTo>
                              <a:lnTo>
                                <a:pt x="280" y="136"/>
                              </a:lnTo>
                              <a:lnTo>
                                <a:pt x="273" y="104"/>
                              </a:lnTo>
                              <a:lnTo>
                                <a:pt x="248" y="108"/>
                              </a:lnTo>
                              <a:lnTo>
                                <a:pt x="237" y="136"/>
                              </a:lnTo>
                              <a:lnTo>
                                <a:pt x="197" y="143"/>
                              </a:lnTo>
                              <a:lnTo>
                                <a:pt x="165" y="115"/>
                              </a:lnTo>
                              <a:lnTo>
                                <a:pt x="158" y="86"/>
                              </a:lnTo>
                              <a:lnTo>
                                <a:pt x="111" y="100"/>
                              </a:lnTo>
                              <a:lnTo>
                                <a:pt x="72" y="97"/>
                              </a:lnTo>
                              <a:lnTo>
                                <a:pt x="68" y="126"/>
                              </a:lnTo>
                              <a:lnTo>
                                <a:pt x="11" y="158"/>
                              </a:lnTo>
                              <a:lnTo>
                                <a:pt x="0" y="75"/>
                              </a:lnTo>
                              <a:lnTo>
                                <a:pt x="470" y="0"/>
                              </a:lnTo>
                              <a:lnTo>
                                <a:pt x="527" y="183"/>
                              </a:lnTo>
                              <a:lnTo>
                                <a:pt x="606" y="183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64" name=""/>
                        <p:cNvSpPr/>
                        <p:nvPr/>
                      </p:nvSpPr>
                      <p:spPr>
                        <a:xfrm>
                          <a:off x="7264440" y="2979720"/>
                          <a:ext cx="187200" cy="1461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68" h="122">
                              <a:moveTo>
                                <a:pt x="64" y="29"/>
                              </a:moveTo>
                              <a:lnTo>
                                <a:pt x="100" y="29"/>
                              </a:lnTo>
                              <a:lnTo>
                                <a:pt x="118" y="26"/>
                              </a:lnTo>
                              <a:lnTo>
                                <a:pt x="140" y="4"/>
                              </a:lnTo>
                              <a:lnTo>
                                <a:pt x="168" y="0"/>
                              </a:lnTo>
                              <a:lnTo>
                                <a:pt x="161" y="29"/>
                              </a:lnTo>
                              <a:lnTo>
                                <a:pt x="136" y="47"/>
                              </a:lnTo>
                              <a:lnTo>
                                <a:pt x="122" y="69"/>
                              </a:lnTo>
                              <a:lnTo>
                                <a:pt x="125" y="94"/>
                              </a:lnTo>
                              <a:lnTo>
                                <a:pt x="104" y="90"/>
                              </a:lnTo>
                              <a:lnTo>
                                <a:pt x="68" y="108"/>
                              </a:lnTo>
                              <a:lnTo>
                                <a:pt x="14" y="122"/>
                              </a:lnTo>
                              <a:lnTo>
                                <a:pt x="0" y="61"/>
                              </a:lnTo>
                              <a:lnTo>
                                <a:pt x="50" y="58"/>
                              </a:lnTo>
                              <a:lnTo>
                                <a:pt x="64" y="29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919191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65" name=""/>
                        <p:cNvSpPr/>
                        <p:nvPr/>
                      </p:nvSpPr>
                      <p:spPr>
                        <a:xfrm>
                          <a:off x="7132680" y="2598840"/>
                          <a:ext cx="539640" cy="27468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488" h="230">
                              <a:moveTo>
                                <a:pt x="22" y="97"/>
                              </a:moveTo>
                              <a:lnTo>
                                <a:pt x="122" y="72"/>
                              </a:lnTo>
                              <a:lnTo>
                                <a:pt x="237" y="47"/>
                              </a:lnTo>
                              <a:lnTo>
                                <a:pt x="262" y="43"/>
                              </a:lnTo>
                              <a:lnTo>
                                <a:pt x="262" y="11"/>
                              </a:lnTo>
                              <a:lnTo>
                                <a:pt x="294" y="18"/>
                              </a:lnTo>
                              <a:lnTo>
                                <a:pt x="301" y="0"/>
                              </a:lnTo>
                              <a:lnTo>
                                <a:pt x="323" y="7"/>
                              </a:lnTo>
                              <a:lnTo>
                                <a:pt x="326" y="65"/>
                              </a:lnTo>
                              <a:lnTo>
                                <a:pt x="333" y="94"/>
                              </a:lnTo>
                              <a:lnTo>
                                <a:pt x="362" y="129"/>
                              </a:lnTo>
                              <a:lnTo>
                                <a:pt x="376" y="158"/>
                              </a:lnTo>
                              <a:lnTo>
                                <a:pt x="412" y="158"/>
                              </a:lnTo>
                              <a:lnTo>
                                <a:pt x="434" y="147"/>
                              </a:lnTo>
                              <a:lnTo>
                                <a:pt x="420" y="129"/>
                              </a:lnTo>
                              <a:lnTo>
                                <a:pt x="420" y="101"/>
                              </a:lnTo>
                              <a:lnTo>
                                <a:pt x="441" y="108"/>
                              </a:lnTo>
                              <a:lnTo>
                                <a:pt x="470" y="119"/>
                              </a:lnTo>
                              <a:lnTo>
                                <a:pt x="480" y="137"/>
                              </a:lnTo>
                              <a:lnTo>
                                <a:pt x="463" y="162"/>
                              </a:lnTo>
                              <a:lnTo>
                                <a:pt x="455" y="187"/>
                              </a:lnTo>
                              <a:lnTo>
                                <a:pt x="488" y="183"/>
                              </a:lnTo>
                              <a:lnTo>
                                <a:pt x="480" y="215"/>
                              </a:lnTo>
                              <a:lnTo>
                                <a:pt x="455" y="230"/>
                              </a:lnTo>
                              <a:lnTo>
                                <a:pt x="452" y="198"/>
                              </a:lnTo>
                              <a:lnTo>
                                <a:pt x="434" y="201"/>
                              </a:lnTo>
                              <a:lnTo>
                                <a:pt x="391" y="205"/>
                              </a:lnTo>
                              <a:lnTo>
                                <a:pt x="373" y="187"/>
                              </a:lnTo>
                              <a:lnTo>
                                <a:pt x="359" y="205"/>
                              </a:lnTo>
                              <a:lnTo>
                                <a:pt x="344" y="215"/>
                              </a:lnTo>
                              <a:lnTo>
                                <a:pt x="326" y="215"/>
                              </a:lnTo>
                              <a:lnTo>
                                <a:pt x="326" y="190"/>
                              </a:lnTo>
                              <a:lnTo>
                                <a:pt x="298" y="187"/>
                              </a:lnTo>
                              <a:lnTo>
                                <a:pt x="290" y="158"/>
                              </a:lnTo>
                              <a:lnTo>
                                <a:pt x="283" y="147"/>
                              </a:lnTo>
                              <a:lnTo>
                                <a:pt x="262" y="158"/>
                              </a:lnTo>
                              <a:lnTo>
                                <a:pt x="215" y="162"/>
                              </a:lnTo>
                              <a:lnTo>
                                <a:pt x="176" y="176"/>
                              </a:lnTo>
                              <a:lnTo>
                                <a:pt x="125" y="187"/>
                              </a:lnTo>
                              <a:lnTo>
                                <a:pt x="100" y="212"/>
                              </a:lnTo>
                              <a:lnTo>
                                <a:pt x="79" y="190"/>
                              </a:lnTo>
                              <a:lnTo>
                                <a:pt x="57" y="215"/>
                              </a:lnTo>
                              <a:lnTo>
                                <a:pt x="25" y="215"/>
                              </a:lnTo>
                              <a:lnTo>
                                <a:pt x="0" y="187"/>
                              </a:lnTo>
                              <a:lnTo>
                                <a:pt x="22" y="97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66" name=""/>
                        <p:cNvSpPr/>
                        <p:nvPr/>
                      </p:nvSpPr>
                      <p:spPr>
                        <a:xfrm>
                          <a:off x="7162920" y="2787480"/>
                          <a:ext cx="247680" cy="2685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26" h="226">
                              <a:moveTo>
                                <a:pt x="208" y="0"/>
                              </a:moveTo>
                              <a:lnTo>
                                <a:pt x="215" y="72"/>
                              </a:lnTo>
                              <a:lnTo>
                                <a:pt x="226" y="115"/>
                              </a:lnTo>
                              <a:lnTo>
                                <a:pt x="219" y="140"/>
                              </a:lnTo>
                              <a:lnTo>
                                <a:pt x="183" y="151"/>
                              </a:lnTo>
                              <a:lnTo>
                                <a:pt x="140" y="165"/>
                              </a:lnTo>
                              <a:lnTo>
                                <a:pt x="118" y="187"/>
                              </a:lnTo>
                              <a:lnTo>
                                <a:pt x="97" y="215"/>
                              </a:lnTo>
                              <a:lnTo>
                                <a:pt x="61" y="226"/>
                              </a:lnTo>
                              <a:lnTo>
                                <a:pt x="3" y="212"/>
                              </a:lnTo>
                              <a:lnTo>
                                <a:pt x="39" y="194"/>
                              </a:lnTo>
                              <a:lnTo>
                                <a:pt x="18" y="165"/>
                              </a:lnTo>
                              <a:lnTo>
                                <a:pt x="14" y="136"/>
                              </a:lnTo>
                              <a:lnTo>
                                <a:pt x="7" y="104"/>
                              </a:lnTo>
                              <a:lnTo>
                                <a:pt x="0" y="54"/>
                              </a:lnTo>
                              <a:lnTo>
                                <a:pt x="36" y="57"/>
                              </a:lnTo>
                              <a:lnTo>
                                <a:pt x="54" y="36"/>
                              </a:lnTo>
                              <a:lnTo>
                                <a:pt x="75" y="54"/>
                              </a:lnTo>
                              <a:lnTo>
                                <a:pt x="100" y="25"/>
                              </a:lnTo>
                              <a:lnTo>
                                <a:pt x="208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</p:grpSp>
                  <p:grpSp>
                    <p:nvGrpSpPr>
                      <p:cNvPr id="67" name=""/>
                      <p:cNvGrpSpPr/>
                      <p:nvPr/>
                    </p:nvGrpSpPr>
                    <p:grpSpPr>
                      <a:xfrm>
                        <a:off x="114480" y="923760"/>
                        <a:ext cx="7964280" cy="5680080"/>
                        <a:chOff x="114480" y="923760"/>
                        <a:chExt cx="7964280" cy="5680080"/>
                      </a:xfrm>
                    </p:grpSpPr>
                    <p:sp>
                      <p:nvSpPr>
                        <p:cNvPr id="68" name=""/>
                        <p:cNvSpPr/>
                        <p:nvPr/>
                      </p:nvSpPr>
                      <p:spPr>
                        <a:xfrm>
                          <a:off x="5388120" y="2436840"/>
                          <a:ext cx="585720" cy="8078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530" h="678">
                              <a:moveTo>
                                <a:pt x="272" y="678"/>
                              </a:moveTo>
                              <a:lnTo>
                                <a:pt x="265" y="660"/>
                              </a:lnTo>
                              <a:lnTo>
                                <a:pt x="14" y="671"/>
                              </a:lnTo>
                              <a:lnTo>
                                <a:pt x="35" y="642"/>
                              </a:lnTo>
                              <a:lnTo>
                                <a:pt x="57" y="595"/>
                              </a:lnTo>
                              <a:lnTo>
                                <a:pt x="82" y="559"/>
                              </a:lnTo>
                              <a:lnTo>
                                <a:pt x="53" y="513"/>
                              </a:lnTo>
                              <a:lnTo>
                                <a:pt x="50" y="434"/>
                              </a:lnTo>
                              <a:lnTo>
                                <a:pt x="25" y="398"/>
                              </a:lnTo>
                              <a:lnTo>
                                <a:pt x="7" y="377"/>
                              </a:lnTo>
                              <a:lnTo>
                                <a:pt x="7" y="355"/>
                              </a:lnTo>
                              <a:lnTo>
                                <a:pt x="21" y="337"/>
                              </a:lnTo>
                              <a:lnTo>
                                <a:pt x="0" y="280"/>
                              </a:lnTo>
                              <a:lnTo>
                                <a:pt x="35" y="222"/>
                              </a:lnTo>
                              <a:lnTo>
                                <a:pt x="18" y="197"/>
                              </a:lnTo>
                              <a:lnTo>
                                <a:pt x="18" y="172"/>
                              </a:lnTo>
                              <a:lnTo>
                                <a:pt x="39" y="136"/>
                              </a:lnTo>
                              <a:lnTo>
                                <a:pt x="46" y="104"/>
                              </a:lnTo>
                              <a:lnTo>
                                <a:pt x="82" y="108"/>
                              </a:lnTo>
                              <a:lnTo>
                                <a:pt x="79" y="143"/>
                              </a:lnTo>
                              <a:lnTo>
                                <a:pt x="96" y="154"/>
                              </a:lnTo>
                              <a:lnTo>
                                <a:pt x="118" y="136"/>
                              </a:lnTo>
                              <a:lnTo>
                                <a:pt x="111" y="82"/>
                              </a:lnTo>
                              <a:lnTo>
                                <a:pt x="122" y="68"/>
                              </a:lnTo>
                              <a:lnTo>
                                <a:pt x="143" y="72"/>
                              </a:lnTo>
                              <a:lnTo>
                                <a:pt x="136" y="22"/>
                              </a:lnTo>
                              <a:lnTo>
                                <a:pt x="161" y="4"/>
                              </a:lnTo>
                              <a:lnTo>
                                <a:pt x="247" y="0"/>
                              </a:lnTo>
                              <a:lnTo>
                                <a:pt x="283" y="18"/>
                              </a:lnTo>
                              <a:lnTo>
                                <a:pt x="286" y="36"/>
                              </a:lnTo>
                              <a:lnTo>
                                <a:pt x="319" y="36"/>
                              </a:lnTo>
                              <a:lnTo>
                                <a:pt x="365" y="50"/>
                              </a:lnTo>
                              <a:lnTo>
                                <a:pt x="373" y="75"/>
                              </a:lnTo>
                              <a:lnTo>
                                <a:pt x="355" y="90"/>
                              </a:lnTo>
                              <a:lnTo>
                                <a:pt x="390" y="172"/>
                              </a:lnTo>
                              <a:lnTo>
                                <a:pt x="390" y="197"/>
                              </a:lnTo>
                              <a:lnTo>
                                <a:pt x="333" y="273"/>
                              </a:lnTo>
                              <a:lnTo>
                                <a:pt x="312" y="316"/>
                              </a:lnTo>
                              <a:lnTo>
                                <a:pt x="322" y="330"/>
                              </a:lnTo>
                              <a:lnTo>
                                <a:pt x="358" y="334"/>
                              </a:lnTo>
                              <a:lnTo>
                                <a:pt x="376" y="316"/>
                              </a:lnTo>
                              <a:lnTo>
                                <a:pt x="416" y="247"/>
                              </a:lnTo>
                              <a:lnTo>
                                <a:pt x="455" y="247"/>
                              </a:lnTo>
                              <a:lnTo>
                                <a:pt x="502" y="312"/>
                              </a:lnTo>
                              <a:lnTo>
                                <a:pt x="502" y="355"/>
                              </a:lnTo>
                              <a:lnTo>
                                <a:pt x="498" y="380"/>
                              </a:lnTo>
                              <a:lnTo>
                                <a:pt x="530" y="402"/>
                              </a:lnTo>
                              <a:lnTo>
                                <a:pt x="527" y="445"/>
                              </a:lnTo>
                              <a:lnTo>
                                <a:pt x="509" y="477"/>
                              </a:lnTo>
                              <a:lnTo>
                                <a:pt x="498" y="516"/>
                              </a:lnTo>
                              <a:lnTo>
                                <a:pt x="487" y="542"/>
                              </a:lnTo>
                              <a:lnTo>
                                <a:pt x="455" y="549"/>
                              </a:lnTo>
                              <a:lnTo>
                                <a:pt x="469" y="588"/>
                              </a:lnTo>
                              <a:lnTo>
                                <a:pt x="455" y="599"/>
                              </a:lnTo>
                              <a:lnTo>
                                <a:pt x="426" y="649"/>
                              </a:lnTo>
                              <a:lnTo>
                                <a:pt x="272" y="678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69" name=""/>
                        <p:cNvSpPr/>
                        <p:nvPr/>
                      </p:nvSpPr>
                      <p:spPr>
                        <a:xfrm>
                          <a:off x="6019920" y="928800"/>
                          <a:ext cx="2058840" cy="133668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868" h="1123">
                              <a:moveTo>
                                <a:pt x="7" y="219"/>
                              </a:moveTo>
                              <a:lnTo>
                                <a:pt x="7" y="710"/>
                              </a:lnTo>
                              <a:lnTo>
                                <a:pt x="90" y="753"/>
                              </a:lnTo>
                              <a:lnTo>
                                <a:pt x="150" y="782"/>
                              </a:lnTo>
                              <a:lnTo>
                                <a:pt x="161" y="811"/>
                              </a:lnTo>
                              <a:lnTo>
                                <a:pt x="258" y="839"/>
                              </a:lnTo>
                              <a:lnTo>
                                <a:pt x="280" y="854"/>
                              </a:lnTo>
                              <a:lnTo>
                                <a:pt x="265" y="904"/>
                              </a:lnTo>
                              <a:lnTo>
                                <a:pt x="305" y="936"/>
                              </a:lnTo>
                              <a:lnTo>
                                <a:pt x="358" y="915"/>
                              </a:lnTo>
                              <a:lnTo>
                                <a:pt x="398" y="911"/>
                              </a:lnTo>
                              <a:lnTo>
                                <a:pt x="441" y="936"/>
                              </a:lnTo>
                              <a:lnTo>
                                <a:pt x="477" y="936"/>
                              </a:lnTo>
                              <a:lnTo>
                                <a:pt x="484" y="990"/>
                              </a:lnTo>
                              <a:lnTo>
                                <a:pt x="505" y="986"/>
                              </a:lnTo>
                              <a:lnTo>
                                <a:pt x="548" y="979"/>
                              </a:lnTo>
                              <a:lnTo>
                                <a:pt x="563" y="1001"/>
                              </a:lnTo>
                              <a:lnTo>
                                <a:pt x="566" y="1044"/>
                              </a:lnTo>
                              <a:lnTo>
                                <a:pt x="624" y="1062"/>
                              </a:lnTo>
                              <a:lnTo>
                                <a:pt x="660" y="1047"/>
                              </a:lnTo>
                              <a:lnTo>
                                <a:pt x="678" y="1033"/>
                              </a:lnTo>
                              <a:lnTo>
                                <a:pt x="703" y="1047"/>
                              </a:lnTo>
                              <a:lnTo>
                                <a:pt x="699" y="1087"/>
                              </a:lnTo>
                              <a:lnTo>
                                <a:pt x="728" y="1105"/>
                              </a:lnTo>
                              <a:lnTo>
                                <a:pt x="832" y="1119"/>
                              </a:lnTo>
                              <a:lnTo>
                                <a:pt x="864" y="1115"/>
                              </a:lnTo>
                              <a:lnTo>
                                <a:pt x="900" y="1123"/>
                              </a:lnTo>
                              <a:lnTo>
                                <a:pt x="929" y="1105"/>
                              </a:lnTo>
                              <a:lnTo>
                                <a:pt x="1033" y="1083"/>
                              </a:lnTo>
                              <a:lnTo>
                                <a:pt x="1119" y="1054"/>
                              </a:lnTo>
                              <a:lnTo>
                                <a:pt x="1115" y="1019"/>
                              </a:lnTo>
                              <a:lnTo>
                                <a:pt x="1126" y="1001"/>
                              </a:lnTo>
                              <a:lnTo>
                                <a:pt x="1154" y="997"/>
                              </a:lnTo>
                              <a:lnTo>
                                <a:pt x="1183" y="1004"/>
                              </a:lnTo>
                              <a:lnTo>
                                <a:pt x="1219" y="936"/>
                              </a:lnTo>
                              <a:lnTo>
                                <a:pt x="1215" y="879"/>
                              </a:lnTo>
                              <a:lnTo>
                                <a:pt x="1233" y="836"/>
                              </a:lnTo>
                              <a:lnTo>
                                <a:pt x="1212" y="735"/>
                              </a:lnTo>
                              <a:lnTo>
                                <a:pt x="1251" y="606"/>
                              </a:lnTo>
                              <a:lnTo>
                                <a:pt x="1266" y="599"/>
                              </a:lnTo>
                              <a:lnTo>
                                <a:pt x="1262" y="577"/>
                              </a:lnTo>
                              <a:lnTo>
                                <a:pt x="1294" y="570"/>
                              </a:lnTo>
                              <a:lnTo>
                                <a:pt x="1312" y="603"/>
                              </a:lnTo>
                              <a:lnTo>
                                <a:pt x="1348" y="599"/>
                              </a:lnTo>
                              <a:lnTo>
                                <a:pt x="1384" y="588"/>
                              </a:lnTo>
                              <a:lnTo>
                                <a:pt x="1387" y="560"/>
                              </a:lnTo>
                              <a:lnTo>
                                <a:pt x="1405" y="560"/>
                              </a:lnTo>
                              <a:lnTo>
                                <a:pt x="1405" y="599"/>
                              </a:lnTo>
                              <a:lnTo>
                                <a:pt x="1477" y="628"/>
                              </a:lnTo>
                              <a:lnTo>
                                <a:pt x="1509" y="789"/>
                              </a:lnTo>
                              <a:lnTo>
                                <a:pt x="1549" y="771"/>
                              </a:lnTo>
                              <a:lnTo>
                                <a:pt x="1563" y="768"/>
                              </a:lnTo>
                              <a:lnTo>
                                <a:pt x="1563" y="739"/>
                              </a:lnTo>
                              <a:lnTo>
                                <a:pt x="1542" y="732"/>
                              </a:lnTo>
                              <a:lnTo>
                                <a:pt x="1542" y="714"/>
                              </a:lnTo>
                              <a:lnTo>
                                <a:pt x="1563" y="710"/>
                              </a:lnTo>
                              <a:lnTo>
                                <a:pt x="1581" y="717"/>
                              </a:lnTo>
                              <a:lnTo>
                                <a:pt x="1599" y="696"/>
                              </a:lnTo>
                              <a:lnTo>
                                <a:pt x="1595" y="664"/>
                              </a:lnTo>
                              <a:lnTo>
                                <a:pt x="1574" y="646"/>
                              </a:lnTo>
                              <a:lnTo>
                                <a:pt x="1578" y="621"/>
                              </a:lnTo>
                              <a:lnTo>
                                <a:pt x="1595" y="603"/>
                              </a:lnTo>
                              <a:lnTo>
                                <a:pt x="1621" y="606"/>
                              </a:lnTo>
                              <a:lnTo>
                                <a:pt x="1656" y="653"/>
                              </a:lnTo>
                              <a:lnTo>
                                <a:pt x="1674" y="642"/>
                              </a:lnTo>
                              <a:lnTo>
                                <a:pt x="1717" y="595"/>
                              </a:lnTo>
                              <a:lnTo>
                                <a:pt x="1717" y="570"/>
                              </a:lnTo>
                              <a:lnTo>
                                <a:pt x="1789" y="470"/>
                              </a:lnTo>
                              <a:lnTo>
                                <a:pt x="1789" y="438"/>
                              </a:lnTo>
                              <a:lnTo>
                                <a:pt x="1785" y="416"/>
                              </a:lnTo>
                              <a:lnTo>
                                <a:pt x="1803" y="416"/>
                              </a:lnTo>
                              <a:lnTo>
                                <a:pt x="1818" y="427"/>
                              </a:lnTo>
                              <a:lnTo>
                                <a:pt x="1868" y="416"/>
                              </a:lnTo>
                              <a:lnTo>
                                <a:pt x="1868" y="0"/>
                              </a:lnTo>
                              <a:lnTo>
                                <a:pt x="0" y="4"/>
                              </a:lnTo>
                              <a:lnTo>
                                <a:pt x="7" y="219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0" name=""/>
                        <p:cNvSpPr/>
                        <p:nvPr/>
                      </p:nvSpPr>
                      <p:spPr>
                        <a:xfrm>
                          <a:off x="4038480" y="2984400"/>
                          <a:ext cx="830520" cy="6224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811" h="524">
                              <a:moveTo>
                                <a:pt x="11" y="14"/>
                              </a:moveTo>
                              <a:lnTo>
                                <a:pt x="373" y="0"/>
                              </a:lnTo>
                              <a:lnTo>
                                <a:pt x="674" y="0"/>
                              </a:lnTo>
                              <a:lnTo>
                                <a:pt x="671" y="18"/>
                              </a:lnTo>
                              <a:lnTo>
                                <a:pt x="657" y="72"/>
                              </a:lnTo>
                              <a:lnTo>
                                <a:pt x="685" y="108"/>
                              </a:lnTo>
                              <a:lnTo>
                                <a:pt x="696" y="129"/>
                              </a:lnTo>
                              <a:lnTo>
                                <a:pt x="750" y="133"/>
                              </a:lnTo>
                              <a:lnTo>
                                <a:pt x="753" y="176"/>
                              </a:lnTo>
                              <a:lnTo>
                                <a:pt x="775" y="179"/>
                              </a:lnTo>
                              <a:lnTo>
                                <a:pt x="775" y="194"/>
                              </a:lnTo>
                              <a:lnTo>
                                <a:pt x="789" y="215"/>
                              </a:lnTo>
                              <a:lnTo>
                                <a:pt x="811" y="222"/>
                              </a:lnTo>
                              <a:lnTo>
                                <a:pt x="811" y="265"/>
                              </a:lnTo>
                              <a:lnTo>
                                <a:pt x="800" y="308"/>
                              </a:lnTo>
                              <a:lnTo>
                                <a:pt x="735" y="337"/>
                              </a:lnTo>
                              <a:lnTo>
                                <a:pt x="700" y="359"/>
                              </a:lnTo>
                              <a:lnTo>
                                <a:pt x="707" y="398"/>
                              </a:lnTo>
                              <a:lnTo>
                                <a:pt x="717" y="420"/>
                              </a:lnTo>
                              <a:lnTo>
                                <a:pt x="714" y="438"/>
                              </a:lnTo>
                              <a:lnTo>
                                <a:pt x="678" y="481"/>
                              </a:lnTo>
                              <a:lnTo>
                                <a:pt x="671" y="513"/>
                              </a:lnTo>
                              <a:lnTo>
                                <a:pt x="660" y="524"/>
                              </a:lnTo>
                              <a:lnTo>
                                <a:pt x="639" y="481"/>
                              </a:lnTo>
                              <a:lnTo>
                                <a:pt x="119" y="495"/>
                              </a:lnTo>
                              <a:lnTo>
                                <a:pt x="115" y="448"/>
                              </a:lnTo>
                              <a:lnTo>
                                <a:pt x="97" y="438"/>
                              </a:lnTo>
                              <a:lnTo>
                                <a:pt x="94" y="362"/>
                              </a:lnTo>
                              <a:lnTo>
                                <a:pt x="90" y="351"/>
                              </a:lnTo>
                              <a:lnTo>
                                <a:pt x="83" y="301"/>
                              </a:lnTo>
                              <a:lnTo>
                                <a:pt x="65" y="298"/>
                              </a:lnTo>
                              <a:lnTo>
                                <a:pt x="61" y="247"/>
                              </a:lnTo>
                              <a:lnTo>
                                <a:pt x="40" y="222"/>
                              </a:lnTo>
                              <a:lnTo>
                                <a:pt x="29" y="172"/>
                              </a:lnTo>
                              <a:lnTo>
                                <a:pt x="11" y="165"/>
                              </a:lnTo>
                              <a:lnTo>
                                <a:pt x="0" y="126"/>
                              </a:lnTo>
                              <a:lnTo>
                                <a:pt x="11" y="108"/>
                              </a:lnTo>
                              <a:lnTo>
                                <a:pt x="11" y="14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1" name=""/>
                        <p:cNvSpPr/>
                        <p:nvPr/>
                      </p:nvSpPr>
                      <p:spPr>
                        <a:xfrm>
                          <a:off x="1994040" y="2544840"/>
                          <a:ext cx="1006200" cy="9255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912" h="778">
                              <a:moveTo>
                                <a:pt x="93" y="0"/>
                              </a:moveTo>
                              <a:lnTo>
                                <a:pt x="912" y="89"/>
                              </a:lnTo>
                              <a:lnTo>
                                <a:pt x="869" y="778"/>
                              </a:lnTo>
                              <a:lnTo>
                                <a:pt x="0" y="674"/>
                              </a:lnTo>
                              <a:lnTo>
                                <a:pt x="32" y="495"/>
                              </a:lnTo>
                              <a:lnTo>
                                <a:pt x="93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2" name=""/>
                        <p:cNvSpPr/>
                        <p:nvPr/>
                      </p:nvSpPr>
                      <p:spPr>
                        <a:xfrm>
                          <a:off x="1463760" y="3068640"/>
                          <a:ext cx="792000" cy="11192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718" h="939">
                              <a:moveTo>
                                <a:pt x="136" y="0"/>
                              </a:moveTo>
                              <a:lnTo>
                                <a:pt x="511" y="57"/>
                              </a:lnTo>
                              <a:lnTo>
                                <a:pt x="482" y="233"/>
                              </a:lnTo>
                              <a:lnTo>
                                <a:pt x="718" y="262"/>
                              </a:lnTo>
                              <a:lnTo>
                                <a:pt x="647" y="939"/>
                              </a:lnTo>
                              <a:lnTo>
                                <a:pt x="0" y="835"/>
                              </a:lnTo>
                              <a:lnTo>
                                <a:pt x="13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3" name=""/>
                        <p:cNvSpPr/>
                        <p:nvPr/>
                      </p:nvSpPr>
                      <p:spPr>
                        <a:xfrm>
                          <a:off x="5637240" y="3083040"/>
                          <a:ext cx="617400" cy="7808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563" h="656">
                              <a:moveTo>
                                <a:pt x="0" y="132"/>
                              </a:moveTo>
                              <a:lnTo>
                                <a:pt x="154" y="107"/>
                              </a:lnTo>
                              <a:lnTo>
                                <a:pt x="233" y="107"/>
                              </a:lnTo>
                              <a:lnTo>
                                <a:pt x="255" y="121"/>
                              </a:lnTo>
                              <a:lnTo>
                                <a:pt x="344" y="114"/>
                              </a:lnTo>
                              <a:lnTo>
                                <a:pt x="351" y="104"/>
                              </a:lnTo>
                              <a:lnTo>
                                <a:pt x="380" y="100"/>
                              </a:lnTo>
                              <a:lnTo>
                                <a:pt x="402" y="86"/>
                              </a:lnTo>
                              <a:lnTo>
                                <a:pt x="412" y="43"/>
                              </a:lnTo>
                              <a:lnTo>
                                <a:pt x="452" y="21"/>
                              </a:lnTo>
                              <a:lnTo>
                                <a:pt x="513" y="0"/>
                              </a:lnTo>
                              <a:lnTo>
                                <a:pt x="559" y="225"/>
                              </a:lnTo>
                              <a:lnTo>
                                <a:pt x="549" y="243"/>
                              </a:lnTo>
                              <a:lnTo>
                                <a:pt x="563" y="265"/>
                              </a:lnTo>
                              <a:lnTo>
                                <a:pt x="552" y="286"/>
                              </a:lnTo>
                              <a:lnTo>
                                <a:pt x="542" y="308"/>
                              </a:lnTo>
                              <a:lnTo>
                                <a:pt x="545" y="405"/>
                              </a:lnTo>
                              <a:lnTo>
                                <a:pt x="531" y="426"/>
                              </a:lnTo>
                              <a:lnTo>
                                <a:pt x="509" y="426"/>
                              </a:lnTo>
                              <a:lnTo>
                                <a:pt x="506" y="469"/>
                              </a:lnTo>
                              <a:lnTo>
                                <a:pt x="459" y="462"/>
                              </a:lnTo>
                              <a:lnTo>
                                <a:pt x="430" y="480"/>
                              </a:lnTo>
                              <a:lnTo>
                                <a:pt x="455" y="494"/>
                              </a:lnTo>
                              <a:lnTo>
                                <a:pt x="441" y="523"/>
                              </a:lnTo>
                              <a:lnTo>
                                <a:pt x="463" y="548"/>
                              </a:lnTo>
                              <a:lnTo>
                                <a:pt x="463" y="566"/>
                              </a:lnTo>
                              <a:lnTo>
                                <a:pt x="416" y="537"/>
                              </a:lnTo>
                              <a:lnTo>
                                <a:pt x="387" y="559"/>
                              </a:lnTo>
                              <a:lnTo>
                                <a:pt x="398" y="616"/>
                              </a:lnTo>
                              <a:lnTo>
                                <a:pt x="384" y="623"/>
                              </a:lnTo>
                              <a:lnTo>
                                <a:pt x="373" y="652"/>
                              </a:lnTo>
                              <a:lnTo>
                                <a:pt x="351" y="656"/>
                              </a:lnTo>
                              <a:lnTo>
                                <a:pt x="351" y="623"/>
                              </a:lnTo>
                              <a:lnTo>
                                <a:pt x="330" y="623"/>
                              </a:lnTo>
                              <a:lnTo>
                                <a:pt x="323" y="595"/>
                              </a:lnTo>
                              <a:lnTo>
                                <a:pt x="308" y="580"/>
                              </a:lnTo>
                              <a:lnTo>
                                <a:pt x="283" y="577"/>
                              </a:lnTo>
                              <a:lnTo>
                                <a:pt x="273" y="598"/>
                              </a:lnTo>
                              <a:lnTo>
                                <a:pt x="255" y="620"/>
                              </a:lnTo>
                              <a:lnTo>
                                <a:pt x="212" y="631"/>
                              </a:lnTo>
                              <a:lnTo>
                                <a:pt x="165" y="613"/>
                              </a:lnTo>
                              <a:lnTo>
                                <a:pt x="108" y="602"/>
                              </a:lnTo>
                              <a:lnTo>
                                <a:pt x="104" y="566"/>
                              </a:lnTo>
                              <a:lnTo>
                                <a:pt x="90" y="559"/>
                              </a:lnTo>
                              <a:lnTo>
                                <a:pt x="54" y="559"/>
                              </a:lnTo>
                              <a:lnTo>
                                <a:pt x="0" y="132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4" name=""/>
                        <p:cNvSpPr/>
                        <p:nvPr/>
                      </p:nvSpPr>
                      <p:spPr>
                        <a:xfrm>
                          <a:off x="7324560" y="1595520"/>
                          <a:ext cx="522360" cy="9493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477" h="796">
                              <a:moveTo>
                                <a:pt x="0" y="444"/>
                              </a:moveTo>
                              <a:lnTo>
                                <a:pt x="36" y="398"/>
                              </a:lnTo>
                              <a:lnTo>
                                <a:pt x="36" y="322"/>
                              </a:lnTo>
                              <a:lnTo>
                                <a:pt x="54" y="279"/>
                              </a:lnTo>
                              <a:lnTo>
                                <a:pt x="50" y="243"/>
                              </a:lnTo>
                              <a:lnTo>
                                <a:pt x="32" y="172"/>
                              </a:lnTo>
                              <a:lnTo>
                                <a:pt x="72" y="57"/>
                              </a:lnTo>
                              <a:lnTo>
                                <a:pt x="83" y="46"/>
                              </a:lnTo>
                              <a:lnTo>
                                <a:pt x="83" y="21"/>
                              </a:lnTo>
                              <a:lnTo>
                                <a:pt x="111" y="10"/>
                              </a:lnTo>
                              <a:lnTo>
                                <a:pt x="133" y="43"/>
                              </a:lnTo>
                              <a:lnTo>
                                <a:pt x="169" y="43"/>
                              </a:lnTo>
                              <a:lnTo>
                                <a:pt x="172" y="35"/>
                              </a:lnTo>
                              <a:lnTo>
                                <a:pt x="197" y="28"/>
                              </a:lnTo>
                              <a:lnTo>
                                <a:pt x="212" y="0"/>
                              </a:lnTo>
                              <a:lnTo>
                                <a:pt x="226" y="21"/>
                              </a:lnTo>
                              <a:lnTo>
                                <a:pt x="226" y="35"/>
                              </a:lnTo>
                              <a:lnTo>
                                <a:pt x="291" y="68"/>
                              </a:lnTo>
                              <a:lnTo>
                                <a:pt x="326" y="236"/>
                              </a:lnTo>
                              <a:lnTo>
                                <a:pt x="355" y="269"/>
                              </a:lnTo>
                              <a:lnTo>
                                <a:pt x="405" y="269"/>
                              </a:lnTo>
                              <a:lnTo>
                                <a:pt x="412" y="283"/>
                              </a:lnTo>
                              <a:lnTo>
                                <a:pt x="409" y="319"/>
                              </a:lnTo>
                              <a:lnTo>
                                <a:pt x="423" y="337"/>
                              </a:lnTo>
                              <a:lnTo>
                                <a:pt x="470" y="347"/>
                              </a:lnTo>
                              <a:lnTo>
                                <a:pt x="477" y="380"/>
                              </a:lnTo>
                              <a:lnTo>
                                <a:pt x="459" y="430"/>
                              </a:lnTo>
                              <a:lnTo>
                                <a:pt x="405" y="480"/>
                              </a:lnTo>
                              <a:lnTo>
                                <a:pt x="359" y="484"/>
                              </a:lnTo>
                              <a:lnTo>
                                <a:pt x="344" y="494"/>
                              </a:lnTo>
                              <a:lnTo>
                                <a:pt x="334" y="523"/>
                              </a:lnTo>
                              <a:lnTo>
                                <a:pt x="323" y="527"/>
                              </a:lnTo>
                              <a:lnTo>
                                <a:pt x="287" y="505"/>
                              </a:lnTo>
                              <a:lnTo>
                                <a:pt x="283" y="530"/>
                              </a:lnTo>
                              <a:lnTo>
                                <a:pt x="294" y="563"/>
                              </a:lnTo>
                              <a:lnTo>
                                <a:pt x="294" y="595"/>
                              </a:lnTo>
                              <a:lnTo>
                                <a:pt x="273" y="602"/>
                              </a:lnTo>
                              <a:lnTo>
                                <a:pt x="204" y="598"/>
                              </a:lnTo>
                              <a:lnTo>
                                <a:pt x="208" y="631"/>
                              </a:lnTo>
                              <a:lnTo>
                                <a:pt x="197" y="656"/>
                              </a:lnTo>
                              <a:lnTo>
                                <a:pt x="176" y="656"/>
                              </a:lnTo>
                              <a:lnTo>
                                <a:pt x="169" y="706"/>
                              </a:lnTo>
                              <a:lnTo>
                                <a:pt x="161" y="731"/>
                              </a:lnTo>
                              <a:lnTo>
                                <a:pt x="147" y="742"/>
                              </a:lnTo>
                              <a:lnTo>
                                <a:pt x="151" y="796"/>
                              </a:lnTo>
                              <a:lnTo>
                                <a:pt x="118" y="796"/>
                              </a:lnTo>
                              <a:lnTo>
                                <a:pt x="108" y="771"/>
                              </a:lnTo>
                              <a:lnTo>
                                <a:pt x="79" y="749"/>
                              </a:lnTo>
                              <a:lnTo>
                                <a:pt x="90" y="692"/>
                              </a:lnTo>
                              <a:lnTo>
                                <a:pt x="65" y="659"/>
                              </a:lnTo>
                              <a:lnTo>
                                <a:pt x="57" y="602"/>
                              </a:lnTo>
                              <a:lnTo>
                                <a:pt x="40" y="570"/>
                              </a:lnTo>
                              <a:lnTo>
                                <a:pt x="0" y="444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5" name=""/>
                        <p:cNvSpPr/>
                        <p:nvPr/>
                      </p:nvSpPr>
                      <p:spPr>
                        <a:xfrm>
                          <a:off x="4970520" y="4187880"/>
                          <a:ext cx="1243080" cy="4903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130" h="413">
                              <a:moveTo>
                                <a:pt x="1130" y="0"/>
                              </a:moveTo>
                              <a:lnTo>
                                <a:pt x="1126" y="50"/>
                              </a:lnTo>
                              <a:lnTo>
                                <a:pt x="1097" y="54"/>
                              </a:lnTo>
                              <a:lnTo>
                                <a:pt x="1101" y="97"/>
                              </a:lnTo>
                              <a:lnTo>
                                <a:pt x="1076" y="104"/>
                              </a:lnTo>
                              <a:lnTo>
                                <a:pt x="1026" y="133"/>
                              </a:lnTo>
                              <a:lnTo>
                                <a:pt x="1004" y="129"/>
                              </a:lnTo>
                              <a:lnTo>
                                <a:pt x="993" y="172"/>
                              </a:lnTo>
                              <a:lnTo>
                                <a:pt x="950" y="176"/>
                              </a:lnTo>
                              <a:lnTo>
                                <a:pt x="936" y="201"/>
                              </a:lnTo>
                              <a:lnTo>
                                <a:pt x="879" y="233"/>
                              </a:lnTo>
                              <a:lnTo>
                                <a:pt x="843" y="244"/>
                              </a:lnTo>
                              <a:lnTo>
                                <a:pt x="854" y="266"/>
                              </a:lnTo>
                              <a:lnTo>
                                <a:pt x="807" y="305"/>
                              </a:lnTo>
                              <a:lnTo>
                                <a:pt x="803" y="327"/>
                              </a:lnTo>
                              <a:lnTo>
                                <a:pt x="538" y="362"/>
                              </a:lnTo>
                              <a:lnTo>
                                <a:pt x="380" y="388"/>
                              </a:lnTo>
                              <a:lnTo>
                                <a:pt x="226" y="398"/>
                              </a:lnTo>
                              <a:lnTo>
                                <a:pt x="18" y="413"/>
                              </a:lnTo>
                              <a:lnTo>
                                <a:pt x="15" y="388"/>
                              </a:lnTo>
                              <a:lnTo>
                                <a:pt x="25" y="380"/>
                              </a:lnTo>
                              <a:lnTo>
                                <a:pt x="0" y="359"/>
                              </a:lnTo>
                              <a:lnTo>
                                <a:pt x="18" y="323"/>
                              </a:lnTo>
                              <a:lnTo>
                                <a:pt x="40" y="309"/>
                              </a:lnTo>
                              <a:lnTo>
                                <a:pt x="43" y="284"/>
                              </a:lnTo>
                              <a:lnTo>
                                <a:pt x="61" y="262"/>
                              </a:lnTo>
                              <a:lnTo>
                                <a:pt x="61" y="233"/>
                              </a:lnTo>
                              <a:lnTo>
                                <a:pt x="75" y="172"/>
                              </a:lnTo>
                              <a:lnTo>
                                <a:pt x="86" y="162"/>
                              </a:lnTo>
                              <a:lnTo>
                                <a:pt x="111" y="151"/>
                              </a:lnTo>
                              <a:lnTo>
                                <a:pt x="172" y="154"/>
                              </a:lnTo>
                              <a:lnTo>
                                <a:pt x="201" y="154"/>
                              </a:lnTo>
                              <a:lnTo>
                                <a:pt x="291" y="97"/>
                              </a:lnTo>
                              <a:lnTo>
                                <a:pt x="309" y="111"/>
                              </a:lnTo>
                              <a:lnTo>
                                <a:pt x="348" y="115"/>
                              </a:lnTo>
                              <a:lnTo>
                                <a:pt x="369" y="86"/>
                              </a:lnTo>
                              <a:lnTo>
                                <a:pt x="531" y="86"/>
                              </a:lnTo>
                              <a:lnTo>
                                <a:pt x="767" y="61"/>
                              </a:lnTo>
                              <a:lnTo>
                                <a:pt x="997" y="22"/>
                              </a:lnTo>
                              <a:lnTo>
                                <a:pt x="1130" y="0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6" name=""/>
                        <p:cNvSpPr/>
                        <p:nvPr/>
                      </p:nvSpPr>
                      <p:spPr>
                        <a:xfrm>
                          <a:off x="5229360" y="3227400"/>
                          <a:ext cx="469800" cy="8539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426" h="718">
                              <a:moveTo>
                                <a:pt x="21" y="36"/>
                              </a:moveTo>
                              <a:lnTo>
                                <a:pt x="93" y="43"/>
                              </a:lnTo>
                              <a:lnTo>
                                <a:pt x="118" y="11"/>
                              </a:lnTo>
                              <a:lnTo>
                                <a:pt x="366" y="0"/>
                              </a:lnTo>
                              <a:lnTo>
                                <a:pt x="423" y="438"/>
                              </a:lnTo>
                              <a:lnTo>
                                <a:pt x="426" y="459"/>
                              </a:lnTo>
                              <a:lnTo>
                                <a:pt x="419" y="499"/>
                              </a:lnTo>
                              <a:lnTo>
                                <a:pt x="394" y="531"/>
                              </a:lnTo>
                              <a:lnTo>
                                <a:pt x="355" y="528"/>
                              </a:lnTo>
                              <a:lnTo>
                                <a:pt x="351" y="556"/>
                              </a:lnTo>
                              <a:lnTo>
                                <a:pt x="323" y="567"/>
                              </a:lnTo>
                              <a:lnTo>
                                <a:pt x="319" y="603"/>
                              </a:lnTo>
                              <a:lnTo>
                                <a:pt x="297" y="624"/>
                              </a:lnTo>
                              <a:lnTo>
                                <a:pt x="290" y="664"/>
                              </a:lnTo>
                              <a:lnTo>
                                <a:pt x="251" y="667"/>
                              </a:lnTo>
                              <a:lnTo>
                                <a:pt x="247" y="646"/>
                              </a:lnTo>
                              <a:lnTo>
                                <a:pt x="222" y="650"/>
                              </a:lnTo>
                              <a:lnTo>
                                <a:pt x="201" y="696"/>
                              </a:lnTo>
                              <a:lnTo>
                                <a:pt x="183" y="696"/>
                              </a:lnTo>
                              <a:lnTo>
                                <a:pt x="165" y="696"/>
                              </a:lnTo>
                              <a:lnTo>
                                <a:pt x="132" y="700"/>
                              </a:lnTo>
                              <a:lnTo>
                                <a:pt x="129" y="693"/>
                              </a:lnTo>
                              <a:lnTo>
                                <a:pt x="118" y="682"/>
                              </a:lnTo>
                              <a:lnTo>
                                <a:pt x="97" y="682"/>
                              </a:lnTo>
                              <a:lnTo>
                                <a:pt x="79" y="718"/>
                              </a:lnTo>
                              <a:lnTo>
                                <a:pt x="0" y="714"/>
                              </a:lnTo>
                              <a:lnTo>
                                <a:pt x="7" y="693"/>
                              </a:lnTo>
                              <a:lnTo>
                                <a:pt x="21" y="653"/>
                              </a:lnTo>
                              <a:lnTo>
                                <a:pt x="11" y="628"/>
                              </a:lnTo>
                              <a:lnTo>
                                <a:pt x="61" y="581"/>
                              </a:lnTo>
                              <a:lnTo>
                                <a:pt x="61" y="563"/>
                              </a:lnTo>
                              <a:lnTo>
                                <a:pt x="82" y="553"/>
                              </a:lnTo>
                              <a:lnTo>
                                <a:pt x="50" y="535"/>
                              </a:lnTo>
                              <a:lnTo>
                                <a:pt x="61" y="477"/>
                              </a:lnTo>
                              <a:lnTo>
                                <a:pt x="39" y="474"/>
                              </a:lnTo>
                              <a:lnTo>
                                <a:pt x="43" y="434"/>
                              </a:lnTo>
                              <a:lnTo>
                                <a:pt x="57" y="395"/>
                              </a:lnTo>
                              <a:lnTo>
                                <a:pt x="46" y="212"/>
                              </a:lnTo>
                              <a:lnTo>
                                <a:pt x="21" y="36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7" name=""/>
                        <p:cNvSpPr/>
                        <p:nvPr/>
                      </p:nvSpPr>
                      <p:spPr>
                        <a:xfrm>
                          <a:off x="6207120" y="2916360"/>
                          <a:ext cx="849240" cy="60480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773" h="509">
                              <a:moveTo>
                                <a:pt x="0" y="136"/>
                              </a:moveTo>
                              <a:lnTo>
                                <a:pt x="43" y="93"/>
                              </a:lnTo>
                              <a:lnTo>
                                <a:pt x="76" y="71"/>
                              </a:lnTo>
                              <a:lnTo>
                                <a:pt x="94" y="96"/>
                              </a:lnTo>
                              <a:lnTo>
                                <a:pt x="79" y="111"/>
                              </a:lnTo>
                              <a:lnTo>
                                <a:pt x="273" y="86"/>
                              </a:lnTo>
                              <a:lnTo>
                                <a:pt x="608" y="7"/>
                              </a:lnTo>
                              <a:lnTo>
                                <a:pt x="651" y="0"/>
                              </a:lnTo>
                              <a:lnTo>
                                <a:pt x="655" y="14"/>
                              </a:lnTo>
                              <a:lnTo>
                                <a:pt x="683" y="25"/>
                              </a:lnTo>
                              <a:lnTo>
                                <a:pt x="687" y="46"/>
                              </a:lnTo>
                              <a:lnTo>
                                <a:pt x="701" y="71"/>
                              </a:lnTo>
                              <a:lnTo>
                                <a:pt x="723" y="71"/>
                              </a:lnTo>
                              <a:lnTo>
                                <a:pt x="737" y="96"/>
                              </a:lnTo>
                              <a:lnTo>
                                <a:pt x="723" y="111"/>
                              </a:lnTo>
                              <a:lnTo>
                                <a:pt x="723" y="140"/>
                              </a:lnTo>
                              <a:lnTo>
                                <a:pt x="705" y="168"/>
                              </a:lnTo>
                              <a:lnTo>
                                <a:pt x="719" y="179"/>
                              </a:lnTo>
                              <a:lnTo>
                                <a:pt x="701" y="197"/>
                              </a:lnTo>
                              <a:lnTo>
                                <a:pt x="701" y="222"/>
                              </a:lnTo>
                              <a:lnTo>
                                <a:pt x="719" y="244"/>
                              </a:lnTo>
                              <a:lnTo>
                                <a:pt x="723" y="269"/>
                              </a:lnTo>
                              <a:lnTo>
                                <a:pt x="759" y="272"/>
                              </a:lnTo>
                              <a:lnTo>
                                <a:pt x="773" y="294"/>
                              </a:lnTo>
                              <a:lnTo>
                                <a:pt x="755" y="337"/>
                              </a:lnTo>
                              <a:lnTo>
                                <a:pt x="737" y="358"/>
                              </a:lnTo>
                              <a:lnTo>
                                <a:pt x="694" y="380"/>
                              </a:lnTo>
                              <a:lnTo>
                                <a:pt x="669" y="412"/>
                              </a:lnTo>
                              <a:lnTo>
                                <a:pt x="432" y="451"/>
                              </a:lnTo>
                              <a:lnTo>
                                <a:pt x="72" y="509"/>
                              </a:lnTo>
                              <a:lnTo>
                                <a:pt x="40" y="394"/>
                              </a:lnTo>
                              <a:lnTo>
                                <a:pt x="33" y="380"/>
                              </a:lnTo>
                              <a:lnTo>
                                <a:pt x="43" y="351"/>
                              </a:lnTo>
                              <a:lnTo>
                                <a:pt x="0" y="136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8" name=""/>
                        <p:cNvSpPr/>
                        <p:nvPr/>
                      </p:nvSpPr>
                      <p:spPr>
                        <a:xfrm>
                          <a:off x="6026040" y="3411360"/>
                          <a:ext cx="584280" cy="66708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533" h="559">
                              <a:moveTo>
                                <a:pt x="205" y="0"/>
                              </a:moveTo>
                              <a:lnTo>
                                <a:pt x="187" y="25"/>
                              </a:lnTo>
                              <a:lnTo>
                                <a:pt x="194" y="107"/>
                              </a:lnTo>
                              <a:lnTo>
                                <a:pt x="187" y="150"/>
                              </a:lnTo>
                              <a:lnTo>
                                <a:pt x="158" y="147"/>
                              </a:lnTo>
                              <a:lnTo>
                                <a:pt x="147" y="190"/>
                              </a:lnTo>
                              <a:lnTo>
                                <a:pt x="104" y="186"/>
                              </a:lnTo>
                              <a:lnTo>
                                <a:pt x="86" y="197"/>
                              </a:lnTo>
                              <a:lnTo>
                                <a:pt x="97" y="218"/>
                              </a:lnTo>
                              <a:lnTo>
                                <a:pt x="90" y="243"/>
                              </a:lnTo>
                              <a:lnTo>
                                <a:pt x="111" y="269"/>
                              </a:lnTo>
                              <a:lnTo>
                                <a:pt x="101" y="287"/>
                              </a:lnTo>
                              <a:lnTo>
                                <a:pt x="65" y="261"/>
                              </a:lnTo>
                              <a:lnTo>
                                <a:pt x="40" y="279"/>
                              </a:lnTo>
                              <a:lnTo>
                                <a:pt x="47" y="344"/>
                              </a:lnTo>
                              <a:lnTo>
                                <a:pt x="29" y="344"/>
                              </a:lnTo>
                              <a:lnTo>
                                <a:pt x="25" y="373"/>
                              </a:lnTo>
                              <a:lnTo>
                                <a:pt x="0" y="383"/>
                              </a:lnTo>
                              <a:lnTo>
                                <a:pt x="7" y="408"/>
                              </a:lnTo>
                              <a:lnTo>
                                <a:pt x="15" y="430"/>
                              </a:lnTo>
                              <a:lnTo>
                                <a:pt x="22" y="459"/>
                              </a:lnTo>
                              <a:lnTo>
                                <a:pt x="54" y="477"/>
                              </a:lnTo>
                              <a:lnTo>
                                <a:pt x="86" y="484"/>
                              </a:lnTo>
                              <a:lnTo>
                                <a:pt x="90" y="512"/>
                              </a:lnTo>
                              <a:lnTo>
                                <a:pt x="129" y="534"/>
                              </a:lnTo>
                              <a:lnTo>
                                <a:pt x="133" y="559"/>
                              </a:lnTo>
                              <a:lnTo>
                                <a:pt x="172" y="548"/>
                              </a:lnTo>
                              <a:lnTo>
                                <a:pt x="172" y="534"/>
                              </a:lnTo>
                              <a:lnTo>
                                <a:pt x="230" y="538"/>
                              </a:lnTo>
                              <a:lnTo>
                                <a:pt x="237" y="523"/>
                              </a:lnTo>
                              <a:lnTo>
                                <a:pt x="266" y="520"/>
                              </a:lnTo>
                              <a:lnTo>
                                <a:pt x="266" y="491"/>
                              </a:lnTo>
                              <a:lnTo>
                                <a:pt x="307" y="491"/>
                              </a:lnTo>
                              <a:lnTo>
                                <a:pt x="310" y="469"/>
                              </a:lnTo>
                              <a:lnTo>
                                <a:pt x="332" y="448"/>
                              </a:lnTo>
                              <a:lnTo>
                                <a:pt x="336" y="416"/>
                              </a:lnTo>
                              <a:lnTo>
                                <a:pt x="353" y="398"/>
                              </a:lnTo>
                              <a:lnTo>
                                <a:pt x="350" y="355"/>
                              </a:lnTo>
                              <a:lnTo>
                                <a:pt x="364" y="337"/>
                              </a:lnTo>
                              <a:lnTo>
                                <a:pt x="375" y="308"/>
                              </a:lnTo>
                              <a:lnTo>
                                <a:pt x="382" y="287"/>
                              </a:lnTo>
                              <a:lnTo>
                                <a:pt x="411" y="279"/>
                              </a:lnTo>
                              <a:lnTo>
                                <a:pt x="422" y="301"/>
                              </a:lnTo>
                              <a:lnTo>
                                <a:pt x="457" y="236"/>
                              </a:lnTo>
                              <a:lnTo>
                                <a:pt x="490" y="233"/>
                              </a:lnTo>
                              <a:lnTo>
                                <a:pt x="497" y="211"/>
                              </a:lnTo>
                              <a:lnTo>
                                <a:pt x="486" y="190"/>
                              </a:lnTo>
                              <a:lnTo>
                                <a:pt x="529" y="179"/>
                              </a:lnTo>
                              <a:lnTo>
                                <a:pt x="518" y="147"/>
                              </a:lnTo>
                              <a:lnTo>
                                <a:pt x="518" y="111"/>
                              </a:lnTo>
                              <a:lnTo>
                                <a:pt x="533" y="107"/>
                              </a:lnTo>
                              <a:lnTo>
                                <a:pt x="526" y="89"/>
                              </a:lnTo>
                              <a:lnTo>
                                <a:pt x="472" y="100"/>
                              </a:lnTo>
                              <a:lnTo>
                                <a:pt x="436" y="93"/>
                              </a:lnTo>
                              <a:lnTo>
                                <a:pt x="436" y="122"/>
                              </a:lnTo>
                              <a:lnTo>
                                <a:pt x="379" y="157"/>
                              </a:lnTo>
                              <a:lnTo>
                                <a:pt x="364" y="71"/>
                              </a:lnTo>
                              <a:lnTo>
                                <a:pt x="233" y="89"/>
                              </a:lnTo>
                              <a:lnTo>
                                <a:pt x="205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79" name=""/>
                        <p:cNvSpPr/>
                        <p:nvPr/>
                      </p:nvSpPr>
                      <p:spPr>
                        <a:xfrm>
                          <a:off x="5052960" y="3753000"/>
                          <a:ext cx="1065240" cy="6188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969" h="519">
                              <a:moveTo>
                                <a:pt x="969" y="200"/>
                              </a:moveTo>
                              <a:lnTo>
                                <a:pt x="969" y="265"/>
                              </a:lnTo>
                              <a:lnTo>
                                <a:pt x="951" y="268"/>
                              </a:lnTo>
                              <a:lnTo>
                                <a:pt x="940" y="286"/>
                              </a:lnTo>
                              <a:lnTo>
                                <a:pt x="918" y="272"/>
                              </a:lnTo>
                              <a:lnTo>
                                <a:pt x="911" y="297"/>
                              </a:lnTo>
                              <a:lnTo>
                                <a:pt x="897" y="294"/>
                              </a:lnTo>
                              <a:lnTo>
                                <a:pt x="893" y="329"/>
                              </a:lnTo>
                              <a:lnTo>
                                <a:pt x="879" y="351"/>
                              </a:lnTo>
                              <a:lnTo>
                                <a:pt x="865" y="347"/>
                              </a:lnTo>
                              <a:lnTo>
                                <a:pt x="865" y="365"/>
                              </a:lnTo>
                              <a:lnTo>
                                <a:pt x="836" y="362"/>
                              </a:lnTo>
                              <a:lnTo>
                                <a:pt x="832" y="394"/>
                              </a:lnTo>
                              <a:lnTo>
                                <a:pt x="811" y="394"/>
                              </a:lnTo>
                              <a:lnTo>
                                <a:pt x="811" y="408"/>
                              </a:lnTo>
                              <a:lnTo>
                                <a:pt x="614" y="437"/>
                              </a:lnTo>
                              <a:lnTo>
                                <a:pt x="427" y="455"/>
                              </a:lnTo>
                              <a:lnTo>
                                <a:pt x="291" y="455"/>
                              </a:lnTo>
                              <a:lnTo>
                                <a:pt x="266" y="484"/>
                              </a:lnTo>
                              <a:lnTo>
                                <a:pt x="244" y="480"/>
                              </a:lnTo>
                              <a:lnTo>
                                <a:pt x="226" y="466"/>
                              </a:lnTo>
                              <a:lnTo>
                                <a:pt x="208" y="469"/>
                              </a:lnTo>
                              <a:lnTo>
                                <a:pt x="173" y="494"/>
                              </a:lnTo>
                              <a:lnTo>
                                <a:pt x="126" y="519"/>
                              </a:lnTo>
                              <a:lnTo>
                                <a:pt x="79" y="516"/>
                              </a:lnTo>
                              <a:lnTo>
                                <a:pt x="0" y="519"/>
                              </a:lnTo>
                              <a:lnTo>
                                <a:pt x="47" y="484"/>
                              </a:lnTo>
                              <a:lnTo>
                                <a:pt x="43" y="423"/>
                              </a:lnTo>
                              <a:lnTo>
                                <a:pt x="65" y="398"/>
                              </a:lnTo>
                              <a:lnTo>
                                <a:pt x="147" y="412"/>
                              </a:lnTo>
                              <a:lnTo>
                                <a:pt x="140" y="394"/>
                              </a:lnTo>
                              <a:lnTo>
                                <a:pt x="115" y="365"/>
                              </a:lnTo>
                              <a:lnTo>
                                <a:pt x="147" y="337"/>
                              </a:lnTo>
                              <a:lnTo>
                                <a:pt x="173" y="329"/>
                              </a:lnTo>
                              <a:lnTo>
                                <a:pt x="187" y="279"/>
                              </a:lnTo>
                              <a:lnTo>
                                <a:pt x="234" y="272"/>
                              </a:lnTo>
                              <a:lnTo>
                                <a:pt x="255" y="240"/>
                              </a:lnTo>
                              <a:lnTo>
                                <a:pt x="277" y="240"/>
                              </a:lnTo>
                              <a:lnTo>
                                <a:pt x="294" y="258"/>
                              </a:lnTo>
                              <a:lnTo>
                                <a:pt x="363" y="254"/>
                              </a:lnTo>
                              <a:lnTo>
                                <a:pt x="384" y="204"/>
                              </a:lnTo>
                              <a:lnTo>
                                <a:pt x="402" y="204"/>
                              </a:lnTo>
                              <a:lnTo>
                                <a:pt x="413" y="222"/>
                              </a:lnTo>
                              <a:lnTo>
                                <a:pt x="445" y="222"/>
                              </a:lnTo>
                              <a:lnTo>
                                <a:pt x="452" y="182"/>
                              </a:lnTo>
                              <a:lnTo>
                                <a:pt x="477" y="168"/>
                              </a:lnTo>
                              <a:lnTo>
                                <a:pt x="481" y="125"/>
                              </a:lnTo>
                              <a:lnTo>
                                <a:pt x="510" y="118"/>
                              </a:lnTo>
                              <a:lnTo>
                                <a:pt x="513" y="82"/>
                              </a:lnTo>
                              <a:lnTo>
                                <a:pt x="553" y="89"/>
                              </a:lnTo>
                              <a:lnTo>
                                <a:pt x="585" y="43"/>
                              </a:lnTo>
                              <a:lnTo>
                                <a:pt x="585" y="3"/>
                              </a:lnTo>
                              <a:lnTo>
                                <a:pt x="628" y="0"/>
                              </a:lnTo>
                              <a:lnTo>
                                <a:pt x="635" y="35"/>
                              </a:lnTo>
                              <a:lnTo>
                                <a:pt x="692" y="50"/>
                              </a:lnTo>
                              <a:lnTo>
                                <a:pt x="743" y="68"/>
                              </a:lnTo>
                              <a:lnTo>
                                <a:pt x="793" y="50"/>
                              </a:lnTo>
                              <a:lnTo>
                                <a:pt x="814" y="14"/>
                              </a:lnTo>
                              <a:lnTo>
                                <a:pt x="836" y="14"/>
                              </a:lnTo>
                              <a:lnTo>
                                <a:pt x="854" y="35"/>
                              </a:lnTo>
                              <a:lnTo>
                                <a:pt x="857" y="60"/>
                              </a:lnTo>
                              <a:lnTo>
                                <a:pt x="882" y="60"/>
                              </a:lnTo>
                              <a:lnTo>
                                <a:pt x="879" y="100"/>
                              </a:lnTo>
                              <a:lnTo>
                                <a:pt x="904" y="179"/>
                              </a:lnTo>
                              <a:lnTo>
                                <a:pt x="943" y="190"/>
                              </a:lnTo>
                              <a:lnTo>
                                <a:pt x="969" y="200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80" name=""/>
                        <p:cNvSpPr/>
                        <p:nvPr/>
                      </p:nvSpPr>
                      <p:spPr>
                        <a:xfrm>
                          <a:off x="7218360" y="2117880"/>
                          <a:ext cx="271440" cy="5619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48" h="473">
                              <a:moveTo>
                                <a:pt x="40" y="54"/>
                              </a:moveTo>
                              <a:lnTo>
                                <a:pt x="29" y="29"/>
                              </a:lnTo>
                              <a:lnTo>
                                <a:pt x="40" y="7"/>
                              </a:lnTo>
                              <a:lnTo>
                                <a:pt x="68" y="0"/>
                              </a:lnTo>
                              <a:lnTo>
                                <a:pt x="97" y="14"/>
                              </a:lnTo>
                              <a:lnTo>
                                <a:pt x="140" y="151"/>
                              </a:lnTo>
                              <a:lnTo>
                                <a:pt x="154" y="165"/>
                              </a:lnTo>
                              <a:lnTo>
                                <a:pt x="158" y="212"/>
                              </a:lnTo>
                              <a:lnTo>
                                <a:pt x="165" y="230"/>
                              </a:lnTo>
                              <a:lnTo>
                                <a:pt x="183" y="247"/>
                              </a:lnTo>
                              <a:lnTo>
                                <a:pt x="180" y="312"/>
                              </a:lnTo>
                              <a:lnTo>
                                <a:pt x="205" y="337"/>
                              </a:lnTo>
                              <a:lnTo>
                                <a:pt x="212" y="359"/>
                              </a:lnTo>
                              <a:lnTo>
                                <a:pt x="244" y="359"/>
                              </a:lnTo>
                              <a:lnTo>
                                <a:pt x="248" y="373"/>
                              </a:lnTo>
                              <a:lnTo>
                                <a:pt x="226" y="398"/>
                              </a:lnTo>
                              <a:lnTo>
                                <a:pt x="215" y="420"/>
                              </a:lnTo>
                              <a:lnTo>
                                <a:pt x="187" y="420"/>
                              </a:lnTo>
                              <a:lnTo>
                                <a:pt x="180" y="452"/>
                              </a:lnTo>
                              <a:lnTo>
                                <a:pt x="158" y="452"/>
                              </a:lnTo>
                              <a:lnTo>
                                <a:pt x="47" y="473"/>
                              </a:lnTo>
                              <a:lnTo>
                                <a:pt x="18" y="416"/>
                              </a:lnTo>
                              <a:lnTo>
                                <a:pt x="33" y="351"/>
                              </a:lnTo>
                              <a:lnTo>
                                <a:pt x="0" y="319"/>
                              </a:lnTo>
                              <a:lnTo>
                                <a:pt x="33" y="280"/>
                              </a:lnTo>
                              <a:lnTo>
                                <a:pt x="29" y="251"/>
                              </a:lnTo>
                              <a:lnTo>
                                <a:pt x="15" y="226"/>
                              </a:lnTo>
                              <a:lnTo>
                                <a:pt x="25" y="204"/>
                              </a:lnTo>
                              <a:lnTo>
                                <a:pt x="58" y="194"/>
                              </a:lnTo>
                              <a:lnTo>
                                <a:pt x="58" y="172"/>
                              </a:lnTo>
                              <a:lnTo>
                                <a:pt x="72" y="151"/>
                              </a:lnTo>
                              <a:lnTo>
                                <a:pt x="47" y="136"/>
                              </a:lnTo>
                              <a:lnTo>
                                <a:pt x="47" y="115"/>
                              </a:lnTo>
                              <a:lnTo>
                                <a:pt x="54" y="86"/>
                              </a:lnTo>
                              <a:lnTo>
                                <a:pt x="40" y="5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81" name=""/>
                        <p:cNvSpPr/>
                        <p:nvPr/>
                      </p:nvSpPr>
                      <p:spPr>
                        <a:xfrm>
                          <a:off x="6289560" y="2244600"/>
                          <a:ext cx="935280" cy="126360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849" h="1061">
                              <a:moveTo>
                                <a:pt x="685" y="0"/>
                              </a:moveTo>
                              <a:lnTo>
                                <a:pt x="652" y="18"/>
                              </a:lnTo>
                              <a:lnTo>
                                <a:pt x="577" y="14"/>
                              </a:lnTo>
                              <a:lnTo>
                                <a:pt x="523" y="39"/>
                              </a:lnTo>
                              <a:lnTo>
                                <a:pt x="455" y="75"/>
                              </a:lnTo>
                              <a:lnTo>
                                <a:pt x="426" y="107"/>
                              </a:lnTo>
                              <a:lnTo>
                                <a:pt x="426" y="150"/>
                              </a:lnTo>
                              <a:lnTo>
                                <a:pt x="387" y="175"/>
                              </a:lnTo>
                              <a:lnTo>
                                <a:pt x="362" y="204"/>
                              </a:lnTo>
                              <a:lnTo>
                                <a:pt x="362" y="218"/>
                              </a:lnTo>
                              <a:lnTo>
                                <a:pt x="383" y="243"/>
                              </a:lnTo>
                              <a:lnTo>
                                <a:pt x="387" y="254"/>
                              </a:lnTo>
                              <a:lnTo>
                                <a:pt x="376" y="276"/>
                              </a:lnTo>
                              <a:lnTo>
                                <a:pt x="383" y="294"/>
                              </a:lnTo>
                              <a:lnTo>
                                <a:pt x="391" y="315"/>
                              </a:lnTo>
                              <a:lnTo>
                                <a:pt x="383" y="333"/>
                              </a:lnTo>
                              <a:lnTo>
                                <a:pt x="358" y="337"/>
                              </a:lnTo>
                              <a:lnTo>
                                <a:pt x="322" y="387"/>
                              </a:lnTo>
                              <a:lnTo>
                                <a:pt x="279" y="398"/>
                              </a:lnTo>
                              <a:lnTo>
                                <a:pt x="179" y="398"/>
                              </a:lnTo>
                              <a:lnTo>
                                <a:pt x="175" y="412"/>
                              </a:lnTo>
                              <a:lnTo>
                                <a:pt x="79" y="412"/>
                              </a:lnTo>
                              <a:lnTo>
                                <a:pt x="57" y="434"/>
                              </a:lnTo>
                              <a:lnTo>
                                <a:pt x="53" y="469"/>
                              </a:lnTo>
                              <a:lnTo>
                                <a:pt x="71" y="491"/>
                              </a:lnTo>
                              <a:lnTo>
                                <a:pt x="93" y="520"/>
                              </a:lnTo>
                              <a:lnTo>
                                <a:pt x="86" y="548"/>
                              </a:lnTo>
                              <a:lnTo>
                                <a:pt x="39" y="591"/>
                              </a:lnTo>
                              <a:lnTo>
                                <a:pt x="0" y="627"/>
                              </a:lnTo>
                              <a:lnTo>
                                <a:pt x="18" y="652"/>
                              </a:lnTo>
                              <a:lnTo>
                                <a:pt x="7" y="677"/>
                              </a:lnTo>
                              <a:lnTo>
                                <a:pt x="165" y="652"/>
                              </a:lnTo>
                              <a:lnTo>
                                <a:pt x="570" y="559"/>
                              </a:lnTo>
                              <a:lnTo>
                                <a:pt x="577" y="577"/>
                              </a:lnTo>
                              <a:lnTo>
                                <a:pt x="609" y="588"/>
                              </a:lnTo>
                              <a:lnTo>
                                <a:pt x="613" y="631"/>
                              </a:lnTo>
                              <a:lnTo>
                                <a:pt x="649" y="634"/>
                              </a:lnTo>
                              <a:lnTo>
                                <a:pt x="659" y="652"/>
                              </a:lnTo>
                              <a:lnTo>
                                <a:pt x="645" y="674"/>
                              </a:lnTo>
                              <a:lnTo>
                                <a:pt x="642" y="706"/>
                              </a:lnTo>
                              <a:lnTo>
                                <a:pt x="627" y="728"/>
                              </a:lnTo>
                              <a:lnTo>
                                <a:pt x="638" y="753"/>
                              </a:lnTo>
                              <a:lnTo>
                                <a:pt x="620" y="763"/>
                              </a:lnTo>
                              <a:lnTo>
                                <a:pt x="638" y="803"/>
                              </a:lnTo>
                              <a:lnTo>
                                <a:pt x="634" y="832"/>
                              </a:lnTo>
                              <a:lnTo>
                                <a:pt x="681" y="835"/>
                              </a:lnTo>
                              <a:lnTo>
                                <a:pt x="692" y="864"/>
                              </a:lnTo>
                              <a:lnTo>
                                <a:pt x="670" y="910"/>
                              </a:lnTo>
                              <a:lnTo>
                                <a:pt x="624" y="943"/>
                              </a:lnTo>
                              <a:lnTo>
                                <a:pt x="627" y="968"/>
                              </a:lnTo>
                              <a:lnTo>
                                <a:pt x="638" y="982"/>
                              </a:lnTo>
                              <a:lnTo>
                                <a:pt x="649" y="1014"/>
                              </a:lnTo>
                              <a:lnTo>
                                <a:pt x="674" y="1011"/>
                              </a:lnTo>
                              <a:lnTo>
                                <a:pt x="699" y="1018"/>
                              </a:lnTo>
                              <a:lnTo>
                                <a:pt x="717" y="1029"/>
                              </a:lnTo>
                              <a:lnTo>
                                <a:pt x="742" y="1061"/>
                              </a:lnTo>
                              <a:lnTo>
                                <a:pt x="760" y="1043"/>
                              </a:lnTo>
                              <a:lnTo>
                                <a:pt x="756" y="1018"/>
                              </a:lnTo>
                              <a:lnTo>
                                <a:pt x="785" y="993"/>
                              </a:lnTo>
                              <a:lnTo>
                                <a:pt x="803" y="964"/>
                              </a:lnTo>
                              <a:lnTo>
                                <a:pt x="799" y="896"/>
                              </a:lnTo>
                              <a:lnTo>
                                <a:pt x="814" y="875"/>
                              </a:lnTo>
                              <a:lnTo>
                                <a:pt x="810" y="799"/>
                              </a:lnTo>
                              <a:lnTo>
                                <a:pt x="799" y="785"/>
                              </a:lnTo>
                              <a:lnTo>
                                <a:pt x="781" y="781"/>
                              </a:lnTo>
                              <a:lnTo>
                                <a:pt x="771" y="781"/>
                              </a:lnTo>
                              <a:lnTo>
                                <a:pt x="774" y="760"/>
                              </a:lnTo>
                              <a:lnTo>
                                <a:pt x="785" y="728"/>
                              </a:lnTo>
                              <a:lnTo>
                                <a:pt x="799" y="749"/>
                              </a:lnTo>
                              <a:lnTo>
                                <a:pt x="803" y="763"/>
                              </a:lnTo>
                              <a:lnTo>
                                <a:pt x="849" y="742"/>
                              </a:lnTo>
                              <a:lnTo>
                                <a:pt x="849" y="713"/>
                              </a:lnTo>
                              <a:lnTo>
                                <a:pt x="842" y="695"/>
                              </a:lnTo>
                              <a:lnTo>
                                <a:pt x="839" y="681"/>
                              </a:lnTo>
                              <a:lnTo>
                                <a:pt x="821" y="677"/>
                              </a:lnTo>
                              <a:lnTo>
                                <a:pt x="803" y="663"/>
                              </a:lnTo>
                              <a:lnTo>
                                <a:pt x="835" y="645"/>
                              </a:lnTo>
                              <a:lnTo>
                                <a:pt x="806" y="620"/>
                              </a:lnTo>
                              <a:lnTo>
                                <a:pt x="803" y="591"/>
                              </a:lnTo>
                              <a:lnTo>
                                <a:pt x="792" y="512"/>
                              </a:lnTo>
                              <a:lnTo>
                                <a:pt x="792" y="505"/>
                              </a:lnTo>
                              <a:lnTo>
                                <a:pt x="767" y="487"/>
                              </a:lnTo>
                              <a:lnTo>
                                <a:pt x="789" y="401"/>
                              </a:lnTo>
                              <a:lnTo>
                                <a:pt x="781" y="376"/>
                              </a:lnTo>
                              <a:lnTo>
                                <a:pt x="771" y="347"/>
                              </a:lnTo>
                              <a:lnTo>
                                <a:pt x="774" y="322"/>
                              </a:lnTo>
                              <a:lnTo>
                                <a:pt x="753" y="251"/>
                              </a:lnTo>
                              <a:lnTo>
                                <a:pt x="717" y="251"/>
                              </a:lnTo>
                              <a:lnTo>
                                <a:pt x="728" y="215"/>
                              </a:lnTo>
                              <a:lnTo>
                                <a:pt x="728" y="186"/>
                              </a:lnTo>
                              <a:lnTo>
                                <a:pt x="702" y="161"/>
                              </a:lnTo>
                              <a:lnTo>
                                <a:pt x="717" y="136"/>
                              </a:lnTo>
                              <a:lnTo>
                                <a:pt x="706" y="100"/>
                              </a:lnTo>
                              <a:lnTo>
                                <a:pt x="685" y="71"/>
                              </a:lnTo>
                              <a:lnTo>
                                <a:pt x="685" y="0"/>
                              </a:lnTo>
                            </a:path>
                          </a:pathLst>
                        </a:custGeom>
                        <a:solidFill>
                          <a:srgbClr val="00f008"/>
                        </a:solidFill>
                        <a:ln w="111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82" name=""/>
                        <p:cNvSpPr/>
                        <p:nvPr/>
                      </p:nvSpPr>
                      <p:spPr>
                        <a:xfrm>
                          <a:off x="7045200" y="2184480"/>
                          <a:ext cx="250920" cy="5317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29" h="445">
                              <a:moveTo>
                                <a:pt x="0" y="51"/>
                              </a:moveTo>
                              <a:lnTo>
                                <a:pt x="136" y="22"/>
                              </a:lnTo>
                              <a:lnTo>
                                <a:pt x="200" y="0"/>
                              </a:lnTo>
                              <a:lnTo>
                                <a:pt x="211" y="33"/>
                              </a:lnTo>
                              <a:lnTo>
                                <a:pt x="207" y="61"/>
                              </a:lnTo>
                              <a:lnTo>
                                <a:pt x="211" y="83"/>
                              </a:lnTo>
                              <a:lnTo>
                                <a:pt x="229" y="97"/>
                              </a:lnTo>
                              <a:lnTo>
                                <a:pt x="218" y="108"/>
                              </a:lnTo>
                              <a:lnTo>
                                <a:pt x="218" y="140"/>
                              </a:lnTo>
                              <a:lnTo>
                                <a:pt x="197" y="144"/>
                              </a:lnTo>
                              <a:lnTo>
                                <a:pt x="182" y="151"/>
                              </a:lnTo>
                              <a:lnTo>
                                <a:pt x="175" y="173"/>
                              </a:lnTo>
                              <a:lnTo>
                                <a:pt x="190" y="198"/>
                              </a:lnTo>
                              <a:lnTo>
                                <a:pt x="190" y="223"/>
                              </a:lnTo>
                              <a:lnTo>
                                <a:pt x="168" y="241"/>
                              </a:lnTo>
                              <a:lnTo>
                                <a:pt x="161" y="262"/>
                              </a:lnTo>
                              <a:lnTo>
                                <a:pt x="193" y="302"/>
                              </a:lnTo>
                              <a:lnTo>
                                <a:pt x="175" y="363"/>
                              </a:lnTo>
                              <a:lnTo>
                                <a:pt x="204" y="420"/>
                              </a:lnTo>
                              <a:lnTo>
                                <a:pt x="157" y="438"/>
                              </a:lnTo>
                              <a:lnTo>
                                <a:pt x="100" y="445"/>
                              </a:lnTo>
                              <a:lnTo>
                                <a:pt x="82" y="388"/>
                              </a:lnTo>
                              <a:lnTo>
                                <a:pt x="86" y="366"/>
                              </a:lnTo>
                              <a:lnTo>
                                <a:pt x="68" y="298"/>
                              </a:lnTo>
                              <a:lnTo>
                                <a:pt x="28" y="302"/>
                              </a:lnTo>
                              <a:lnTo>
                                <a:pt x="43" y="273"/>
                              </a:lnTo>
                              <a:lnTo>
                                <a:pt x="43" y="230"/>
                              </a:lnTo>
                              <a:lnTo>
                                <a:pt x="17" y="216"/>
                              </a:lnTo>
                              <a:lnTo>
                                <a:pt x="32" y="183"/>
                              </a:lnTo>
                              <a:lnTo>
                                <a:pt x="21" y="147"/>
                              </a:lnTo>
                              <a:lnTo>
                                <a:pt x="0" y="130"/>
                              </a:lnTo>
                              <a:lnTo>
                                <a:pt x="0" y="5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f008"/>
                        </a:solidFill>
                        <a:ln w="9360">
                          <a:solidFill>
                            <a:srgbClr val="b2b2b2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grpSp>
                      <p:nvGrpSpPr>
                        <p:cNvPr id="83" name=""/>
                        <p:cNvGrpSpPr/>
                        <p:nvPr/>
                      </p:nvGrpSpPr>
                      <p:grpSpPr>
                        <a:xfrm>
                          <a:off x="114480" y="923760"/>
                          <a:ext cx="7008480" cy="5680080"/>
                          <a:chOff x="114480" y="923760"/>
                          <a:chExt cx="7008480" cy="5680080"/>
                        </a:xfrm>
                      </p:grpSpPr>
                      <p:sp>
                        <p:nvSpPr>
                          <p:cNvPr id="84" name=""/>
                          <p:cNvSpPr/>
                          <p:nvPr/>
                        </p:nvSpPr>
                        <p:spPr>
                          <a:xfrm>
                            <a:off x="4470480" y="2254320"/>
                            <a:ext cx="774720" cy="9000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703" h="756">
                                <a:moveTo>
                                  <a:pt x="657" y="742"/>
                                </a:moveTo>
                                <a:lnTo>
                                  <a:pt x="657" y="706"/>
                                </a:lnTo>
                                <a:lnTo>
                                  <a:pt x="646" y="670"/>
                                </a:lnTo>
                                <a:lnTo>
                                  <a:pt x="639" y="617"/>
                                </a:lnTo>
                                <a:lnTo>
                                  <a:pt x="642" y="581"/>
                                </a:lnTo>
                                <a:lnTo>
                                  <a:pt x="649" y="556"/>
                                </a:lnTo>
                                <a:lnTo>
                                  <a:pt x="660" y="534"/>
                                </a:lnTo>
                                <a:lnTo>
                                  <a:pt x="649" y="509"/>
                                </a:lnTo>
                                <a:lnTo>
                                  <a:pt x="639" y="495"/>
                                </a:lnTo>
                                <a:lnTo>
                                  <a:pt x="646" y="473"/>
                                </a:lnTo>
                                <a:lnTo>
                                  <a:pt x="660" y="466"/>
                                </a:lnTo>
                                <a:lnTo>
                                  <a:pt x="660" y="369"/>
                                </a:lnTo>
                                <a:lnTo>
                                  <a:pt x="674" y="348"/>
                                </a:lnTo>
                                <a:lnTo>
                                  <a:pt x="703" y="319"/>
                                </a:lnTo>
                                <a:lnTo>
                                  <a:pt x="700" y="287"/>
                                </a:lnTo>
                                <a:lnTo>
                                  <a:pt x="689" y="276"/>
                                </a:lnTo>
                                <a:lnTo>
                                  <a:pt x="671" y="283"/>
                                </a:lnTo>
                                <a:lnTo>
                                  <a:pt x="664" y="323"/>
                                </a:lnTo>
                                <a:lnTo>
                                  <a:pt x="646" y="337"/>
                                </a:lnTo>
                                <a:lnTo>
                                  <a:pt x="631" y="348"/>
                                </a:lnTo>
                                <a:lnTo>
                                  <a:pt x="628" y="369"/>
                                </a:lnTo>
                                <a:lnTo>
                                  <a:pt x="606" y="387"/>
                                </a:lnTo>
                                <a:lnTo>
                                  <a:pt x="578" y="391"/>
                                </a:lnTo>
                                <a:lnTo>
                                  <a:pt x="592" y="355"/>
                                </a:lnTo>
                                <a:lnTo>
                                  <a:pt x="617" y="323"/>
                                </a:lnTo>
                                <a:lnTo>
                                  <a:pt x="639" y="294"/>
                                </a:lnTo>
                                <a:lnTo>
                                  <a:pt x="646" y="269"/>
                                </a:lnTo>
                                <a:lnTo>
                                  <a:pt x="596" y="262"/>
                                </a:lnTo>
                                <a:lnTo>
                                  <a:pt x="614" y="201"/>
                                </a:lnTo>
                                <a:lnTo>
                                  <a:pt x="563" y="183"/>
                                </a:lnTo>
                                <a:lnTo>
                                  <a:pt x="545" y="168"/>
                                </a:lnTo>
                                <a:lnTo>
                                  <a:pt x="520" y="161"/>
                                </a:lnTo>
                                <a:lnTo>
                                  <a:pt x="510" y="143"/>
                                </a:lnTo>
                                <a:lnTo>
                                  <a:pt x="474" y="158"/>
                                </a:lnTo>
                                <a:lnTo>
                                  <a:pt x="452" y="136"/>
                                </a:lnTo>
                                <a:lnTo>
                                  <a:pt x="402" y="111"/>
                                </a:lnTo>
                                <a:lnTo>
                                  <a:pt x="377" y="132"/>
                                </a:lnTo>
                                <a:lnTo>
                                  <a:pt x="359" y="136"/>
                                </a:lnTo>
                                <a:lnTo>
                                  <a:pt x="345" y="125"/>
                                </a:lnTo>
                                <a:lnTo>
                                  <a:pt x="302" y="97"/>
                                </a:lnTo>
                                <a:lnTo>
                                  <a:pt x="294" y="86"/>
                                </a:lnTo>
                                <a:lnTo>
                                  <a:pt x="298" y="61"/>
                                </a:lnTo>
                                <a:lnTo>
                                  <a:pt x="266" y="68"/>
                                </a:lnTo>
                                <a:lnTo>
                                  <a:pt x="251" y="54"/>
                                </a:lnTo>
                                <a:lnTo>
                                  <a:pt x="226" y="18"/>
                                </a:lnTo>
                                <a:lnTo>
                                  <a:pt x="219" y="0"/>
                                </a:lnTo>
                                <a:lnTo>
                                  <a:pt x="198" y="7"/>
                                </a:lnTo>
                                <a:lnTo>
                                  <a:pt x="151" y="46"/>
                                </a:lnTo>
                                <a:lnTo>
                                  <a:pt x="115" y="64"/>
                                </a:lnTo>
                                <a:lnTo>
                                  <a:pt x="83" y="68"/>
                                </a:lnTo>
                                <a:lnTo>
                                  <a:pt x="54" y="86"/>
                                </a:lnTo>
                                <a:lnTo>
                                  <a:pt x="47" y="118"/>
                                </a:lnTo>
                                <a:lnTo>
                                  <a:pt x="54" y="161"/>
                                </a:lnTo>
                                <a:lnTo>
                                  <a:pt x="4" y="226"/>
                                </a:lnTo>
                                <a:lnTo>
                                  <a:pt x="0" y="258"/>
                                </a:lnTo>
                                <a:lnTo>
                                  <a:pt x="15" y="265"/>
                                </a:lnTo>
                                <a:lnTo>
                                  <a:pt x="4" y="387"/>
                                </a:lnTo>
                                <a:lnTo>
                                  <a:pt x="104" y="444"/>
                                </a:lnTo>
                                <a:lnTo>
                                  <a:pt x="140" y="473"/>
                                </a:lnTo>
                                <a:lnTo>
                                  <a:pt x="144" y="509"/>
                                </a:lnTo>
                                <a:lnTo>
                                  <a:pt x="190" y="505"/>
                                </a:lnTo>
                                <a:lnTo>
                                  <a:pt x="205" y="577"/>
                                </a:lnTo>
                                <a:lnTo>
                                  <a:pt x="230" y="595"/>
                                </a:lnTo>
                                <a:lnTo>
                                  <a:pt x="230" y="620"/>
                                </a:lnTo>
                                <a:lnTo>
                                  <a:pt x="216" y="681"/>
                                </a:lnTo>
                                <a:lnTo>
                                  <a:pt x="237" y="713"/>
                                </a:lnTo>
                                <a:lnTo>
                                  <a:pt x="251" y="739"/>
                                </a:lnTo>
                                <a:lnTo>
                                  <a:pt x="309" y="742"/>
                                </a:lnTo>
                                <a:lnTo>
                                  <a:pt x="312" y="756"/>
                                </a:lnTo>
                                <a:lnTo>
                                  <a:pt x="657" y="742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85" name=""/>
                          <p:cNvSpPr/>
                          <p:nvPr/>
                        </p:nvSpPr>
                        <p:spPr>
                          <a:xfrm>
                            <a:off x="4145040" y="928800"/>
                            <a:ext cx="2789280" cy="22399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2528" h="1879">
                                <a:moveTo>
                                  <a:pt x="320" y="0"/>
                                </a:moveTo>
                                <a:lnTo>
                                  <a:pt x="54" y="208"/>
                                </a:lnTo>
                                <a:lnTo>
                                  <a:pt x="0" y="721"/>
                                </a:lnTo>
                                <a:lnTo>
                                  <a:pt x="40" y="717"/>
                                </a:lnTo>
                                <a:lnTo>
                                  <a:pt x="40" y="746"/>
                                </a:lnTo>
                                <a:lnTo>
                                  <a:pt x="51" y="757"/>
                                </a:lnTo>
                                <a:lnTo>
                                  <a:pt x="43" y="796"/>
                                </a:lnTo>
                                <a:lnTo>
                                  <a:pt x="61" y="811"/>
                                </a:lnTo>
                                <a:lnTo>
                                  <a:pt x="69" y="846"/>
                                </a:lnTo>
                                <a:lnTo>
                                  <a:pt x="137" y="857"/>
                                </a:lnTo>
                                <a:lnTo>
                                  <a:pt x="158" y="886"/>
                                </a:lnTo>
                                <a:lnTo>
                                  <a:pt x="183" y="879"/>
                                </a:lnTo>
                                <a:lnTo>
                                  <a:pt x="201" y="846"/>
                                </a:lnTo>
                                <a:lnTo>
                                  <a:pt x="298" y="857"/>
                                </a:lnTo>
                                <a:lnTo>
                                  <a:pt x="298" y="897"/>
                                </a:lnTo>
                                <a:lnTo>
                                  <a:pt x="320" y="900"/>
                                </a:lnTo>
                                <a:lnTo>
                                  <a:pt x="323" y="886"/>
                                </a:lnTo>
                                <a:lnTo>
                                  <a:pt x="355" y="886"/>
                                </a:lnTo>
                                <a:lnTo>
                                  <a:pt x="395" y="936"/>
                                </a:lnTo>
                                <a:lnTo>
                                  <a:pt x="445" y="936"/>
                                </a:lnTo>
                                <a:lnTo>
                                  <a:pt x="488" y="936"/>
                                </a:lnTo>
                                <a:lnTo>
                                  <a:pt x="477" y="904"/>
                                </a:lnTo>
                                <a:lnTo>
                                  <a:pt x="506" y="889"/>
                                </a:lnTo>
                                <a:lnTo>
                                  <a:pt x="527" y="911"/>
                                </a:lnTo>
                                <a:lnTo>
                                  <a:pt x="578" y="911"/>
                                </a:lnTo>
                                <a:lnTo>
                                  <a:pt x="639" y="936"/>
                                </a:lnTo>
                                <a:lnTo>
                                  <a:pt x="707" y="889"/>
                                </a:lnTo>
                                <a:lnTo>
                                  <a:pt x="692" y="846"/>
                                </a:lnTo>
                                <a:lnTo>
                                  <a:pt x="750" y="843"/>
                                </a:lnTo>
                                <a:lnTo>
                                  <a:pt x="750" y="807"/>
                                </a:lnTo>
                                <a:lnTo>
                                  <a:pt x="761" y="800"/>
                                </a:lnTo>
                                <a:lnTo>
                                  <a:pt x="796" y="814"/>
                                </a:lnTo>
                                <a:lnTo>
                                  <a:pt x="800" y="796"/>
                                </a:lnTo>
                                <a:lnTo>
                                  <a:pt x="786" y="753"/>
                                </a:lnTo>
                                <a:lnTo>
                                  <a:pt x="804" y="753"/>
                                </a:lnTo>
                                <a:lnTo>
                                  <a:pt x="832" y="768"/>
                                </a:lnTo>
                                <a:lnTo>
                                  <a:pt x="893" y="778"/>
                                </a:lnTo>
                                <a:lnTo>
                                  <a:pt x="925" y="768"/>
                                </a:lnTo>
                                <a:lnTo>
                                  <a:pt x="943" y="757"/>
                                </a:lnTo>
                                <a:lnTo>
                                  <a:pt x="1019" y="775"/>
                                </a:lnTo>
                                <a:lnTo>
                                  <a:pt x="1029" y="825"/>
                                </a:lnTo>
                                <a:lnTo>
                                  <a:pt x="1058" y="861"/>
                                </a:lnTo>
                                <a:lnTo>
                                  <a:pt x="1058" y="893"/>
                                </a:lnTo>
                                <a:lnTo>
                                  <a:pt x="1151" y="893"/>
                                </a:lnTo>
                                <a:lnTo>
                                  <a:pt x="1166" y="875"/>
                                </a:lnTo>
                                <a:lnTo>
                                  <a:pt x="1194" y="879"/>
                                </a:lnTo>
                                <a:lnTo>
                                  <a:pt x="1198" y="915"/>
                                </a:lnTo>
                                <a:lnTo>
                                  <a:pt x="1191" y="936"/>
                                </a:lnTo>
                                <a:lnTo>
                                  <a:pt x="1212" y="961"/>
                                </a:lnTo>
                                <a:lnTo>
                                  <a:pt x="1227" y="983"/>
                                </a:lnTo>
                                <a:lnTo>
                                  <a:pt x="1245" y="983"/>
                                </a:lnTo>
                                <a:lnTo>
                                  <a:pt x="1252" y="993"/>
                                </a:lnTo>
                                <a:lnTo>
                                  <a:pt x="1234" y="1015"/>
                                </a:lnTo>
                                <a:lnTo>
                                  <a:pt x="1230" y="1054"/>
                                </a:lnTo>
                                <a:lnTo>
                                  <a:pt x="1259" y="1044"/>
                                </a:lnTo>
                                <a:lnTo>
                                  <a:pt x="1266" y="1062"/>
                                </a:lnTo>
                                <a:lnTo>
                                  <a:pt x="1252" y="1072"/>
                                </a:lnTo>
                                <a:lnTo>
                                  <a:pt x="1252" y="1094"/>
                                </a:lnTo>
                                <a:lnTo>
                                  <a:pt x="1266" y="1097"/>
                                </a:lnTo>
                                <a:lnTo>
                                  <a:pt x="1273" y="1119"/>
                                </a:lnTo>
                                <a:lnTo>
                                  <a:pt x="1424" y="1133"/>
                                </a:lnTo>
                                <a:lnTo>
                                  <a:pt x="1506" y="1123"/>
                                </a:lnTo>
                                <a:lnTo>
                                  <a:pt x="1513" y="1141"/>
                                </a:lnTo>
                                <a:lnTo>
                                  <a:pt x="1553" y="1141"/>
                                </a:lnTo>
                                <a:lnTo>
                                  <a:pt x="1571" y="1158"/>
                                </a:lnTo>
                                <a:lnTo>
                                  <a:pt x="1610" y="1126"/>
                                </a:lnTo>
                                <a:lnTo>
                                  <a:pt x="1628" y="1148"/>
                                </a:lnTo>
                                <a:lnTo>
                                  <a:pt x="1675" y="1151"/>
                                </a:lnTo>
                                <a:lnTo>
                                  <a:pt x="1682" y="1166"/>
                                </a:lnTo>
                                <a:lnTo>
                                  <a:pt x="1703" y="1155"/>
                                </a:lnTo>
                                <a:lnTo>
                                  <a:pt x="1725" y="1148"/>
                                </a:lnTo>
                                <a:lnTo>
                                  <a:pt x="1764" y="1198"/>
                                </a:lnTo>
                                <a:lnTo>
                                  <a:pt x="1761" y="1216"/>
                                </a:lnTo>
                                <a:lnTo>
                                  <a:pt x="1786" y="1216"/>
                                </a:lnTo>
                                <a:lnTo>
                                  <a:pt x="1782" y="1248"/>
                                </a:lnTo>
                                <a:lnTo>
                                  <a:pt x="1818" y="1244"/>
                                </a:lnTo>
                                <a:lnTo>
                                  <a:pt x="1822" y="1273"/>
                                </a:lnTo>
                                <a:lnTo>
                                  <a:pt x="1865" y="1305"/>
                                </a:lnTo>
                                <a:lnTo>
                                  <a:pt x="1879" y="1331"/>
                                </a:lnTo>
                                <a:lnTo>
                                  <a:pt x="1858" y="1338"/>
                                </a:lnTo>
                                <a:lnTo>
                                  <a:pt x="1822" y="1327"/>
                                </a:lnTo>
                                <a:lnTo>
                                  <a:pt x="1847" y="1348"/>
                                </a:lnTo>
                                <a:lnTo>
                                  <a:pt x="1840" y="1377"/>
                                </a:lnTo>
                                <a:lnTo>
                                  <a:pt x="1822" y="1388"/>
                                </a:lnTo>
                                <a:lnTo>
                                  <a:pt x="1800" y="1370"/>
                                </a:lnTo>
                                <a:lnTo>
                                  <a:pt x="1775" y="1363"/>
                                </a:lnTo>
                                <a:lnTo>
                                  <a:pt x="1764" y="1366"/>
                                </a:lnTo>
                                <a:lnTo>
                                  <a:pt x="1750" y="1388"/>
                                </a:lnTo>
                                <a:lnTo>
                                  <a:pt x="1718" y="1359"/>
                                </a:lnTo>
                                <a:lnTo>
                                  <a:pt x="1729" y="1341"/>
                                </a:lnTo>
                                <a:lnTo>
                                  <a:pt x="1721" y="1327"/>
                                </a:lnTo>
                                <a:lnTo>
                                  <a:pt x="1693" y="1334"/>
                                </a:lnTo>
                                <a:lnTo>
                                  <a:pt x="1686" y="1323"/>
                                </a:lnTo>
                                <a:lnTo>
                                  <a:pt x="1682" y="1305"/>
                                </a:lnTo>
                                <a:lnTo>
                                  <a:pt x="1668" y="1295"/>
                                </a:lnTo>
                                <a:lnTo>
                                  <a:pt x="1625" y="1302"/>
                                </a:lnTo>
                                <a:lnTo>
                                  <a:pt x="1639" y="1327"/>
                                </a:lnTo>
                                <a:lnTo>
                                  <a:pt x="1664" y="1345"/>
                                </a:lnTo>
                                <a:lnTo>
                                  <a:pt x="1689" y="1348"/>
                                </a:lnTo>
                                <a:lnTo>
                                  <a:pt x="1689" y="1392"/>
                                </a:lnTo>
                                <a:lnTo>
                                  <a:pt x="1678" y="1417"/>
                                </a:lnTo>
                                <a:lnTo>
                                  <a:pt x="1675" y="1452"/>
                                </a:lnTo>
                                <a:lnTo>
                                  <a:pt x="1657" y="1467"/>
                                </a:lnTo>
                                <a:lnTo>
                                  <a:pt x="1664" y="1521"/>
                                </a:lnTo>
                                <a:lnTo>
                                  <a:pt x="1689" y="1539"/>
                                </a:lnTo>
                                <a:lnTo>
                                  <a:pt x="1675" y="1549"/>
                                </a:lnTo>
                                <a:lnTo>
                                  <a:pt x="1675" y="1610"/>
                                </a:lnTo>
                                <a:lnTo>
                                  <a:pt x="1657" y="1632"/>
                                </a:lnTo>
                                <a:lnTo>
                                  <a:pt x="1664" y="1657"/>
                                </a:lnTo>
                                <a:lnTo>
                                  <a:pt x="1614" y="1671"/>
                                </a:lnTo>
                                <a:lnTo>
                                  <a:pt x="1564" y="1811"/>
                                </a:lnTo>
                                <a:lnTo>
                                  <a:pt x="1531" y="1811"/>
                                </a:lnTo>
                                <a:lnTo>
                                  <a:pt x="1553" y="1854"/>
                                </a:lnTo>
                                <a:lnTo>
                                  <a:pt x="1567" y="1879"/>
                                </a:lnTo>
                                <a:lnTo>
                                  <a:pt x="1574" y="1843"/>
                                </a:lnTo>
                                <a:lnTo>
                                  <a:pt x="1639" y="1861"/>
                                </a:lnTo>
                                <a:lnTo>
                                  <a:pt x="1635" y="1833"/>
                                </a:lnTo>
                                <a:lnTo>
                                  <a:pt x="1657" y="1836"/>
                                </a:lnTo>
                                <a:lnTo>
                                  <a:pt x="1678" y="1800"/>
                                </a:lnTo>
                                <a:lnTo>
                                  <a:pt x="1671" y="1779"/>
                                </a:lnTo>
                                <a:lnTo>
                                  <a:pt x="1707" y="1772"/>
                                </a:lnTo>
                                <a:lnTo>
                                  <a:pt x="1732" y="1718"/>
                                </a:lnTo>
                                <a:lnTo>
                                  <a:pt x="1786" y="1721"/>
                                </a:lnTo>
                                <a:lnTo>
                                  <a:pt x="1829" y="1714"/>
                                </a:lnTo>
                                <a:lnTo>
                                  <a:pt x="1876" y="1711"/>
                                </a:lnTo>
                                <a:lnTo>
                                  <a:pt x="1883" y="1675"/>
                                </a:lnTo>
                                <a:lnTo>
                                  <a:pt x="1908" y="1657"/>
                                </a:lnTo>
                                <a:lnTo>
                                  <a:pt x="1944" y="1639"/>
                                </a:lnTo>
                                <a:lnTo>
                                  <a:pt x="1958" y="1625"/>
                                </a:lnTo>
                                <a:lnTo>
                                  <a:pt x="1980" y="1639"/>
                                </a:lnTo>
                                <a:lnTo>
                                  <a:pt x="2012" y="1603"/>
                                </a:lnTo>
                                <a:lnTo>
                                  <a:pt x="2001" y="1585"/>
                                </a:lnTo>
                                <a:lnTo>
                                  <a:pt x="1972" y="1582"/>
                                </a:lnTo>
                                <a:lnTo>
                                  <a:pt x="1947" y="1585"/>
                                </a:lnTo>
                                <a:lnTo>
                                  <a:pt x="1933" y="1600"/>
                                </a:lnTo>
                                <a:lnTo>
                                  <a:pt x="1904" y="1596"/>
                                </a:lnTo>
                                <a:lnTo>
                                  <a:pt x="1919" y="1574"/>
                                </a:lnTo>
                                <a:lnTo>
                                  <a:pt x="1922" y="1521"/>
                                </a:lnTo>
                                <a:lnTo>
                                  <a:pt x="1944" y="1513"/>
                                </a:lnTo>
                                <a:lnTo>
                                  <a:pt x="1976" y="1463"/>
                                </a:lnTo>
                                <a:lnTo>
                                  <a:pt x="2012" y="1460"/>
                                </a:lnTo>
                                <a:lnTo>
                                  <a:pt x="2048" y="1435"/>
                                </a:lnTo>
                                <a:lnTo>
                                  <a:pt x="2094" y="1427"/>
                                </a:lnTo>
                                <a:lnTo>
                                  <a:pt x="2109" y="1406"/>
                                </a:lnTo>
                                <a:lnTo>
                                  <a:pt x="2145" y="1406"/>
                                </a:lnTo>
                                <a:lnTo>
                                  <a:pt x="2162" y="1377"/>
                                </a:lnTo>
                                <a:lnTo>
                                  <a:pt x="2177" y="1377"/>
                                </a:lnTo>
                                <a:lnTo>
                                  <a:pt x="2173" y="1406"/>
                                </a:lnTo>
                                <a:lnTo>
                                  <a:pt x="2231" y="1402"/>
                                </a:lnTo>
                                <a:lnTo>
                                  <a:pt x="2231" y="1388"/>
                                </a:lnTo>
                                <a:lnTo>
                                  <a:pt x="2220" y="1374"/>
                                </a:lnTo>
                                <a:lnTo>
                                  <a:pt x="2248" y="1352"/>
                                </a:lnTo>
                                <a:lnTo>
                                  <a:pt x="2284" y="1331"/>
                                </a:lnTo>
                                <a:lnTo>
                                  <a:pt x="2309" y="1327"/>
                                </a:lnTo>
                                <a:lnTo>
                                  <a:pt x="2306" y="1302"/>
                                </a:lnTo>
                                <a:lnTo>
                                  <a:pt x="2338" y="1273"/>
                                </a:lnTo>
                                <a:lnTo>
                                  <a:pt x="2370" y="1255"/>
                                </a:lnTo>
                                <a:lnTo>
                                  <a:pt x="2370" y="1201"/>
                                </a:lnTo>
                                <a:lnTo>
                                  <a:pt x="2403" y="1176"/>
                                </a:lnTo>
                                <a:lnTo>
                                  <a:pt x="2467" y="1141"/>
                                </a:lnTo>
                                <a:lnTo>
                                  <a:pt x="2528" y="1119"/>
                                </a:lnTo>
                                <a:lnTo>
                                  <a:pt x="2471" y="1108"/>
                                </a:lnTo>
                                <a:lnTo>
                                  <a:pt x="2428" y="1105"/>
                                </a:lnTo>
                                <a:lnTo>
                                  <a:pt x="2395" y="1083"/>
                                </a:lnTo>
                                <a:lnTo>
                                  <a:pt x="2399" y="1058"/>
                                </a:lnTo>
                                <a:lnTo>
                                  <a:pt x="2403" y="1040"/>
                                </a:lnTo>
                                <a:lnTo>
                                  <a:pt x="2374" y="1033"/>
                                </a:lnTo>
                                <a:lnTo>
                                  <a:pt x="2360" y="1044"/>
                                </a:lnTo>
                                <a:lnTo>
                                  <a:pt x="2324" y="1062"/>
                                </a:lnTo>
                                <a:lnTo>
                                  <a:pt x="2266" y="1040"/>
                                </a:lnTo>
                                <a:lnTo>
                                  <a:pt x="2263" y="1015"/>
                                </a:lnTo>
                                <a:lnTo>
                                  <a:pt x="2263" y="990"/>
                                </a:lnTo>
                                <a:lnTo>
                                  <a:pt x="2252" y="976"/>
                                </a:lnTo>
                                <a:lnTo>
                                  <a:pt x="2180" y="990"/>
                                </a:lnTo>
                                <a:lnTo>
                                  <a:pt x="2177" y="936"/>
                                </a:lnTo>
                                <a:lnTo>
                                  <a:pt x="2137" y="936"/>
                                </a:lnTo>
                                <a:lnTo>
                                  <a:pt x="2091" y="904"/>
                                </a:lnTo>
                                <a:lnTo>
                                  <a:pt x="2055" y="915"/>
                                </a:lnTo>
                                <a:lnTo>
                                  <a:pt x="2033" y="936"/>
                                </a:lnTo>
                                <a:lnTo>
                                  <a:pt x="1983" y="936"/>
                                </a:lnTo>
                                <a:lnTo>
                                  <a:pt x="1969" y="897"/>
                                </a:lnTo>
                                <a:lnTo>
                                  <a:pt x="1976" y="850"/>
                                </a:lnTo>
                                <a:lnTo>
                                  <a:pt x="1865" y="811"/>
                                </a:lnTo>
                                <a:lnTo>
                                  <a:pt x="1843" y="782"/>
                                </a:lnTo>
                                <a:lnTo>
                                  <a:pt x="1707" y="710"/>
                                </a:lnTo>
                                <a:lnTo>
                                  <a:pt x="1700" y="4"/>
                                </a:lnTo>
                                <a:lnTo>
                                  <a:pt x="320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86" name=""/>
                          <p:cNvSpPr/>
                          <p:nvPr/>
                        </p:nvSpPr>
                        <p:spPr>
                          <a:xfrm>
                            <a:off x="2998800" y="1828800"/>
                            <a:ext cx="996840" cy="6634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03" h="556">
                                <a:moveTo>
                                  <a:pt x="43" y="0"/>
                                </a:moveTo>
                                <a:lnTo>
                                  <a:pt x="452" y="21"/>
                                </a:lnTo>
                                <a:lnTo>
                                  <a:pt x="825" y="28"/>
                                </a:lnTo>
                                <a:lnTo>
                                  <a:pt x="828" y="57"/>
                                </a:lnTo>
                                <a:lnTo>
                                  <a:pt x="846" y="79"/>
                                </a:lnTo>
                                <a:lnTo>
                                  <a:pt x="846" y="89"/>
                                </a:lnTo>
                                <a:lnTo>
                                  <a:pt x="817" y="107"/>
                                </a:lnTo>
                                <a:lnTo>
                                  <a:pt x="842" y="140"/>
                                </a:lnTo>
                                <a:lnTo>
                                  <a:pt x="832" y="172"/>
                                </a:lnTo>
                                <a:lnTo>
                                  <a:pt x="839" y="193"/>
                                </a:lnTo>
                                <a:lnTo>
                                  <a:pt x="860" y="269"/>
                                </a:lnTo>
                                <a:lnTo>
                                  <a:pt x="871" y="287"/>
                                </a:lnTo>
                                <a:lnTo>
                                  <a:pt x="878" y="319"/>
                                </a:lnTo>
                                <a:lnTo>
                                  <a:pt x="868" y="323"/>
                                </a:lnTo>
                                <a:lnTo>
                                  <a:pt x="857" y="351"/>
                                </a:lnTo>
                                <a:lnTo>
                                  <a:pt x="875" y="373"/>
                                </a:lnTo>
                                <a:lnTo>
                                  <a:pt x="875" y="405"/>
                                </a:lnTo>
                                <a:lnTo>
                                  <a:pt x="864" y="416"/>
                                </a:lnTo>
                                <a:lnTo>
                                  <a:pt x="875" y="430"/>
                                </a:lnTo>
                                <a:lnTo>
                                  <a:pt x="860" y="448"/>
                                </a:lnTo>
                                <a:lnTo>
                                  <a:pt x="868" y="466"/>
                                </a:lnTo>
                                <a:lnTo>
                                  <a:pt x="893" y="491"/>
                                </a:lnTo>
                                <a:lnTo>
                                  <a:pt x="903" y="552"/>
                                </a:lnTo>
                                <a:lnTo>
                                  <a:pt x="624" y="556"/>
                                </a:lnTo>
                                <a:lnTo>
                                  <a:pt x="384" y="548"/>
                                </a:lnTo>
                                <a:lnTo>
                                  <a:pt x="107" y="538"/>
                                </a:lnTo>
                                <a:lnTo>
                                  <a:pt x="0" y="527"/>
                                </a:lnTo>
                                <a:lnTo>
                                  <a:pt x="43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87" name=""/>
                          <p:cNvSpPr/>
                          <p:nvPr/>
                        </p:nvSpPr>
                        <p:spPr>
                          <a:xfrm>
                            <a:off x="4711680" y="3141720"/>
                            <a:ext cx="604800" cy="11113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549" h="932">
                                <a:moveTo>
                                  <a:pt x="93" y="10"/>
                                </a:moveTo>
                                <a:lnTo>
                                  <a:pt x="90" y="39"/>
                                </a:lnTo>
                                <a:lnTo>
                                  <a:pt x="111" y="46"/>
                                </a:lnTo>
                                <a:lnTo>
                                  <a:pt x="115" y="68"/>
                                </a:lnTo>
                                <a:lnTo>
                                  <a:pt x="129" y="82"/>
                                </a:lnTo>
                                <a:lnTo>
                                  <a:pt x="147" y="89"/>
                                </a:lnTo>
                                <a:lnTo>
                                  <a:pt x="140" y="175"/>
                                </a:lnTo>
                                <a:lnTo>
                                  <a:pt x="36" y="222"/>
                                </a:lnTo>
                                <a:lnTo>
                                  <a:pt x="50" y="272"/>
                                </a:lnTo>
                                <a:lnTo>
                                  <a:pt x="54" y="290"/>
                                </a:lnTo>
                                <a:lnTo>
                                  <a:pt x="14" y="344"/>
                                </a:lnTo>
                                <a:lnTo>
                                  <a:pt x="11" y="383"/>
                                </a:lnTo>
                                <a:lnTo>
                                  <a:pt x="0" y="398"/>
                                </a:lnTo>
                                <a:lnTo>
                                  <a:pt x="18" y="484"/>
                                </a:lnTo>
                                <a:lnTo>
                                  <a:pt x="36" y="523"/>
                                </a:lnTo>
                                <a:lnTo>
                                  <a:pt x="97" y="552"/>
                                </a:lnTo>
                                <a:lnTo>
                                  <a:pt x="111" y="620"/>
                                </a:lnTo>
                                <a:lnTo>
                                  <a:pt x="147" y="631"/>
                                </a:lnTo>
                                <a:lnTo>
                                  <a:pt x="165" y="624"/>
                                </a:lnTo>
                                <a:lnTo>
                                  <a:pt x="190" y="660"/>
                                </a:lnTo>
                                <a:lnTo>
                                  <a:pt x="172" y="735"/>
                                </a:lnTo>
                                <a:lnTo>
                                  <a:pt x="204" y="749"/>
                                </a:lnTo>
                                <a:lnTo>
                                  <a:pt x="244" y="774"/>
                                </a:lnTo>
                                <a:lnTo>
                                  <a:pt x="233" y="810"/>
                                </a:lnTo>
                                <a:lnTo>
                                  <a:pt x="287" y="821"/>
                                </a:lnTo>
                                <a:lnTo>
                                  <a:pt x="294" y="875"/>
                                </a:lnTo>
                                <a:lnTo>
                                  <a:pt x="301" y="914"/>
                                </a:lnTo>
                                <a:lnTo>
                                  <a:pt x="326" y="932"/>
                                </a:lnTo>
                                <a:lnTo>
                                  <a:pt x="359" y="932"/>
                                </a:lnTo>
                                <a:lnTo>
                                  <a:pt x="373" y="907"/>
                                </a:lnTo>
                                <a:lnTo>
                                  <a:pt x="459" y="925"/>
                                </a:lnTo>
                                <a:lnTo>
                                  <a:pt x="455" y="903"/>
                                </a:lnTo>
                                <a:lnTo>
                                  <a:pt x="427" y="885"/>
                                </a:lnTo>
                                <a:lnTo>
                                  <a:pt x="430" y="875"/>
                                </a:lnTo>
                                <a:lnTo>
                                  <a:pt x="459" y="850"/>
                                </a:lnTo>
                                <a:lnTo>
                                  <a:pt x="484" y="846"/>
                                </a:lnTo>
                                <a:lnTo>
                                  <a:pt x="484" y="821"/>
                                </a:lnTo>
                                <a:lnTo>
                                  <a:pt x="495" y="792"/>
                                </a:lnTo>
                                <a:lnTo>
                                  <a:pt x="470" y="789"/>
                                </a:lnTo>
                                <a:lnTo>
                                  <a:pt x="477" y="760"/>
                                </a:lnTo>
                                <a:lnTo>
                                  <a:pt x="495" y="731"/>
                                </a:lnTo>
                                <a:lnTo>
                                  <a:pt x="484" y="699"/>
                                </a:lnTo>
                                <a:lnTo>
                                  <a:pt x="531" y="652"/>
                                </a:lnTo>
                                <a:lnTo>
                                  <a:pt x="531" y="631"/>
                                </a:lnTo>
                                <a:lnTo>
                                  <a:pt x="549" y="620"/>
                                </a:lnTo>
                                <a:lnTo>
                                  <a:pt x="524" y="613"/>
                                </a:lnTo>
                                <a:lnTo>
                                  <a:pt x="531" y="548"/>
                                </a:lnTo>
                                <a:lnTo>
                                  <a:pt x="513" y="548"/>
                                </a:lnTo>
                                <a:lnTo>
                                  <a:pt x="513" y="520"/>
                                </a:lnTo>
                                <a:lnTo>
                                  <a:pt x="527" y="477"/>
                                </a:lnTo>
                                <a:lnTo>
                                  <a:pt x="513" y="294"/>
                                </a:lnTo>
                                <a:lnTo>
                                  <a:pt x="488" y="114"/>
                                </a:lnTo>
                                <a:lnTo>
                                  <a:pt x="477" y="86"/>
                                </a:lnTo>
                                <a:lnTo>
                                  <a:pt x="481" y="64"/>
                                </a:lnTo>
                                <a:lnTo>
                                  <a:pt x="459" y="43"/>
                                </a:lnTo>
                                <a:lnTo>
                                  <a:pt x="438" y="39"/>
                                </a:lnTo>
                                <a:lnTo>
                                  <a:pt x="434" y="0"/>
                                </a:lnTo>
                                <a:lnTo>
                                  <a:pt x="93" y="10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88" name=""/>
                          <p:cNvSpPr/>
                          <p:nvPr/>
                        </p:nvSpPr>
                        <p:spPr>
                          <a:xfrm>
                            <a:off x="4111560" y="3556080"/>
                            <a:ext cx="992160" cy="9270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00" h="778">
                                <a:moveTo>
                                  <a:pt x="516" y="0"/>
                                </a:moveTo>
                                <a:lnTo>
                                  <a:pt x="542" y="39"/>
                                </a:lnTo>
                                <a:lnTo>
                                  <a:pt x="556" y="100"/>
                                </a:lnTo>
                                <a:lnTo>
                                  <a:pt x="570" y="143"/>
                                </a:lnTo>
                                <a:lnTo>
                                  <a:pt x="585" y="172"/>
                                </a:lnTo>
                                <a:lnTo>
                                  <a:pt x="642" y="204"/>
                                </a:lnTo>
                                <a:lnTo>
                                  <a:pt x="646" y="229"/>
                                </a:lnTo>
                                <a:lnTo>
                                  <a:pt x="663" y="276"/>
                                </a:lnTo>
                                <a:lnTo>
                                  <a:pt x="692" y="283"/>
                                </a:lnTo>
                                <a:lnTo>
                                  <a:pt x="710" y="283"/>
                                </a:lnTo>
                                <a:lnTo>
                                  <a:pt x="739" y="308"/>
                                </a:lnTo>
                                <a:lnTo>
                                  <a:pt x="717" y="390"/>
                                </a:lnTo>
                                <a:lnTo>
                                  <a:pt x="760" y="405"/>
                                </a:lnTo>
                                <a:lnTo>
                                  <a:pt x="789" y="433"/>
                                </a:lnTo>
                                <a:lnTo>
                                  <a:pt x="778" y="466"/>
                                </a:lnTo>
                                <a:lnTo>
                                  <a:pt x="825" y="473"/>
                                </a:lnTo>
                                <a:lnTo>
                                  <a:pt x="839" y="505"/>
                                </a:lnTo>
                                <a:lnTo>
                                  <a:pt x="843" y="559"/>
                                </a:lnTo>
                                <a:lnTo>
                                  <a:pt x="868" y="588"/>
                                </a:lnTo>
                                <a:lnTo>
                                  <a:pt x="886" y="588"/>
                                </a:lnTo>
                                <a:lnTo>
                                  <a:pt x="900" y="598"/>
                                </a:lnTo>
                                <a:lnTo>
                                  <a:pt x="900" y="652"/>
                                </a:lnTo>
                                <a:lnTo>
                                  <a:pt x="861" y="692"/>
                                </a:lnTo>
                                <a:lnTo>
                                  <a:pt x="850" y="699"/>
                                </a:lnTo>
                                <a:lnTo>
                                  <a:pt x="846" y="756"/>
                                </a:lnTo>
                                <a:lnTo>
                                  <a:pt x="839" y="774"/>
                                </a:lnTo>
                                <a:lnTo>
                                  <a:pt x="800" y="778"/>
                                </a:lnTo>
                                <a:lnTo>
                                  <a:pt x="749" y="763"/>
                                </a:lnTo>
                                <a:lnTo>
                                  <a:pt x="767" y="728"/>
                                </a:lnTo>
                                <a:lnTo>
                                  <a:pt x="782" y="706"/>
                                </a:lnTo>
                                <a:lnTo>
                                  <a:pt x="775" y="692"/>
                                </a:lnTo>
                                <a:lnTo>
                                  <a:pt x="352" y="713"/>
                                </a:lnTo>
                                <a:lnTo>
                                  <a:pt x="161" y="720"/>
                                </a:lnTo>
                                <a:lnTo>
                                  <a:pt x="154" y="448"/>
                                </a:lnTo>
                                <a:lnTo>
                                  <a:pt x="147" y="279"/>
                                </a:lnTo>
                                <a:lnTo>
                                  <a:pt x="115" y="251"/>
                                </a:lnTo>
                                <a:lnTo>
                                  <a:pt x="111" y="215"/>
                                </a:lnTo>
                                <a:lnTo>
                                  <a:pt x="90" y="204"/>
                                </a:lnTo>
                                <a:lnTo>
                                  <a:pt x="90" y="175"/>
                                </a:lnTo>
                                <a:lnTo>
                                  <a:pt x="115" y="172"/>
                                </a:lnTo>
                                <a:lnTo>
                                  <a:pt x="115" y="147"/>
                                </a:lnTo>
                                <a:lnTo>
                                  <a:pt x="83" y="121"/>
                                </a:lnTo>
                                <a:lnTo>
                                  <a:pt x="43" y="118"/>
                                </a:lnTo>
                                <a:lnTo>
                                  <a:pt x="43" y="82"/>
                                </a:lnTo>
                                <a:lnTo>
                                  <a:pt x="47" y="57"/>
                                </a:lnTo>
                                <a:lnTo>
                                  <a:pt x="25" y="39"/>
                                </a:lnTo>
                                <a:lnTo>
                                  <a:pt x="0" y="35"/>
                                </a:lnTo>
                                <a:lnTo>
                                  <a:pt x="0" y="10"/>
                                </a:lnTo>
                                <a:lnTo>
                                  <a:pt x="516" y="0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89" name=""/>
                          <p:cNvSpPr/>
                          <p:nvPr/>
                        </p:nvSpPr>
                        <p:spPr>
                          <a:xfrm>
                            <a:off x="1397160" y="932040"/>
                            <a:ext cx="1204920" cy="8380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094" h="703">
                                <a:moveTo>
                                  <a:pt x="1094" y="4"/>
                                </a:moveTo>
                                <a:lnTo>
                                  <a:pt x="0" y="0"/>
                                </a:lnTo>
                                <a:lnTo>
                                  <a:pt x="97" y="82"/>
                                </a:lnTo>
                                <a:lnTo>
                                  <a:pt x="240" y="179"/>
                                </a:lnTo>
                                <a:lnTo>
                                  <a:pt x="240" y="190"/>
                                </a:lnTo>
                                <a:lnTo>
                                  <a:pt x="348" y="337"/>
                                </a:lnTo>
                                <a:lnTo>
                                  <a:pt x="344" y="366"/>
                                </a:lnTo>
                                <a:lnTo>
                                  <a:pt x="373" y="409"/>
                                </a:lnTo>
                                <a:lnTo>
                                  <a:pt x="420" y="441"/>
                                </a:lnTo>
                                <a:lnTo>
                                  <a:pt x="420" y="473"/>
                                </a:lnTo>
                                <a:lnTo>
                                  <a:pt x="395" y="524"/>
                                </a:lnTo>
                                <a:lnTo>
                                  <a:pt x="384" y="538"/>
                                </a:lnTo>
                                <a:lnTo>
                                  <a:pt x="398" y="570"/>
                                </a:lnTo>
                                <a:lnTo>
                                  <a:pt x="438" y="588"/>
                                </a:lnTo>
                                <a:lnTo>
                                  <a:pt x="459" y="631"/>
                                </a:lnTo>
                                <a:lnTo>
                                  <a:pt x="717" y="674"/>
                                </a:lnTo>
                                <a:lnTo>
                                  <a:pt x="965" y="703"/>
                                </a:lnTo>
                                <a:lnTo>
                                  <a:pt x="1094" y="4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0" name=""/>
                          <p:cNvSpPr/>
                          <p:nvPr/>
                        </p:nvSpPr>
                        <p:spPr>
                          <a:xfrm>
                            <a:off x="1535040" y="1612800"/>
                            <a:ext cx="1506600" cy="10414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366" h="875">
                                <a:moveTo>
                                  <a:pt x="29" y="0"/>
                                </a:moveTo>
                                <a:lnTo>
                                  <a:pt x="610" y="100"/>
                                </a:lnTo>
                                <a:lnTo>
                                  <a:pt x="1366" y="183"/>
                                </a:lnTo>
                                <a:lnTo>
                                  <a:pt x="1309" y="871"/>
                                </a:lnTo>
                                <a:lnTo>
                                  <a:pt x="488" y="782"/>
                                </a:lnTo>
                                <a:lnTo>
                                  <a:pt x="474" y="875"/>
                                </a:lnTo>
                                <a:lnTo>
                                  <a:pt x="427" y="825"/>
                                </a:lnTo>
                                <a:lnTo>
                                  <a:pt x="337" y="843"/>
                                </a:lnTo>
                                <a:lnTo>
                                  <a:pt x="280" y="839"/>
                                </a:lnTo>
                                <a:lnTo>
                                  <a:pt x="269" y="850"/>
                                </a:lnTo>
                                <a:lnTo>
                                  <a:pt x="255" y="839"/>
                                </a:lnTo>
                                <a:lnTo>
                                  <a:pt x="241" y="782"/>
                                </a:lnTo>
                                <a:lnTo>
                                  <a:pt x="205" y="778"/>
                                </a:lnTo>
                                <a:lnTo>
                                  <a:pt x="194" y="771"/>
                                </a:lnTo>
                                <a:lnTo>
                                  <a:pt x="194" y="731"/>
                                </a:lnTo>
                                <a:lnTo>
                                  <a:pt x="190" y="721"/>
                                </a:lnTo>
                                <a:lnTo>
                                  <a:pt x="194" y="688"/>
                                </a:lnTo>
                                <a:lnTo>
                                  <a:pt x="176" y="667"/>
                                </a:lnTo>
                                <a:lnTo>
                                  <a:pt x="173" y="627"/>
                                </a:lnTo>
                                <a:lnTo>
                                  <a:pt x="151" y="613"/>
                                </a:lnTo>
                                <a:lnTo>
                                  <a:pt x="108" y="653"/>
                                </a:lnTo>
                                <a:lnTo>
                                  <a:pt x="97" y="638"/>
                                </a:lnTo>
                                <a:lnTo>
                                  <a:pt x="112" y="577"/>
                                </a:lnTo>
                                <a:lnTo>
                                  <a:pt x="137" y="559"/>
                                </a:lnTo>
                                <a:lnTo>
                                  <a:pt x="115" y="520"/>
                                </a:lnTo>
                                <a:lnTo>
                                  <a:pt x="155" y="480"/>
                                </a:lnTo>
                                <a:lnTo>
                                  <a:pt x="133" y="445"/>
                                </a:lnTo>
                                <a:lnTo>
                                  <a:pt x="115" y="445"/>
                                </a:lnTo>
                                <a:lnTo>
                                  <a:pt x="61" y="315"/>
                                </a:lnTo>
                                <a:lnTo>
                                  <a:pt x="22" y="301"/>
                                </a:lnTo>
                                <a:lnTo>
                                  <a:pt x="33" y="247"/>
                                </a:lnTo>
                                <a:lnTo>
                                  <a:pt x="0" y="197"/>
                                </a:lnTo>
                                <a:lnTo>
                                  <a:pt x="29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1" name=""/>
                          <p:cNvSpPr/>
                          <p:nvPr/>
                        </p:nvSpPr>
                        <p:spPr>
                          <a:xfrm>
                            <a:off x="2433600" y="4400640"/>
                            <a:ext cx="2065320" cy="22032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874" h="1851">
                                <a:moveTo>
                                  <a:pt x="11" y="732"/>
                                </a:moveTo>
                                <a:lnTo>
                                  <a:pt x="0" y="760"/>
                                </a:lnTo>
                                <a:lnTo>
                                  <a:pt x="22" y="771"/>
                                </a:lnTo>
                                <a:lnTo>
                                  <a:pt x="50" y="804"/>
                                </a:lnTo>
                                <a:lnTo>
                                  <a:pt x="54" y="843"/>
                                </a:lnTo>
                                <a:lnTo>
                                  <a:pt x="86" y="850"/>
                                </a:lnTo>
                                <a:lnTo>
                                  <a:pt x="108" y="875"/>
                                </a:lnTo>
                                <a:lnTo>
                                  <a:pt x="126" y="908"/>
                                </a:lnTo>
                                <a:lnTo>
                                  <a:pt x="147" y="915"/>
                                </a:lnTo>
                                <a:lnTo>
                                  <a:pt x="183" y="972"/>
                                </a:lnTo>
                                <a:lnTo>
                                  <a:pt x="233" y="976"/>
                                </a:lnTo>
                                <a:lnTo>
                                  <a:pt x="226" y="1001"/>
                                </a:lnTo>
                                <a:lnTo>
                                  <a:pt x="244" y="1058"/>
                                </a:lnTo>
                                <a:lnTo>
                                  <a:pt x="248" y="1137"/>
                                </a:lnTo>
                                <a:lnTo>
                                  <a:pt x="273" y="1162"/>
                                </a:lnTo>
                                <a:lnTo>
                                  <a:pt x="287" y="1184"/>
                                </a:lnTo>
                                <a:lnTo>
                                  <a:pt x="301" y="1191"/>
                                </a:lnTo>
                                <a:lnTo>
                                  <a:pt x="351" y="1241"/>
                                </a:lnTo>
                                <a:lnTo>
                                  <a:pt x="373" y="1252"/>
                                </a:lnTo>
                                <a:lnTo>
                                  <a:pt x="387" y="1255"/>
                                </a:lnTo>
                                <a:lnTo>
                                  <a:pt x="402" y="1277"/>
                                </a:lnTo>
                                <a:lnTo>
                                  <a:pt x="477" y="1298"/>
                                </a:lnTo>
                                <a:lnTo>
                                  <a:pt x="506" y="1263"/>
                                </a:lnTo>
                                <a:lnTo>
                                  <a:pt x="524" y="1245"/>
                                </a:lnTo>
                                <a:lnTo>
                                  <a:pt x="513" y="1194"/>
                                </a:lnTo>
                                <a:lnTo>
                                  <a:pt x="527" y="1176"/>
                                </a:lnTo>
                                <a:lnTo>
                                  <a:pt x="570" y="1173"/>
                                </a:lnTo>
                                <a:lnTo>
                                  <a:pt x="581" y="1159"/>
                                </a:lnTo>
                                <a:lnTo>
                                  <a:pt x="588" y="1141"/>
                                </a:lnTo>
                                <a:lnTo>
                                  <a:pt x="606" y="1144"/>
                                </a:lnTo>
                                <a:lnTo>
                                  <a:pt x="610" y="1162"/>
                                </a:lnTo>
                                <a:lnTo>
                                  <a:pt x="656" y="1166"/>
                                </a:lnTo>
                                <a:lnTo>
                                  <a:pt x="732" y="1176"/>
                                </a:lnTo>
                                <a:lnTo>
                                  <a:pt x="760" y="1205"/>
                                </a:lnTo>
                                <a:lnTo>
                                  <a:pt x="818" y="1280"/>
                                </a:lnTo>
                                <a:lnTo>
                                  <a:pt x="846" y="1334"/>
                                </a:lnTo>
                                <a:lnTo>
                                  <a:pt x="850" y="1363"/>
                                </a:lnTo>
                                <a:lnTo>
                                  <a:pt x="925" y="1481"/>
                                </a:lnTo>
                                <a:lnTo>
                                  <a:pt x="938" y="1517"/>
                                </a:lnTo>
                                <a:lnTo>
                                  <a:pt x="995" y="1557"/>
                                </a:lnTo>
                                <a:lnTo>
                                  <a:pt x="999" y="1603"/>
                                </a:lnTo>
                                <a:lnTo>
                                  <a:pt x="1013" y="1635"/>
                                </a:lnTo>
                                <a:lnTo>
                                  <a:pt x="1024" y="1696"/>
                                </a:lnTo>
                                <a:lnTo>
                                  <a:pt x="1049" y="1707"/>
                                </a:lnTo>
                                <a:lnTo>
                                  <a:pt x="1052" y="1732"/>
                                </a:lnTo>
                                <a:lnTo>
                                  <a:pt x="1052" y="1779"/>
                                </a:lnTo>
                                <a:lnTo>
                                  <a:pt x="1070" y="1779"/>
                                </a:lnTo>
                                <a:lnTo>
                                  <a:pt x="1099" y="1768"/>
                                </a:lnTo>
                                <a:lnTo>
                                  <a:pt x="1135" y="1808"/>
                                </a:lnTo>
                                <a:lnTo>
                                  <a:pt x="1167" y="1808"/>
                                </a:lnTo>
                                <a:lnTo>
                                  <a:pt x="1199" y="1829"/>
                                </a:lnTo>
                                <a:lnTo>
                                  <a:pt x="1242" y="1836"/>
                                </a:lnTo>
                                <a:lnTo>
                                  <a:pt x="1275" y="1826"/>
                                </a:lnTo>
                                <a:lnTo>
                                  <a:pt x="1303" y="1851"/>
                                </a:lnTo>
                                <a:lnTo>
                                  <a:pt x="1336" y="1851"/>
                                </a:lnTo>
                                <a:lnTo>
                                  <a:pt x="1350" y="1836"/>
                                </a:lnTo>
                                <a:lnTo>
                                  <a:pt x="1368" y="1833"/>
                                </a:lnTo>
                                <a:lnTo>
                                  <a:pt x="1389" y="1797"/>
                                </a:lnTo>
                                <a:lnTo>
                                  <a:pt x="1350" y="1804"/>
                                </a:lnTo>
                                <a:lnTo>
                                  <a:pt x="1329" y="1761"/>
                                </a:lnTo>
                                <a:lnTo>
                                  <a:pt x="1321" y="1750"/>
                                </a:lnTo>
                                <a:lnTo>
                                  <a:pt x="1318" y="1686"/>
                                </a:lnTo>
                                <a:lnTo>
                                  <a:pt x="1303" y="1661"/>
                                </a:lnTo>
                                <a:lnTo>
                                  <a:pt x="1321" y="1628"/>
                                </a:lnTo>
                                <a:lnTo>
                                  <a:pt x="1321" y="1592"/>
                                </a:lnTo>
                                <a:lnTo>
                                  <a:pt x="1339" y="1567"/>
                                </a:lnTo>
                                <a:lnTo>
                                  <a:pt x="1336" y="1535"/>
                                </a:lnTo>
                                <a:lnTo>
                                  <a:pt x="1332" y="1514"/>
                                </a:lnTo>
                                <a:lnTo>
                                  <a:pt x="1354" y="1503"/>
                                </a:lnTo>
                                <a:lnTo>
                                  <a:pt x="1364" y="1471"/>
                                </a:lnTo>
                                <a:lnTo>
                                  <a:pt x="1389" y="1467"/>
                                </a:lnTo>
                                <a:lnTo>
                                  <a:pt x="1418" y="1449"/>
                                </a:lnTo>
                                <a:lnTo>
                                  <a:pt x="1425" y="1428"/>
                                </a:lnTo>
                                <a:lnTo>
                                  <a:pt x="1450" y="1435"/>
                                </a:lnTo>
                                <a:lnTo>
                                  <a:pt x="1468" y="1417"/>
                                </a:lnTo>
                                <a:lnTo>
                                  <a:pt x="1461" y="1384"/>
                                </a:lnTo>
                                <a:lnTo>
                                  <a:pt x="1483" y="1395"/>
                                </a:lnTo>
                                <a:lnTo>
                                  <a:pt x="1540" y="1395"/>
                                </a:lnTo>
                                <a:lnTo>
                                  <a:pt x="1597" y="1359"/>
                                </a:lnTo>
                                <a:lnTo>
                                  <a:pt x="1626" y="1327"/>
                                </a:lnTo>
                                <a:lnTo>
                                  <a:pt x="1658" y="1313"/>
                                </a:lnTo>
                                <a:lnTo>
                                  <a:pt x="1687" y="1280"/>
                                </a:lnTo>
                                <a:lnTo>
                                  <a:pt x="1716" y="1270"/>
                                </a:lnTo>
                                <a:lnTo>
                                  <a:pt x="1705" y="1230"/>
                                </a:lnTo>
                                <a:lnTo>
                                  <a:pt x="1676" y="1202"/>
                                </a:lnTo>
                                <a:lnTo>
                                  <a:pt x="1676" y="1162"/>
                                </a:lnTo>
                                <a:lnTo>
                                  <a:pt x="1709" y="1187"/>
                                </a:lnTo>
                                <a:lnTo>
                                  <a:pt x="1730" y="1230"/>
                                </a:lnTo>
                                <a:lnTo>
                                  <a:pt x="1795" y="1230"/>
                                </a:lnTo>
                                <a:lnTo>
                                  <a:pt x="1823" y="1187"/>
                                </a:lnTo>
                                <a:lnTo>
                                  <a:pt x="1827" y="1166"/>
                                </a:lnTo>
                                <a:lnTo>
                                  <a:pt x="1848" y="1141"/>
                                </a:lnTo>
                                <a:lnTo>
                                  <a:pt x="1856" y="1119"/>
                                </a:lnTo>
                                <a:lnTo>
                                  <a:pt x="1845" y="1094"/>
                                </a:lnTo>
                                <a:lnTo>
                                  <a:pt x="1848" y="1080"/>
                                </a:lnTo>
                                <a:lnTo>
                                  <a:pt x="1859" y="1069"/>
                                </a:lnTo>
                                <a:lnTo>
                                  <a:pt x="1856" y="1022"/>
                                </a:lnTo>
                                <a:lnTo>
                                  <a:pt x="1870" y="990"/>
                                </a:lnTo>
                                <a:lnTo>
                                  <a:pt x="1874" y="933"/>
                                </a:lnTo>
                                <a:lnTo>
                                  <a:pt x="1859" y="911"/>
                                </a:lnTo>
                                <a:lnTo>
                                  <a:pt x="1834" y="861"/>
                                </a:lnTo>
                                <a:lnTo>
                                  <a:pt x="1830" y="821"/>
                                </a:lnTo>
                                <a:lnTo>
                                  <a:pt x="1791" y="793"/>
                                </a:lnTo>
                                <a:lnTo>
                                  <a:pt x="1780" y="524"/>
                                </a:lnTo>
                                <a:lnTo>
                                  <a:pt x="1719" y="520"/>
                                </a:lnTo>
                                <a:lnTo>
                                  <a:pt x="1705" y="492"/>
                                </a:lnTo>
                                <a:lnTo>
                                  <a:pt x="1680" y="502"/>
                                </a:lnTo>
                                <a:lnTo>
                                  <a:pt x="1655" y="459"/>
                                </a:lnTo>
                                <a:lnTo>
                                  <a:pt x="1637" y="456"/>
                                </a:lnTo>
                                <a:lnTo>
                                  <a:pt x="1601" y="488"/>
                                </a:lnTo>
                                <a:lnTo>
                                  <a:pt x="1572" y="463"/>
                                </a:lnTo>
                                <a:lnTo>
                                  <a:pt x="1547" y="459"/>
                                </a:lnTo>
                                <a:lnTo>
                                  <a:pt x="1511" y="488"/>
                                </a:lnTo>
                                <a:lnTo>
                                  <a:pt x="1465" y="481"/>
                                </a:lnTo>
                                <a:lnTo>
                                  <a:pt x="1429" y="466"/>
                                </a:lnTo>
                                <a:lnTo>
                                  <a:pt x="1393" y="470"/>
                                </a:lnTo>
                                <a:lnTo>
                                  <a:pt x="1368" y="495"/>
                                </a:lnTo>
                                <a:lnTo>
                                  <a:pt x="1325" y="463"/>
                                </a:lnTo>
                                <a:lnTo>
                                  <a:pt x="1264" y="470"/>
                                </a:lnTo>
                                <a:lnTo>
                                  <a:pt x="1232" y="445"/>
                                </a:lnTo>
                                <a:lnTo>
                                  <a:pt x="1214" y="413"/>
                                </a:lnTo>
                                <a:lnTo>
                                  <a:pt x="1178" y="402"/>
                                </a:lnTo>
                                <a:lnTo>
                                  <a:pt x="1156" y="420"/>
                                </a:lnTo>
                                <a:lnTo>
                                  <a:pt x="1088" y="420"/>
                                </a:lnTo>
                                <a:lnTo>
                                  <a:pt x="1078" y="398"/>
                                </a:lnTo>
                                <a:lnTo>
                                  <a:pt x="1067" y="373"/>
                                </a:lnTo>
                                <a:lnTo>
                                  <a:pt x="1052" y="359"/>
                                </a:lnTo>
                                <a:lnTo>
                                  <a:pt x="1002" y="380"/>
                                </a:lnTo>
                                <a:lnTo>
                                  <a:pt x="981" y="370"/>
                                </a:lnTo>
                                <a:lnTo>
                                  <a:pt x="966" y="305"/>
                                </a:lnTo>
                                <a:lnTo>
                                  <a:pt x="952" y="172"/>
                                </a:lnTo>
                                <a:lnTo>
                                  <a:pt x="938" y="29"/>
                                </a:lnTo>
                                <a:lnTo>
                                  <a:pt x="552" y="0"/>
                                </a:lnTo>
                                <a:lnTo>
                                  <a:pt x="506" y="757"/>
                                </a:lnTo>
                                <a:lnTo>
                                  <a:pt x="11" y="732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260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2" name=""/>
                          <p:cNvSpPr/>
                          <p:nvPr/>
                        </p:nvSpPr>
                        <p:spPr>
                          <a:xfrm>
                            <a:off x="2046240" y="4178160"/>
                            <a:ext cx="1028880" cy="118116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10" h="968">
                                <a:moveTo>
                                  <a:pt x="910" y="79"/>
                                </a:moveTo>
                                <a:lnTo>
                                  <a:pt x="907" y="265"/>
                                </a:lnTo>
                                <a:lnTo>
                                  <a:pt x="885" y="656"/>
                                </a:lnTo>
                                <a:lnTo>
                                  <a:pt x="871" y="918"/>
                                </a:lnTo>
                                <a:lnTo>
                                  <a:pt x="373" y="896"/>
                                </a:lnTo>
                                <a:lnTo>
                                  <a:pt x="358" y="921"/>
                                </a:lnTo>
                                <a:lnTo>
                                  <a:pt x="136" y="907"/>
                                </a:lnTo>
                                <a:lnTo>
                                  <a:pt x="118" y="968"/>
                                </a:lnTo>
                                <a:lnTo>
                                  <a:pt x="0" y="950"/>
                                </a:lnTo>
                                <a:lnTo>
                                  <a:pt x="100" y="0"/>
                                </a:lnTo>
                                <a:lnTo>
                                  <a:pt x="279" y="21"/>
                                </a:lnTo>
                                <a:lnTo>
                                  <a:pt x="530" y="50"/>
                                </a:lnTo>
                                <a:lnTo>
                                  <a:pt x="781" y="75"/>
                                </a:lnTo>
                                <a:lnTo>
                                  <a:pt x="910" y="79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3" name=""/>
                          <p:cNvSpPr/>
                          <p:nvPr/>
                        </p:nvSpPr>
                        <p:spPr>
                          <a:xfrm>
                            <a:off x="471600" y="1413000"/>
                            <a:ext cx="1006200" cy="8017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14" h="675">
                                <a:moveTo>
                                  <a:pt x="810" y="675"/>
                                </a:moveTo>
                                <a:lnTo>
                                  <a:pt x="692" y="642"/>
                                </a:lnTo>
                                <a:lnTo>
                                  <a:pt x="613" y="624"/>
                                </a:lnTo>
                                <a:lnTo>
                                  <a:pt x="552" y="632"/>
                                </a:lnTo>
                                <a:lnTo>
                                  <a:pt x="520" y="617"/>
                                </a:lnTo>
                                <a:lnTo>
                                  <a:pt x="480" y="617"/>
                                </a:lnTo>
                                <a:lnTo>
                                  <a:pt x="423" y="628"/>
                                </a:lnTo>
                                <a:lnTo>
                                  <a:pt x="366" y="610"/>
                                </a:lnTo>
                                <a:lnTo>
                                  <a:pt x="298" y="610"/>
                                </a:lnTo>
                                <a:lnTo>
                                  <a:pt x="247" y="596"/>
                                </a:lnTo>
                                <a:lnTo>
                                  <a:pt x="161" y="585"/>
                                </a:lnTo>
                                <a:lnTo>
                                  <a:pt x="122" y="538"/>
                                </a:lnTo>
                                <a:lnTo>
                                  <a:pt x="125" y="481"/>
                                </a:lnTo>
                                <a:lnTo>
                                  <a:pt x="100" y="463"/>
                                </a:lnTo>
                                <a:lnTo>
                                  <a:pt x="72" y="456"/>
                                </a:lnTo>
                                <a:lnTo>
                                  <a:pt x="54" y="427"/>
                                </a:lnTo>
                                <a:lnTo>
                                  <a:pt x="11" y="420"/>
                                </a:lnTo>
                                <a:lnTo>
                                  <a:pt x="0" y="398"/>
                                </a:lnTo>
                                <a:lnTo>
                                  <a:pt x="4" y="370"/>
                                </a:lnTo>
                                <a:lnTo>
                                  <a:pt x="25" y="363"/>
                                </a:lnTo>
                                <a:lnTo>
                                  <a:pt x="36" y="345"/>
                                </a:lnTo>
                                <a:lnTo>
                                  <a:pt x="18" y="294"/>
                                </a:lnTo>
                                <a:lnTo>
                                  <a:pt x="22" y="201"/>
                                </a:lnTo>
                                <a:lnTo>
                                  <a:pt x="29" y="162"/>
                                </a:lnTo>
                                <a:lnTo>
                                  <a:pt x="4" y="104"/>
                                </a:lnTo>
                                <a:lnTo>
                                  <a:pt x="4" y="65"/>
                                </a:lnTo>
                                <a:lnTo>
                                  <a:pt x="25" y="47"/>
                                </a:lnTo>
                                <a:lnTo>
                                  <a:pt x="50" y="54"/>
                                </a:lnTo>
                                <a:lnTo>
                                  <a:pt x="82" y="83"/>
                                </a:lnTo>
                                <a:lnTo>
                                  <a:pt x="129" y="104"/>
                                </a:lnTo>
                                <a:lnTo>
                                  <a:pt x="183" y="112"/>
                                </a:lnTo>
                                <a:lnTo>
                                  <a:pt x="208" y="115"/>
                                </a:lnTo>
                                <a:lnTo>
                                  <a:pt x="240" y="165"/>
                                </a:lnTo>
                                <a:lnTo>
                                  <a:pt x="226" y="183"/>
                                </a:lnTo>
                                <a:lnTo>
                                  <a:pt x="222" y="194"/>
                                </a:lnTo>
                                <a:lnTo>
                                  <a:pt x="233" y="216"/>
                                </a:lnTo>
                                <a:lnTo>
                                  <a:pt x="240" y="223"/>
                                </a:lnTo>
                                <a:lnTo>
                                  <a:pt x="204" y="294"/>
                                </a:lnTo>
                                <a:lnTo>
                                  <a:pt x="219" y="294"/>
                                </a:lnTo>
                                <a:lnTo>
                                  <a:pt x="269" y="294"/>
                                </a:lnTo>
                                <a:lnTo>
                                  <a:pt x="262" y="212"/>
                                </a:lnTo>
                                <a:lnTo>
                                  <a:pt x="298" y="205"/>
                                </a:lnTo>
                                <a:lnTo>
                                  <a:pt x="301" y="180"/>
                                </a:lnTo>
                                <a:lnTo>
                                  <a:pt x="287" y="169"/>
                                </a:lnTo>
                                <a:lnTo>
                                  <a:pt x="247" y="162"/>
                                </a:lnTo>
                                <a:lnTo>
                                  <a:pt x="247" y="144"/>
                                </a:lnTo>
                                <a:lnTo>
                                  <a:pt x="294" y="76"/>
                                </a:lnTo>
                                <a:lnTo>
                                  <a:pt x="262" y="22"/>
                                </a:lnTo>
                                <a:lnTo>
                                  <a:pt x="280" y="0"/>
                                </a:lnTo>
                                <a:lnTo>
                                  <a:pt x="914" y="158"/>
                                </a:lnTo>
                                <a:lnTo>
                                  <a:pt x="810" y="67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4" name=""/>
                          <p:cNvSpPr/>
                          <p:nvPr/>
                        </p:nvSpPr>
                        <p:spPr>
                          <a:xfrm>
                            <a:off x="3467160" y="928800"/>
                            <a:ext cx="1031760" cy="9316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36" h="782">
                                <a:moveTo>
                                  <a:pt x="43" y="0"/>
                                </a:moveTo>
                                <a:lnTo>
                                  <a:pt x="14" y="545"/>
                                </a:lnTo>
                                <a:lnTo>
                                  <a:pt x="0" y="778"/>
                                </a:lnTo>
                                <a:lnTo>
                                  <a:pt x="226" y="782"/>
                                </a:lnTo>
                                <a:lnTo>
                                  <a:pt x="609" y="775"/>
                                </a:lnTo>
                                <a:lnTo>
                                  <a:pt x="663" y="208"/>
                                </a:lnTo>
                                <a:lnTo>
                                  <a:pt x="936" y="0"/>
                                </a:lnTo>
                                <a:lnTo>
                                  <a:pt x="43" y="0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5" name=""/>
                          <p:cNvSpPr/>
                          <p:nvPr/>
                        </p:nvSpPr>
                        <p:spPr>
                          <a:xfrm>
                            <a:off x="208080" y="1914480"/>
                            <a:ext cx="1207800" cy="10828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097" h="907">
                                <a:moveTo>
                                  <a:pt x="932" y="907"/>
                                </a:moveTo>
                                <a:lnTo>
                                  <a:pt x="979" y="627"/>
                                </a:lnTo>
                                <a:lnTo>
                                  <a:pt x="975" y="580"/>
                                </a:lnTo>
                                <a:lnTo>
                                  <a:pt x="993" y="555"/>
                                </a:lnTo>
                                <a:lnTo>
                                  <a:pt x="993" y="530"/>
                                </a:lnTo>
                                <a:lnTo>
                                  <a:pt x="964" y="509"/>
                                </a:lnTo>
                                <a:lnTo>
                                  <a:pt x="964" y="491"/>
                                </a:lnTo>
                                <a:lnTo>
                                  <a:pt x="986" y="476"/>
                                </a:lnTo>
                                <a:lnTo>
                                  <a:pt x="1004" y="459"/>
                                </a:lnTo>
                                <a:lnTo>
                                  <a:pt x="1029" y="451"/>
                                </a:lnTo>
                                <a:lnTo>
                                  <a:pt x="1036" y="412"/>
                                </a:lnTo>
                                <a:lnTo>
                                  <a:pt x="1054" y="387"/>
                                </a:lnTo>
                                <a:lnTo>
                                  <a:pt x="1072" y="369"/>
                                </a:lnTo>
                                <a:lnTo>
                                  <a:pt x="1097" y="337"/>
                                </a:lnTo>
                                <a:lnTo>
                                  <a:pt x="1090" y="301"/>
                                </a:lnTo>
                                <a:lnTo>
                                  <a:pt x="1054" y="251"/>
                                </a:lnTo>
                                <a:lnTo>
                                  <a:pt x="853" y="200"/>
                                </a:lnTo>
                                <a:lnTo>
                                  <a:pt x="792" y="208"/>
                                </a:lnTo>
                                <a:lnTo>
                                  <a:pt x="753" y="193"/>
                                </a:lnTo>
                                <a:lnTo>
                                  <a:pt x="703" y="193"/>
                                </a:lnTo>
                                <a:lnTo>
                                  <a:pt x="652" y="208"/>
                                </a:lnTo>
                                <a:lnTo>
                                  <a:pt x="595" y="179"/>
                                </a:lnTo>
                                <a:lnTo>
                                  <a:pt x="530" y="186"/>
                                </a:lnTo>
                                <a:lnTo>
                                  <a:pt x="455" y="164"/>
                                </a:lnTo>
                                <a:lnTo>
                                  <a:pt x="409" y="161"/>
                                </a:lnTo>
                                <a:lnTo>
                                  <a:pt x="358" y="111"/>
                                </a:lnTo>
                                <a:lnTo>
                                  <a:pt x="362" y="57"/>
                                </a:lnTo>
                                <a:lnTo>
                                  <a:pt x="333" y="35"/>
                                </a:lnTo>
                                <a:lnTo>
                                  <a:pt x="312" y="32"/>
                                </a:lnTo>
                                <a:lnTo>
                                  <a:pt x="294" y="7"/>
                                </a:lnTo>
                                <a:lnTo>
                                  <a:pt x="254" y="0"/>
                                </a:lnTo>
                                <a:lnTo>
                                  <a:pt x="240" y="28"/>
                                </a:lnTo>
                                <a:lnTo>
                                  <a:pt x="222" y="89"/>
                                </a:lnTo>
                                <a:lnTo>
                                  <a:pt x="218" y="150"/>
                                </a:lnTo>
                                <a:lnTo>
                                  <a:pt x="193" y="179"/>
                                </a:lnTo>
                                <a:lnTo>
                                  <a:pt x="190" y="236"/>
                                </a:lnTo>
                                <a:lnTo>
                                  <a:pt x="79" y="448"/>
                                </a:lnTo>
                                <a:lnTo>
                                  <a:pt x="57" y="516"/>
                                </a:lnTo>
                                <a:lnTo>
                                  <a:pt x="25" y="541"/>
                                </a:lnTo>
                                <a:lnTo>
                                  <a:pt x="14" y="566"/>
                                </a:lnTo>
                                <a:lnTo>
                                  <a:pt x="18" y="595"/>
                                </a:lnTo>
                                <a:lnTo>
                                  <a:pt x="14" y="613"/>
                                </a:lnTo>
                                <a:lnTo>
                                  <a:pt x="0" y="634"/>
                                </a:lnTo>
                                <a:lnTo>
                                  <a:pt x="3" y="649"/>
                                </a:lnTo>
                                <a:lnTo>
                                  <a:pt x="14" y="674"/>
                                </a:lnTo>
                                <a:lnTo>
                                  <a:pt x="25" y="681"/>
                                </a:lnTo>
                                <a:lnTo>
                                  <a:pt x="28" y="688"/>
                                </a:lnTo>
                                <a:lnTo>
                                  <a:pt x="932" y="907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6" name=""/>
                          <p:cNvSpPr/>
                          <p:nvPr/>
                        </p:nvSpPr>
                        <p:spPr>
                          <a:xfrm>
                            <a:off x="5443560" y="5357880"/>
                            <a:ext cx="1374840" cy="11286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248" h="947">
                                <a:moveTo>
                                  <a:pt x="54" y="190"/>
                                </a:moveTo>
                                <a:lnTo>
                                  <a:pt x="76" y="194"/>
                                </a:lnTo>
                                <a:lnTo>
                                  <a:pt x="83" y="176"/>
                                </a:lnTo>
                                <a:lnTo>
                                  <a:pt x="104" y="204"/>
                                </a:lnTo>
                                <a:lnTo>
                                  <a:pt x="122" y="176"/>
                                </a:lnTo>
                                <a:lnTo>
                                  <a:pt x="133" y="161"/>
                                </a:lnTo>
                                <a:lnTo>
                                  <a:pt x="162" y="176"/>
                                </a:lnTo>
                                <a:lnTo>
                                  <a:pt x="173" y="168"/>
                                </a:lnTo>
                                <a:lnTo>
                                  <a:pt x="173" y="150"/>
                                </a:lnTo>
                                <a:lnTo>
                                  <a:pt x="187" y="154"/>
                                </a:lnTo>
                                <a:lnTo>
                                  <a:pt x="198" y="194"/>
                                </a:lnTo>
                                <a:lnTo>
                                  <a:pt x="266" y="201"/>
                                </a:lnTo>
                                <a:lnTo>
                                  <a:pt x="302" y="179"/>
                                </a:lnTo>
                                <a:lnTo>
                                  <a:pt x="323" y="194"/>
                                </a:lnTo>
                                <a:lnTo>
                                  <a:pt x="320" y="237"/>
                                </a:lnTo>
                                <a:lnTo>
                                  <a:pt x="348" y="240"/>
                                </a:lnTo>
                                <a:lnTo>
                                  <a:pt x="366" y="283"/>
                                </a:lnTo>
                                <a:lnTo>
                                  <a:pt x="395" y="283"/>
                                </a:lnTo>
                                <a:lnTo>
                                  <a:pt x="416" y="258"/>
                                </a:lnTo>
                                <a:lnTo>
                                  <a:pt x="438" y="251"/>
                                </a:lnTo>
                                <a:lnTo>
                                  <a:pt x="470" y="254"/>
                                </a:lnTo>
                                <a:lnTo>
                                  <a:pt x="495" y="237"/>
                                </a:lnTo>
                                <a:lnTo>
                                  <a:pt x="499" y="204"/>
                                </a:lnTo>
                                <a:lnTo>
                                  <a:pt x="513" y="179"/>
                                </a:lnTo>
                                <a:lnTo>
                                  <a:pt x="538" y="172"/>
                                </a:lnTo>
                                <a:lnTo>
                                  <a:pt x="578" y="179"/>
                                </a:lnTo>
                                <a:lnTo>
                                  <a:pt x="606" y="204"/>
                                </a:lnTo>
                                <a:lnTo>
                                  <a:pt x="606" y="233"/>
                                </a:lnTo>
                                <a:lnTo>
                                  <a:pt x="642" y="240"/>
                                </a:lnTo>
                                <a:lnTo>
                                  <a:pt x="696" y="269"/>
                                </a:lnTo>
                                <a:lnTo>
                                  <a:pt x="700" y="305"/>
                                </a:lnTo>
                                <a:lnTo>
                                  <a:pt x="750" y="315"/>
                                </a:lnTo>
                                <a:lnTo>
                                  <a:pt x="778" y="351"/>
                                </a:lnTo>
                                <a:lnTo>
                                  <a:pt x="786" y="405"/>
                                </a:lnTo>
                                <a:lnTo>
                                  <a:pt x="775" y="412"/>
                                </a:lnTo>
                                <a:lnTo>
                                  <a:pt x="761" y="423"/>
                                </a:lnTo>
                                <a:lnTo>
                                  <a:pt x="761" y="452"/>
                                </a:lnTo>
                                <a:lnTo>
                                  <a:pt x="778" y="484"/>
                                </a:lnTo>
                                <a:lnTo>
                                  <a:pt x="778" y="513"/>
                                </a:lnTo>
                                <a:lnTo>
                                  <a:pt x="789" y="549"/>
                                </a:lnTo>
                                <a:lnTo>
                                  <a:pt x="814" y="523"/>
                                </a:lnTo>
                                <a:lnTo>
                                  <a:pt x="843" y="513"/>
                                </a:lnTo>
                                <a:lnTo>
                                  <a:pt x="807" y="584"/>
                                </a:lnTo>
                                <a:lnTo>
                                  <a:pt x="821" y="610"/>
                                </a:lnTo>
                                <a:lnTo>
                                  <a:pt x="836" y="624"/>
                                </a:lnTo>
                                <a:lnTo>
                                  <a:pt x="861" y="663"/>
                                </a:lnTo>
                                <a:lnTo>
                                  <a:pt x="900" y="678"/>
                                </a:lnTo>
                                <a:lnTo>
                                  <a:pt x="904" y="656"/>
                                </a:lnTo>
                                <a:lnTo>
                                  <a:pt x="925" y="663"/>
                                </a:lnTo>
                                <a:lnTo>
                                  <a:pt x="915" y="699"/>
                                </a:lnTo>
                                <a:lnTo>
                                  <a:pt x="911" y="735"/>
                                </a:lnTo>
                                <a:lnTo>
                                  <a:pt x="940" y="746"/>
                                </a:lnTo>
                                <a:lnTo>
                                  <a:pt x="969" y="782"/>
                                </a:lnTo>
                                <a:lnTo>
                                  <a:pt x="965" y="814"/>
                                </a:lnTo>
                                <a:lnTo>
                                  <a:pt x="979" y="825"/>
                                </a:lnTo>
                                <a:lnTo>
                                  <a:pt x="1037" y="825"/>
                                </a:lnTo>
                                <a:lnTo>
                                  <a:pt x="1058" y="843"/>
                                </a:lnTo>
                                <a:lnTo>
                                  <a:pt x="1055" y="861"/>
                                </a:lnTo>
                                <a:lnTo>
                                  <a:pt x="1083" y="857"/>
                                </a:lnTo>
                                <a:lnTo>
                                  <a:pt x="1083" y="886"/>
                                </a:lnTo>
                                <a:lnTo>
                                  <a:pt x="1105" y="914"/>
                                </a:lnTo>
                                <a:lnTo>
                                  <a:pt x="1098" y="943"/>
                                </a:lnTo>
                                <a:lnTo>
                                  <a:pt x="1137" y="947"/>
                                </a:lnTo>
                                <a:lnTo>
                                  <a:pt x="1155" y="929"/>
                                </a:lnTo>
                                <a:lnTo>
                                  <a:pt x="1219" y="932"/>
                                </a:lnTo>
                                <a:lnTo>
                                  <a:pt x="1248" y="904"/>
                                </a:lnTo>
                                <a:lnTo>
                                  <a:pt x="1227" y="843"/>
                                </a:lnTo>
                                <a:lnTo>
                                  <a:pt x="1245" y="828"/>
                                </a:lnTo>
                                <a:lnTo>
                                  <a:pt x="1241" y="660"/>
                                </a:lnTo>
                                <a:lnTo>
                                  <a:pt x="1234" y="627"/>
                                </a:lnTo>
                                <a:lnTo>
                                  <a:pt x="1180" y="559"/>
                                </a:lnTo>
                                <a:lnTo>
                                  <a:pt x="1169" y="534"/>
                                </a:lnTo>
                                <a:lnTo>
                                  <a:pt x="1155" y="498"/>
                                </a:lnTo>
                                <a:lnTo>
                                  <a:pt x="1105" y="419"/>
                                </a:lnTo>
                                <a:lnTo>
                                  <a:pt x="1090" y="355"/>
                                </a:lnTo>
                                <a:lnTo>
                                  <a:pt x="1080" y="326"/>
                                </a:lnTo>
                                <a:lnTo>
                                  <a:pt x="1058" y="319"/>
                                </a:lnTo>
                                <a:lnTo>
                                  <a:pt x="1033" y="258"/>
                                </a:lnTo>
                                <a:lnTo>
                                  <a:pt x="994" y="204"/>
                                </a:lnTo>
                                <a:lnTo>
                                  <a:pt x="951" y="147"/>
                                </a:lnTo>
                                <a:lnTo>
                                  <a:pt x="929" y="97"/>
                                </a:lnTo>
                                <a:lnTo>
                                  <a:pt x="897" y="93"/>
                                </a:lnTo>
                                <a:lnTo>
                                  <a:pt x="918" y="64"/>
                                </a:lnTo>
                                <a:lnTo>
                                  <a:pt x="897" y="21"/>
                                </a:lnTo>
                                <a:lnTo>
                                  <a:pt x="865" y="14"/>
                                </a:lnTo>
                                <a:lnTo>
                                  <a:pt x="839" y="0"/>
                                </a:lnTo>
                                <a:lnTo>
                                  <a:pt x="814" y="32"/>
                                </a:lnTo>
                                <a:lnTo>
                                  <a:pt x="832" y="57"/>
                                </a:lnTo>
                                <a:lnTo>
                                  <a:pt x="832" y="93"/>
                                </a:lnTo>
                                <a:lnTo>
                                  <a:pt x="789" y="61"/>
                                </a:lnTo>
                                <a:lnTo>
                                  <a:pt x="606" y="68"/>
                                </a:lnTo>
                                <a:lnTo>
                                  <a:pt x="398" y="75"/>
                                </a:lnTo>
                                <a:lnTo>
                                  <a:pt x="377" y="29"/>
                                </a:lnTo>
                                <a:lnTo>
                                  <a:pt x="147" y="61"/>
                                </a:lnTo>
                                <a:lnTo>
                                  <a:pt x="43" y="75"/>
                                </a:lnTo>
                                <a:lnTo>
                                  <a:pt x="11" y="86"/>
                                </a:lnTo>
                                <a:lnTo>
                                  <a:pt x="0" y="111"/>
                                </a:lnTo>
                                <a:lnTo>
                                  <a:pt x="22" y="133"/>
                                </a:lnTo>
                                <a:lnTo>
                                  <a:pt x="58" y="133"/>
                                </a:lnTo>
                                <a:lnTo>
                                  <a:pt x="36" y="154"/>
                                </a:lnTo>
                                <a:lnTo>
                                  <a:pt x="54" y="190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7" name=""/>
                          <p:cNvSpPr/>
                          <p:nvPr/>
                        </p:nvSpPr>
                        <p:spPr>
                          <a:xfrm>
                            <a:off x="2459160" y="923760"/>
                            <a:ext cx="1065240" cy="92736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64" h="778">
                                <a:moveTo>
                                  <a:pt x="964" y="0"/>
                                </a:moveTo>
                                <a:lnTo>
                                  <a:pt x="129" y="3"/>
                                </a:lnTo>
                                <a:lnTo>
                                  <a:pt x="0" y="702"/>
                                </a:lnTo>
                                <a:lnTo>
                                  <a:pt x="186" y="720"/>
                                </a:lnTo>
                                <a:lnTo>
                                  <a:pt x="527" y="756"/>
                                </a:lnTo>
                                <a:lnTo>
                                  <a:pt x="925" y="778"/>
                                </a:lnTo>
                                <a:lnTo>
                                  <a:pt x="964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8" name=""/>
                          <p:cNvSpPr/>
                          <p:nvPr/>
                        </p:nvSpPr>
                        <p:spPr>
                          <a:xfrm>
                            <a:off x="598320" y="932040"/>
                            <a:ext cx="1303560" cy="7524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185" h="631">
                                <a:moveTo>
                                  <a:pt x="4" y="0"/>
                                </a:moveTo>
                                <a:lnTo>
                                  <a:pt x="7" y="18"/>
                                </a:lnTo>
                                <a:lnTo>
                                  <a:pt x="0" y="43"/>
                                </a:lnTo>
                                <a:lnTo>
                                  <a:pt x="0" y="75"/>
                                </a:lnTo>
                                <a:lnTo>
                                  <a:pt x="29" y="111"/>
                                </a:lnTo>
                                <a:lnTo>
                                  <a:pt x="54" y="133"/>
                                </a:lnTo>
                                <a:lnTo>
                                  <a:pt x="54" y="176"/>
                                </a:lnTo>
                                <a:lnTo>
                                  <a:pt x="36" y="233"/>
                                </a:lnTo>
                                <a:lnTo>
                                  <a:pt x="32" y="262"/>
                                </a:lnTo>
                                <a:lnTo>
                                  <a:pt x="54" y="273"/>
                                </a:lnTo>
                                <a:lnTo>
                                  <a:pt x="83" y="265"/>
                                </a:lnTo>
                                <a:lnTo>
                                  <a:pt x="83" y="298"/>
                                </a:lnTo>
                                <a:lnTo>
                                  <a:pt x="83" y="312"/>
                                </a:lnTo>
                                <a:lnTo>
                                  <a:pt x="111" y="312"/>
                                </a:lnTo>
                                <a:lnTo>
                                  <a:pt x="129" y="330"/>
                                </a:lnTo>
                                <a:lnTo>
                                  <a:pt x="111" y="351"/>
                                </a:lnTo>
                                <a:lnTo>
                                  <a:pt x="90" y="394"/>
                                </a:lnTo>
                                <a:lnTo>
                                  <a:pt x="75" y="416"/>
                                </a:lnTo>
                                <a:lnTo>
                                  <a:pt x="90" y="427"/>
                                </a:lnTo>
                                <a:lnTo>
                                  <a:pt x="133" y="405"/>
                                </a:lnTo>
                                <a:lnTo>
                                  <a:pt x="161" y="387"/>
                                </a:lnTo>
                                <a:lnTo>
                                  <a:pt x="172" y="380"/>
                                </a:lnTo>
                                <a:lnTo>
                                  <a:pt x="161" y="412"/>
                                </a:lnTo>
                                <a:lnTo>
                                  <a:pt x="611" y="520"/>
                                </a:lnTo>
                                <a:lnTo>
                                  <a:pt x="801" y="570"/>
                                </a:lnTo>
                                <a:lnTo>
                                  <a:pt x="902" y="581"/>
                                </a:lnTo>
                                <a:lnTo>
                                  <a:pt x="1185" y="631"/>
                                </a:lnTo>
                                <a:lnTo>
                                  <a:pt x="1167" y="584"/>
                                </a:lnTo>
                                <a:lnTo>
                                  <a:pt x="1128" y="574"/>
                                </a:lnTo>
                                <a:lnTo>
                                  <a:pt x="1110" y="538"/>
                                </a:lnTo>
                                <a:lnTo>
                                  <a:pt x="1146" y="466"/>
                                </a:lnTo>
                                <a:lnTo>
                                  <a:pt x="1142" y="437"/>
                                </a:lnTo>
                                <a:lnTo>
                                  <a:pt x="1103" y="412"/>
                                </a:lnTo>
                                <a:lnTo>
                                  <a:pt x="1067" y="362"/>
                                </a:lnTo>
                                <a:lnTo>
                                  <a:pt x="1078" y="337"/>
                                </a:lnTo>
                                <a:lnTo>
                                  <a:pt x="963" y="179"/>
                                </a:lnTo>
                                <a:lnTo>
                                  <a:pt x="823" y="82"/>
                                </a:lnTo>
                                <a:lnTo>
                                  <a:pt x="726" y="0"/>
                                </a:lnTo>
                                <a:lnTo>
                                  <a:pt x="4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99" name=""/>
                          <p:cNvSpPr/>
                          <p:nvPr/>
                        </p:nvSpPr>
                        <p:spPr>
                          <a:xfrm>
                            <a:off x="1238400" y="1600200"/>
                            <a:ext cx="844560" cy="153684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767" h="1291">
                                <a:moveTo>
                                  <a:pt x="222" y="0"/>
                                </a:moveTo>
                                <a:lnTo>
                                  <a:pt x="319" y="14"/>
                                </a:lnTo>
                                <a:lnTo>
                                  <a:pt x="287" y="212"/>
                                </a:lnTo>
                                <a:lnTo>
                                  <a:pt x="298" y="233"/>
                                </a:lnTo>
                                <a:lnTo>
                                  <a:pt x="319" y="251"/>
                                </a:lnTo>
                                <a:lnTo>
                                  <a:pt x="319" y="269"/>
                                </a:lnTo>
                                <a:lnTo>
                                  <a:pt x="308" y="298"/>
                                </a:lnTo>
                                <a:lnTo>
                                  <a:pt x="308" y="312"/>
                                </a:lnTo>
                                <a:lnTo>
                                  <a:pt x="351" y="326"/>
                                </a:lnTo>
                                <a:lnTo>
                                  <a:pt x="362" y="362"/>
                                </a:lnTo>
                                <a:lnTo>
                                  <a:pt x="405" y="459"/>
                                </a:lnTo>
                                <a:lnTo>
                                  <a:pt x="430" y="459"/>
                                </a:lnTo>
                                <a:lnTo>
                                  <a:pt x="445" y="495"/>
                                </a:lnTo>
                                <a:lnTo>
                                  <a:pt x="412" y="527"/>
                                </a:lnTo>
                                <a:lnTo>
                                  <a:pt x="416" y="549"/>
                                </a:lnTo>
                                <a:lnTo>
                                  <a:pt x="430" y="574"/>
                                </a:lnTo>
                                <a:lnTo>
                                  <a:pt x="427" y="578"/>
                                </a:lnTo>
                                <a:lnTo>
                                  <a:pt x="405" y="588"/>
                                </a:lnTo>
                                <a:lnTo>
                                  <a:pt x="398" y="621"/>
                                </a:lnTo>
                                <a:lnTo>
                                  <a:pt x="391" y="653"/>
                                </a:lnTo>
                                <a:lnTo>
                                  <a:pt x="402" y="664"/>
                                </a:lnTo>
                                <a:lnTo>
                                  <a:pt x="430" y="638"/>
                                </a:lnTo>
                                <a:lnTo>
                                  <a:pt x="441" y="631"/>
                                </a:lnTo>
                                <a:lnTo>
                                  <a:pt x="470" y="638"/>
                                </a:lnTo>
                                <a:lnTo>
                                  <a:pt x="470" y="678"/>
                                </a:lnTo>
                                <a:lnTo>
                                  <a:pt x="484" y="699"/>
                                </a:lnTo>
                                <a:lnTo>
                                  <a:pt x="488" y="782"/>
                                </a:lnTo>
                                <a:lnTo>
                                  <a:pt x="506" y="793"/>
                                </a:lnTo>
                                <a:lnTo>
                                  <a:pt x="534" y="796"/>
                                </a:lnTo>
                                <a:lnTo>
                                  <a:pt x="541" y="843"/>
                                </a:lnTo>
                                <a:lnTo>
                                  <a:pt x="559" y="861"/>
                                </a:lnTo>
                                <a:lnTo>
                                  <a:pt x="570" y="854"/>
                                </a:lnTo>
                                <a:lnTo>
                                  <a:pt x="638" y="854"/>
                                </a:lnTo>
                                <a:lnTo>
                                  <a:pt x="721" y="839"/>
                                </a:lnTo>
                                <a:lnTo>
                                  <a:pt x="767" y="882"/>
                                </a:lnTo>
                                <a:lnTo>
                                  <a:pt x="717" y="1291"/>
                                </a:lnTo>
                                <a:lnTo>
                                  <a:pt x="0" y="1176"/>
                                </a:lnTo>
                                <a:lnTo>
                                  <a:pt x="47" y="886"/>
                                </a:lnTo>
                                <a:lnTo>
                                  <a:pt x="39" y="850"/>
                                </a:lnTo>
                                <a:lnTo>
                                  <a:pt x="65" y="811"/>
                                </a:lnTo>
                                <a:lnTo>
                                  <a:pt x="32" y="771"/>
                                </a:lnTo>
                                <a:lnTo>
                                  <a:pt x="36" y="757"/>
                                </a:lnTo>
                                <a:lnTo>
                                  <a:pt x="68" y="725"/>
                                </a:lnTo>
                                <a:lnTo>
                                  <a:pt x="97" y="717"/>
                                </a:lnTo>
                                <a:lnTo>
                                  <a:pt x="104" y="678"/>
                                </a:lnTo>
                                <a:lnTo>
                                  <a:pt x="161" y="603"/>
                                </a:lnTo>
                                <a:lnTo>
                                  <a:pt x="154" y="556"/>
                                </a:lnTo>
                                <a:lnTo>
                                  <a:pt x="118" y="513"/>
                                </a:lnTo>
                                <a:lnTo>
                                  <a:pt x="222" y="0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0" name=""/>
                          <p:cNvSpPr/>
                          <p:nvPr/>
                        </p:nvSpPr>
                        <p:spPr>
                          <a:xfrm>
                            <a:off x="673200" y="2894040"/>
                            <a:ext cx="949320" cy="15508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839" h="1301">
                                <a:moveTo>
                                  <a:pt x="129" y="0"/>
                                </a:moveTo>
                                <a:lnTo>
                                  <a:pt x="437" y="68"/>
                                </a:lnTo>
                                <a:lnTo>
                                  <a:pt x="502" y="86"/>
                                </a:lnTo>
                                <a:lnTo>
                                  <a:pt x="839" y="143"/>
                                </a:lnTo>
                                <a:lnTo>
                                  <a:pt x="674" y="1140"/>
                                </a:lnTo>
                                <a:lnTo>
                                  <a:pt x="667" y="1151"/>
                                </a:lnTo>
                                <a:lnTo>
                                  <a:pt x="656" y="1151"/>
                                </a:lnTo>
                                <a:lnTo>
                                  <a:pt x="638" y="1136"/>
                                </a:lnTo>
                                <a:lnTo>
                                  <a:pt x="617" y="1122"/>
                                </a:lnTo>
                                <a:lnTo>
                                  <a:pt x="595" y="1129"/>
                                </a:lnTo>
                                <a:lnTo>
                                  <a:pt x="574" y="1140"/>
                                </a:lnTo>
                                <a:lnTo>
                                  <a:pt x="584" y="1169"/>
                                </a:lnTo>
                                <a:lnTo>
                                  <a:pt x="588" y="1194"/>
                                </a:lnTo>
                                <a:lnTo>
                                  <a:pt x="577" y="1197"/>
                                </a:lnTo>
                                <a:lnTo>
                                  <a:pt x="577" y="1230"/>
                                </a:lnTo>
                                <a:lnTo>
                                  <a:pt x="588" y="1269"/>
                                </a:lnTo>
                                <a:lnTo>
                                  <a:pt x="577" y="1298"/>
                                </a:lnTo>
                                <a:lnTo>
                                  <a:pt x="570" y="1301"/>
                                </a:lnTo>
                                <a:lnTo>
                                  <a:pt x="0" y="498"/>
                                </a:lnTo>
                                <a:lnTo>
                                  <a:pt x="129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1" name=""/>
                          <p:cNvSpPr/>
                          <p:nvPr/>
                        </p:nvSpPr>
                        <p:spPr>
                          <a:xfrm>
                            <a:off x="114480" y="2727360"/>
                            <a:ext cx="1274760" cy="21970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108" h="1811">
                                <a:moveTo>
                                  <a:pt x="93" y="0"/>
                                </a:moveTo>
                                <a:lnTo>
                                  <a:pt x="83" y="21"/>
                                </a:lnTo>
                                <a:lnTo>
                                  <a:pt x="76" y="25"/>
                                </a:lnTo>
                                <a:lnTo>
                                  <a:pt x="68" y="50"/>
                                </a:lnTo>
                                <a:lnTo>
                                  <a:pt x="86" y="79"/>
                                </a:lnTo>
                                <a:lnTo>
                                  <a:pt x="76" y="100"/>
                                </a:lnTo>
                                <a:lnTo>
                                  <a:pt x="72" y="129"/>
                                </a:lnTo>
                                <a:lnTo>
                                  <a:pt x="54" y="139"/>
                                </a:lnTo>
                                <a:lnTo>
                                  <a:pt x="50" y="183"/>
                                </a:lnTo>
                                <a:lnTo>
                                  <a:pt x="43" y="204"/>
                                </a:lnTo>
                                <a:lnTo>
                                  <a:pt x="15" y="208"/>
                                </a:lnTo>
                                <a:lnTo>
                                  <a:pt x="0" y="215"/>
                                </a:lnTo>
                                <a:lnTo>
                                  <a:pt x="0" y="258"/>
                                </a:lnTo>
                                <a:lnTo>
                                  <a:pt x="0" y="276"/>
                                </a:lnTo>
                                <a:lnTo>
                                  <a:pt x="15" y="304"/>
                                </a:lnTo>
                                <a:lnTo>
                                  <a:pt x="33" y="376"/>
                                </a:lnTo>
                                <a:lnTo>
                                  <a:pt x="47" y="405"/>
                                </a:lnTo>
                                <a:lnTo>
                                  <a:pt x="29" y="437"/>
                                </a:lnTo>
                                <a:lnTo>
                                  <a:pt x="18" y="462"/>
                                </a:lnTo>
                                <a:lnTo>
                                  <a:pt x="11" y="509"/>
                                </a:lnTo>
                                <a:lnTo>
                                  <a:pt x="15" y="555"/>
                                </a:lnTo>
                                <a:lnTo>
                                  <a:pt x="29" y="573"/>
                                </a:lnTo>
                                <a:lnTo>
                                  <a:pt x="61" y="602"/>
                                </a:lnTo>
                                <a:lnTo>
                                  <a:pt x="83" y="645"/>
                                </a:lnTo>
                                <a:lnTo>
                                  <a:pt x="86" y="692"/>
                                </a:lnTo>
                                <a:lnTo>
                                  <a:pt x="83" y="699"/>
                                </a:lnTo>
                                <a:lnTo>
                                  <a:pt x="104" y="756"/>
                                </a:lnTo>
                                <a:lnTo>
                                  <a:pt x="111" y="799"/>
                                </a:lnTo>
                                <a:lnTo>
                                  <a:pt x="101" y="817"/>
                                </a:lnTo>
                                <a:lnTo>
                                  <a:pt x="111" y="828"/>
                                </a:lnTo>
                                <a:lnTo>
                                  <a:pt x="122" y="867"/>
                                </a:lnTo>
                                <a:lnTo>
                                  <a:pt x="154" y="893"/>
                                </a:lnTo>
                                <a:lnTo>
                                  <a:pt x="162" y="918"/>
                                </a:lnTo>
                                <a:lnTo>
                                  <a:pt x="147" y="968"/>
                                </a:lnTo>
                                <a:lnTo>
                                  <a:pt x="129" y="982"/>
                                </a:lnTo>
                                <a:lnTo>
                                  <a:pt x="136" y="1018"/>
                                </a:lnTo>
                                <a:lnTo>
                                  <a:pt x="162" y="1036"/>
                                </a:lnTo>
                                <a:lnTo>
                                  <a:pt x="176" y="1043"/>
                                </a:lnTo>
                                <a:lnTo>
                                  <a:pt x="190" y="1108"/>
                                </a:lnTo>
                                <a:lnTo>
                                  <a:pt x="197" y="1151"/>
                                </a:lnTo>
                                <a:lnTo>
                                  <a:pt x="208" y="1165"/>
                                </a:lnTo>
                                <a:lnTo>
                                  <a:pt x="244" y="1172"/>
                                </a:lnTo>
                                <a:lnTo>
                                  <a:pt x="237" y="1205"/>
                                </a:lnTo>
                                <a:lnTo>
                                  <a:pt x="233" y="1222"/>
                                </a:lnTo>
                                <a:lnTo>
                                  <a:pt x="258" y="1251"/>
                                </a:lnTo>
                                <a:lnTo>
                                  <a:pt x="262" y="1273"/>
                                </a:lnTo>
                                <a:lnTo>
                                  <a:pt x="240" y="1287"/>
                                </a:lnTo>
                                <a:lnTo>
                                  <a:pt x="233" y="1298"/>
                                </a:lnTo>
                                <a:lnTo>
                                  <a:pt x="240" y="1326"/>
                                </a:lnTo>
                                <a:lnTo>
                                  <a:pt x="244" y="1380"/>
                                </a:lnTo>
                                <a:lnTo>
                                  <a:pt x="280" y="1380"/>
                                </a:lnTo>
                                <a:lnTo>
                                  <a:pt x="330" y="1391"/>
                                </a:lnTo>
                                <a:lnTo>
                                  <a:pt x="387" y="1405"/>
                                </a:lnTo>
                                <a:lnTo>
                                  <a:pt x="405" y="1416"/>
                                </a:lnTo>
                                <a:lnTo>
                                  <a:pt x="434" y="1466"/>
                                </a:lnTo>
                                <a:lnTo>
                                  <a:pt x="481" y="1466"/>
                                </a:lnTo>
                                <a:lnTo>
                                  <a:pt x="484" y="1491"/>
                                </a:lnTo>
                                <a:lnTo>
                                  <a:pt x="502" y="1524"/>
                                </a:lnTo>
                                <a:lnTo>
                                  <a:pt x="517" y="1545"/>
                                </a:lnTo>
                                <a:lnTo>
                                  <a:pt x="552" y="1577"/>
                                </a:lnTo>
                                <a:lnTo>
                                  <a:pt x="588" y="1603"/>
                                </a:lnTo>
                                <a:lnTo>
                                  <a:pt x="628" y="1667"/>
                                </a:lnTo>
                                <a:lnTo>
                                  <a:pt x="635" y="1714"/>
                                </a:lnTo>
                                <a:lnTo>
                                  <a:pt x="649" y="1717"/>
                                </a:lnTo>
                                <a:lnTo>
                                  <a:pt x="646" y="1778"/>
                                </a:lnTo>
                                <a:lnTo>
                                  <a:pt x="1008" y="1811"/>
                                </a:lnTo>
                                <a:lnTo>
                                  <a:pt x="1008" y="1721"/>
                                </a:lnTo>
                                <a:lnTo>
                                  <a:pt x="1047" y="1660"/>
                                </a:lnTo>
                                <a:lnTo>
                                  <a:pt x="1054" y="1606"/>
                                </a:lnTo>
                                <a:lnTo>
                                  <a:pt x="1072" y="1610"/>
                                </a:lnTo>
                                <a:lnTo>
                                  <a:pt x="1108" y="1560"/>
                                </a:lnTo>
                                <a:lnTo>
                                  <a:pt x="1079" y="1517"/>
                                </a:lnTo>
                                <a:lnTo>
                                  <a:pt x="1083" y="1499"/>
                                </a:lnTo>
                                <a:lnTo>
                                  <a:pt x="1058" y="1463"/>
                                </a:lnTo>
                                <a:lnTo>
                                  <a:pt x="1065" y="1441"/>
                                </a:lnTo>
                                <a:lnTo>
                                  <a:pt x="491" y="620"/>
                                </a:lnTo>
                                <a:lnTo>
                                  <a:pt x="621" y="129"/>
                                </a:lnTo>
                                <a:lnTo>
                                  <a:pt x="93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2" name=""/>
                          <p:cNvSpPr/>
                          <p:nvPr/>
                        </p:nvSpPr>
                        <p:spPr>
                          <a:xfrm>
                            <a:off x="5861160" y="4030560"/>
                            <a:ext cx="1261800" cy="6145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144" h="516">
                                <a:moveTo>
                                  <a:pt x="323" y="132"/>
                                </a:moveTo>
                                <a:lnTo>
                                  <a:pt x="320" y="190"/>
                                </a:lnTo>
                                <a:lnTo>
                                  <a:pt x="287" y="190"/>
                                </a:lnTo>
                                <a:lnTo>
                                  <a:pt x="294" y="236"/>
                                </a:lnTo>
                                <a:lnTo>
                                  <a:pt x="259" y="236"/>
                                </a:lnTo>
                                <a:lnTo>
                                  <a:pt x="244" y="251"/>
                                </a:lnTo>
                                <a:lnTo>
                                  <a:pt x="216" y="265"/>
                                </a:lnTo>
                                <a:lnTo>
                                  <a:pt x="194" y="265"/>
                                </a:lnTo>
                                <a:lnTo>
                                  <a:pt x="183" y="304"/>
                                </a:lnTo>
                                <a:lnTo>
                                  <a:pt x="133" y="312"/>
                                </a:lnTo>
                                <a:lnTo>
                                  <a:pt x="126" y="337"/>
                                </a:lnTo>
                                <a:lnTo>
                                  <a:pt x="94" y="355"/>
                                </a:lnTo>
                                <a:lnTo>
                                  <a:pt x="69" y="369"/>
                                </a:lnTo>
                                <a:lnTo>
                                  <a:pt x="36" y="376"/>
                                </a:lnTo>
                                <a:lnTo>
                                  <a:pt x="33" y="387"/>
                                </a:lnTo>
                                <a:lnTo>
                                  <a:pt x="44" y="405"/>
                                </a:lnTo>
                                <a:lnTo>
                                  <a:pt x="8" y="437"/>
                                </a:lnTo>
                                <a:lnTo>
                                  <a:pt x="0" y="462"/>
                                </a:lnTo>
                                <a:lnTo>
                                  <a:pt x="76" y="455"/>
                                </a:lnTo>
                                <a:lnTo>
                                  <a:pt x="147" y="444"/>
                                </a:lnTo>
                                <a:lnTo>
                                  <a:pt x="169" y="444"/>
                                </a:lnTo>
                                <a:lnTo>
                                  <a:pt x="201" y="451"/>
                                </a:lnTo>
                                <a:lnTo>
                                  <a:pt x="251" y="383"/>
                                </a:lnTo>
                                <a:lnTo>
                                  <a:pt x="327" y="387"/>
                                </a:lnTo>
                                <a:lnTo>
                                  <a:pt x="348" y="369"/>
                                </a:lnTo>
                                <a:lnTo>
                                  <a:pt x="477" y="369"/>
                                </a:lnTo>
                                <a:lnTo>
                                  <a:pt x="499" y="398"/>
                                </a:lnTo>
                                <a:lnTo>
                                  <a:pt x="657" y="398"/>
                                </a:lnTo>
                                <a:lnTo>
                                  <a:pt x="825" y="516"/>
                                </a:lnTo>
                                <a:lnTo>
                                  <a:pt x="829" y="505"/>
                                </a:lnTo>
                                <a:lnTo>
                                  <a:pt x="839" y="505"/>
                                </a:lnTo>
                                <a:lnTo>
                                  <a:pt x="847" y="516"/>
                                </a:lnTo>
                                <a:lnTo>
                                  <a:pt x="908" y="512"/>
                                </a:lnTo>
                                <a:lnTo>
                                  <a:pt x="918" y="484"/>
                                </a:lnTo>
                                <a:lnTo>
                                  <a:pt x="922" y="423"/>
                                </a:lnTo>
                                <a:lnTo>
                                  <a:pt x="958" y="390"/>
                                </a:lnTo>
                                <a:lnTo>
                                  <a:pt x="979" y="369"/>
                                </a:lnTo>
                                <a:lnTo>
                                  <a:pt x="986" y="351"/>
                                </a:lnTo>
                                <a:lnTo>
                                  <a:pt x="1001" y="355"/>
                                </a:lnTo>
                                <a:lnTo>
                                  <a:pt x="1030" y="326"/>
                                </a:lnTo>
                                <a:lnTo>
                                  <a:pt x="1083" y="315"/>
                                </a:lnTo>
                                <a:lnTo>
                                  <a:pt x="1087" y="290"/>
                                </a:lnTo>
                                <a:lnTo>
                                  <a:pt x="1123" y="261"/>
                                </a:lnTo>
                                <a:lnTo>
                                  <a:pt x="1047" y="265"/>
                                </a:lnTo>
                                <a:lnTo>
                                  <a:pt x="1051" y="247"/>
                                </a:lnTo>
                                <a:lnTo>
                                  <a:pt x="1040" y="211"/>
                                </a:lnTo>
                                <a:lnTo>
                                  <a:pt x="1069" y="208"/>
                                </a:lnTo>
                                <a:lnTo>
                                  <a:pt x="1101" y="190"/>
                                </a:lnTo>
                                <a:lnTo>
                                  <a:pt x="1123" y="190"/>
                                </a:lnTo>
                                <a:lnTo>
                                  <a:pt x="1130" y="157"/>
                                </a:lnTo>
                                <a:lnTo>
                                  <a:pt x="1144" y="143"/>
                                </a:lnTo>
                                <a:lnTo>
                                  <a:pt x="1137" y="89"/>
                                </a:lnTo>
                                <a:lnTo>
                                  <a:pt x="1119" y="104"/>
                                </a:lnTo>
                                <a:lnTo>
                                  <a:pt x="1026" y="114"/>
                                </a:lnTo>
                                <a:lnTo>
                                  <a:pt x="1012" y="104"/>
                                </a:lnTo>
                                <a:lnTo>
                                  <a:pt x="1065" y="57"/>
                                </a:lnTo>
                                <a:lnTo>
                                  <a:pt x="1087" y="61"/>
                                </a:lnTo>
                                <a:lnTo>
                                  <a:pt x="1116" y="68"/>
                                </a:lnTo>
                                <a:lnTo>
                                  <a:pt x="1137" y="57"/>
                                </a:lnTo>
                                <a:lnTo>
                                  <a:pt x="1098" y="0"/>
                                </a:lnTo>
                                <a:lnTo>
                                  <a:pt x="954" y="35"/>
                                </a:lnTo>
                                <a:lnTo>
                                  <a:pt x="592" y="96"/>
                                </a:lnTo>
                                <a:lnTo>
                                  <a:pt x="323" y="132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3" name=""/>
                          <p:cNvSpPr/>
                          <p:nvPr/>
                        </p:nvSpPr>
                        <p:spPr>
                          <a:xfrm>
                            <a:off x="6019920" y="4468680"/>
                            <a:ext cx="745920" cy="61776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678" h="516">
                                <a:moveTo>
                                  <a:pt x="21" y="75"/>
                                </a:moveTo>
                                <a:lnTo>
                                  <a:pt x="57" y="79"/>
                                </a:lnTo>
                                <a:lnTo>
                                  <a:pt x="107" y="11"/>
                                </a:lnTo>
                                <a:lnTo>
                                  <a:pt x="147" y="14"/>
                                </a:lnTo>
                                <a:lnTo>
                                  <a:pt x="183" y="18"/>
                                </a:lnTo>
                                <a:lnTo>
                                  <a:pt x="204" y="0"/>
                                </a:lnTo>
                                <a:lnTo>
                                  <a:pt x="333" y="0"/>
                                </a:lnTo>
                                <a:lnTo>
                                  <a:pt x="348" y="29"/>
                                </a:lnTo>
                                <a:lnTo>
                                  <a:pt x="513" y="29"/>
                                </a:lnTo>
                                <a:lnTo>
                                  <a:pt x="678" y="143"/>
                                </a:lnTo>
                                <a:lnTo>
                                  <a:pt x="670" y="169"/>
                                </a:lnTo>
                                <a:lnTo>
                                  <a:pt x="609" y="255"/>
                                </a:lnTo>
                                <a:lnTo>
                                  <a:pt x="606" y="305"/>
                                </a:lnTo>
                                <a:lnTo>
                                  <a:pt x="574" y="301"/>
                                </a:lnTo>
                                <a:lnTo>
                                  <a:pt x="577" y="341"/>
                                </a:lnTo>
                                <a:lnTo>
                                  <a:pt x="566" y="351"/>
                                </a:lnTo>
                                <a:lnTo>
                                  <a:pt x="534" y="355"/>
                                </a:lnTo>
                                <a:lnTo>
                                  <a:pt x="527" y="384"/>
                                </a:lnTo>
                                <a:lnTo>
                                  <a:pt x="516" y="409"/>
                                </a:lnTo>
                                <a:lnTo>
                                  <a:pt x="484" y="412"/>
                                </a:lnTo>
                                <a:lnTo>
                                  <a:pt x="470" y="423"/>
                                </a:lnTo>
                                <a:lnTo>
                                  <a:pt x="448" y="423"/>
                                </a:lnTo>
                                <a:lnTo>
                                  <a:pt x="434" y="441"/>
                                </a:lnTo>
                                <a:lnTo>
                                  <a:pt x="441" y="484"/>
                                </a:lnTo>
                                <a:lnTo>
                                  <a:pt x="430" y="502"/>
                                </a:lnTo>
                                <a:lnTo>
                                  <a:pt x="416" y="516"/>
                                </a:lnTo>
                                <a:lnTo>
                                  <a:pt x="384" y="491"/>
                                </a:lnTo>
                                <a:lnTo>
                                  <a:pt x="366" y="448"/>
                                </a:lnTo>
                                <a:lnTo>
                                  <a:pt x="344" y="448"/>
                                </a:lnTo>
                                <a:lnTo>
                                  <a:pt x="337" y="409"/>
                                </a:lnTo>
                                <a:lnTo>
                                  <a:pt x="323" y="394"/>
                                </a:lnTo>
                                <a:lnTo>
                                  <a:pt x="305" y="369"/>
                                </a:lnTo>
                                <a:lnTo>
                                  <a:pt x="283" y="369"/>
                                </a:lnTo>
                                <a:lnTo>
                                  <a:pt x="276" y="362"/>
                                </a:lnTo>
                                <a:lnTo>
                                  <a:pt x="254" y="366"/>
                                </a:lnTo>
                                <a:lnTo>
                                  <a:pt x="240" y="351"/>
                                </a:lnTo>
                                <a:lnTo>
                                  <a:pt x="244" y="333"/>
                                </a:lnTo>
                                <a:lnTo>
                                  <a:pt x="222" y="308"/>
                                </a:lnTo>
                                <a:lnTo>
                                  <a:pt x="197" y="301"/>
                                </a:lnTo>
                                <a:lnTo>
                                  <a:pt x="197" y="276"/>
                                </a:lnTo>
                                <a:lnTo>
                                  <a:pt x="165" y="251"/>
                                </a:lnTo>
                                <a:lnTo>
                                  <a:pt x="147" y="251"/>
                                </a:lnTo>
                                <a:lnTo>
                                  <a:pt x="143" y="229"/>
                                </a:lnTo>
                                <a:lnTo>
                                  <a:pt x="115" y="219"/>
                                </a:lnTo>
                                <a:lnTo>
                                  <a:pt x="93" y="197"/>
                                </a:lnTo>
                                <a:lnTo>
                                  <a:pt x="68" y="158"/>
                                </a:lnTo>
                                <a:lnTo>
                                  <a:pt x="54" y="151"/>
                                </a:lnTo>
                                <a:lnTo>
                                  <a:pt x="18" y="143"/>
                                </a:lnTo>
                                <a:lnTo>
                                  <a:pt x="0" y="122"/>
                                </a:lnTo>
                                <a:lnTo>
                                  <a:pt x="7" y="108"/>
                                </a:lnTo>
                                <a:lnTo>
                                  <a:pt x="21" y="75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4" name=""/>
                          <p:cNvSpPr/>
                          <p:nvPr/>
                        </p:nvSpPr>
                        <p:spPr>
                          <a:xfrm>
                            <a:off x="5678640" y="4554360"/>
                            <a:ext cx="798480" cy="9115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720" h="764">
                                <a:moveTo>
                                  <a:pt x="0" y="43"/>
                                </a:moveTo>
                                <a:lnTo>
                                  <a:pt x="157" y="21"/>
                                </a:lnTo>
                                <a:lnTo>
                                  <a:pt x="319" y="0"/>
                                </a:lnTo>
                                <a:lnTo>
                                  <a:pt x="308" y="43"/>
                                </a:lnTo>
                                <a:lnTo>
                                  <a:pt x="322" y="75"/>
                                </a:lnTo>
                                <a:lnTo>
                                  <a:pt x="376" y="82"/>
                                </a:lnTo>
                                <a:lnTo>
                                  <a:pt x="405" y="132"/>
                                </a:lnTo>
                                <a:lnTo>
                                  <a:pt x="448" y="154"/>
                                </a:lnTo>
                                <a:lnTo>
                                  <a:pt x="451" y="175"/>
                                </a:lnTo>
                                <a:lnTo>
                                  <a:pt x="473" y="179"/>
                                </a:lnTo>
                                <a:lnTo>
                                  <a:pt x="498" y="197"/>
                                </a:lnTo>
                                <a:lnTo>
                                  <a:pt x="498" y="226"/>
                                </a:lnTo>
                                <a:lnTo>
                                  <a:pt x="545" y="247"/>
                                </a:lnTo>
                                <a:lnTo>
                                  <a:pt x="548" y="279"/>
                                </a:lnTo>
                                <a:lnTo>
                                  <a:pt x="552" y="294"/>
                                </a:lnTo>
                                <a:lnTo>
                                  <a:pt x="588" y="290"/>
                                </a:lnTo>
                                <a:lnTo>
                                  <a:pt x="620" y="301"/>
                                </a:lnTo>
                                <a:lnTo>
                                  <a:pt x="638" y="340"/>
                                </a:lnTo>
                                <a:lnTo>
                                  <a:pt x="649" y="376"/>
                                </a:lnTo>
                                <a:lnTo>
                                  <a:pt x="681" y="380"/>
                                </a:lnTo>
                                <a:lnTo>
                                  <a:pt x="688" y="423"/>
                                </a:lnTo>
                                <a:lnTo>
                                  <a:pt x="720" y="444"/>
                                </a:lnTo>
                                <a:lnTo>
                                  <a:pt x="720" y="487"/>
                                </a:lnTo>
                                <a:lnTo>
                                  <a:pt x="692" y="491"/>
                                </a:lnTo>
                                <a:lnTo>
                                  <a:pt x="695" y="509"/>
                                </a:lnTo>
                                <a:lnTo>
                                  <a:pt x="681" y="523"/>
                                </a:lnTo>
                                <a:lnTo>
                                  <a:pt x="695" y="545"/>
                                </a:lnTo>
                                <a:lnTo>
                                  <a:pt x="702" y="573"/>
                                </a:lnTo>
                                <a:lnTo>
                                  <a:pt x="681" y="584"/>
                                </a:lnTo>
                                <a:lnTo>
                                  <a:pt x="677" y="631"/>
                                </a:lnTo>
                                <a:lnTo>
                                  <a:pt x="666" y="634"/>
                                </a:lnTo>
                                <a:lnTo>
                                  <a:pt x="681" y="652"/>
                                </a:lnTo>
                                <a:lnTo>
                                  <a:pt x="677" y="699"/>
                                </a:lnTo>
                                <a:lnTo>
                                  <a:pt x="649" y="692"/>
                                </a:lnTo>
                                <a:lnTo>
                                  <a:pt x="634" y="677"/>
                                </a:lnTo>
                                <a:lnTo>
                                  <a:pt x="613" y="681"/>
                                </a:lnTo>
                                <a:lnTo>
                                  <a:pt x="602" y="699"/>
                                </a:lnTo>
                                <a:lnTo>
                                  <a:pt x="605" y="724"/>
                                </a:lnTo>
                                <a:lnTo>
                                  <a:pt x="616" y="731"/>
                                </a:lnTo>
                                <a:lnTo>
                                  <a:pt x="616" y="764"/>
                                </a:lnTo>
                                <a:lnTo>
                                  <a:pt x="595" y="760"/>
                                </a:lnTo>
                                <a:lnTo>
                                  <a:pt x="577" y="738"/>
                                </a:lnTo>
                                <a:lnTo>
                                  <a:pt x="415" y="742"/>
                                </a:lnTo>
                                <a:lnTo>
                                  <a:pt x="186" y="749"/>
                                </a:lnTo>
                                <a:lnTo>
                                  <a:pt x="161" y="703"/>
                                </a:lnTo>
                                <a:lnTo>
                                  <a:pt x="161" y="688"/>
                                </a:lnTo>
                                <a:lnTo>
                                  <a:pt x="150" y="674"/>
                                </a:lnTo>
                                <a:lnTo>
                                  <a:pt x="129" y="677"/>
                                </a:lnTo>
                                <a:lnTo>
                                  <a:pt x="136" y="656"/>
                                </a:lnTo>
                                <a:lnTo>
                                  <a:pt x="150" y="581"/>
                                </a:lnTo>
                                <a:lnTo>
                                  <a:pt x="136" y="573"/>
                                </a:lnTo>
                                <a:lnTo>
                                  <a:pt x="139" y="530"/>
                                </a:lnTo>
                                <a:lnTo>
                                  <a:pt x="164" y="495"/>
                                </a:lnTo>
                                <a:lnTo>
                                  <a:pt x="143" y="487"/>
                                </a:lnTo>
                                <a:lnTo>
                                  <a:pt x="129" y="469"/>
                                </a:lnTo>
                                <a:lnTo>
                                  <a:pt x="107" y="462"/>
                                </a:lnTo>
                                <a:lnTo>
                                  <a:pt x="104" y="441"/>
                                </a:lnTo>
                                <a:lnTo>
                                  <a:pt x="125" y="419"/>
                                </a:lnTo>
                                <a:lnTo>
                                  <a:pt x="121" y="409"/>
                                </a:lnTo>
                                <a:lnTo>
                                  <a:pt x="104" y="394"/>
                                </a:lnTo>
                                <a:lnTo>
                                  <a:pt x="64" y="247"/>
                                </a:lnTo>
                                <a:lnTo>
                                  <a:pt x="0" y="43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5" name=""/>
                          <p:cNvSpPr/>
                          <p:nvPr/>
                        </p:nvSpPr>
                        <p:spPr>
                          <a:xfrm>
                            <a:off x="5288040" y="4606920"/>
                            <a:ext cx="573120" cy="10396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519" h="871">
                                <a:moveTo>
                                  <a:pt x="0" y="43"/>
                                </a:moveTo>
                                <a:lnTo>
                                  <a:pt x="161" y="28"/>
                                </a:lnTo>
                                <a:lnTo>
                                  <a:pt x="358" y="0"/>
                                </a:lnTo>
                                <a:lnTo>
                                  <a:pt x="459" y="351"/>
                                </a:lnTo>
                                <a:lnTo>
                                  <a:pt x="476" y="366"/>
                                </a:lnTo>
                                <a:lnTo>
                                  <a:pt x="455" y="401"/>
                                </a:lnTo>
                                <a:lnTo>
                                  <a:pt x="462" y="419"/>
                                </a:lnTo>
                                <a:lnTo>
                                  <a:pt x="484" y="430"/>
                                </a:lnTo>
                                <a:lnTo>
                                  <a:pt x="519" y="452"/>
                                </a:lnTo>
                                <a:lnTo>
                                  <a:pt x="491" y="480"/>
                                </a:lnTo>
                                <a:lnTo>
                                  <a:pt x="491" y="527"/>
                                </a:lnTo>
                                <a:lnTo>
                                  <a:pt x="509" y="541"/>
                                </a:lnTo>
                                <a:lnTo>
                                  <a:pt x="484" y="631"/>
                                </a:lnTo>
                                <a:lnTo>
                                  <a:pt x="512" y="631"/>
                                </a:lnTo>
                                <a:lnTo>
                                  <a:pt x="519" y="663"/>
                                </a:lnTo>
                                <a:lnTo>
                                  <a:pt x="233" y="703"/>
                                </a:lnTo>
                                <a:lnTo>
                                  <a:pt x="172" y="706"/>
                                </a:lnTo>
                                <a:lnTo>
                                  <a:pt x="143" y="724"/>
                                </a:lnTo>
                                <a:lnTo>
                                  <a:pt x="139" y="738"/>
                                </a:lnTo>
                                <a:lnTo>
                                  <a:pt x="150" y="760"/>
                                </a:lnTo>
                                <a:lnTo>
                                  <a:pt x="197" y="767"/>
                                </a:lnTo>
                                <a:lnTo>
                                  <a:pt x="179" y="785"/>
                                </a:lnTo>
                                <a:lnTo>
                                  <a:pt x="197" y="828"/>
                                </a:lnTo>
                                <a:lnTo>
                                  <a:pt x="186" y="839"/>
                                </a:lnTo>
                                <a:lnTo>
                                  <a:pt x="168" y="871"/>
                                </a:lnTo>
                                <a:lnTo>
                                  <a:pt x="154" y="868"/>
                                </a:lnTo>
                                <a:lnTo>
                                  <a:pt x="122" y="832"/>
                                </a:lnTo>
                                <a:lnTo>
                                  <a:pt x="111" y="814"/>
                                </a:lnTo>
                                <a:lnTo>
                                  <a:pt x="93" y="810"/>
                                </a:lnTo>
                                <a:lnTo>
                                  <a:pt x="82" y="860"/>
                                </a:lnTo>
                                <a:lnTo>
                                  <a:pt x="46" y="857"/>
                                </a:lnTo>
                                <a:lnTo>
                                  <a:pt x="21" y="638"/>
                                </a:lnTo>
                                <a:lnTo>
                                  <a:pt x="7" y="312"/>
                                </a:lnTo>
                                <a:lnTo>
                                  <a:pt x="0" y="43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6" name=""/>
                          <p:cNvSpPr/>
                          <p:nvPr/>
                        </p:nvSpPr>
                        <p:spPr>
                          <a:xfrm>
                            <a:off x="2935440" y="3035160"/>
                            <a:ext cx="1287360" cy="6732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761" h="424">
                                <a:moveTo>
                                  <a:pt x="14" y="0"/>
                                </a:moveTo>
                                <a:lnTo>
                                  <a:pt x="482" y="12"/>
                                </a:lnTo>
                                <a:lnTo>
                                  <a:pt x="502" y="41"/>
                                </a:lnTo>
                                <a:lnTo>
                                  <a:pt x="533" y="47"/>
                                </a:lnTo>
                                <a:lnTo>
                                  <a:pt x="561" y="23"/>
                                </a:lnTo>
                                <a:lnTo>
                                  <a:pt x="578" y="47"/>
                                </a:lnTo>
                                <a:lnTo>
                                  <a:pt x="595" y="35"/>
                                </a:lnTo>
                                <a:lnTo>
                                  <a:pt x="604" y="41"/>
                                </a:lnTo>
                                <a:lnTo>
                                  <a:pt x="621" y="70"/>
                                </a:lnTo>
                                <a:lnTo>
                                  <a:pt x="649" y="82"/>
                                </a:lnTo>
                                <a:lnTo>
                                  <a:pt x="656" y="78"/>
                                </a:lnTo>
                                <a:lnTo>
                                  <a:pt x="673" y="78"/>
                                </a:lnTo>
                                <a:lnTo>
                                  <a:pt x="680" y="122"/>
                                </a:lnTo>
                                <a:lnTo>
                                  <a:pt x="695" y="137"/>
                                </a:lnTo>
                                <a:lnTo>
                                  <a:pt x="698" y="177"/>
                                </a:lnTo>
                                <a:lnTo>
                                  <a:pt x="707" y="183"/>
                                </a:lnTo>
                                <a:lnTo>
                                  <a:pt x="709" y="223"/>
                                </a:lnTo>
                                <a:lnTo>
                                  <a:pt x="717" y="230"/>
                                </a:lnTo>
                                <a:lnTo>
                                  <a:pt x="719" y="290"/>
                                </a:lnTo>
                                <a:lnTo>
                                  <a:pt x="729" y="296"/>
                                </a:lnTo>
                                <a:lnTo>
                                  <a:pt x="732" y="357"/>
                                </a:lnTo>
                                <a:lnTo>
                                  <a:pt x="746" y="363"/>
                                </a:lnTo>
                                <a:lnTo>
                                  <a:pt x="761" y="378"/>
                                </a:lnTo>
                                <a:lnTo>
                                  <a:pt x="758" y="424"/>
                                </a:lnTo>
                                <a:lnTo>
                                  <a:pt x="153" y="418"/>
                                </a:lnTo>
                                <a:lnTo>
                                  <a:pt x="151" y="373"/>
                                </a:lnTo>
                                <a:lnTo>
                                  <a:pt x="153" y="287"/>
                                </a:lnTo>
                                <a:lnTo>
                                  <a:pt x="0" y="270"/>
                                </a:lnTo>
                                <a:lnTo>
                                  <a:pt x="14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7" name=""/>
                          <p:cNvSpPr/>
                          <p:nvPr/>
                        </p:nvSpPr>
                        <p:spPr>
                          <a:xfrm>
                            <a:off x="2162160" y="3379680"/>
                            <a:ext cx="1047600" cy="9162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50" h="767">
                                <a:moveTo>
                                  <a:pt x="71" y="0"/>
                                </a:moveTo>
                                <a:lnTo>
                                  <a:pt x="581" y="60"/>
                                </a:lnTo>
                                <a:lnTo>
                                  <a:pt x="763" y="82"/>
                                </a:lnTo>
                                <a:lnTo>
                                  <a:pt x="950" y="89"/>
                                </a:lnTo>
                                <a:lnTo>
                                  <a:pt x="943" y="767"/>
                                </a:lnTo>
                                <a:lnTo>
                                  <a:pt x="520" y="742"/>
                                </a:lnTo>
                                <a:lnTo>
                                  <a:pt x="287" y="717"/>
                                </a:lnTo>
                                <a:lnTo>
                                  <a:pt x="0" y="684"/>
                                </a:lnTo>
                                <a:lnTo>
                                  <a:pt x="71" y="0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8" name=""/>
                          <p:cNvSpPr/>
                          <p:nvPr/>
                        </p:nvSpPr>
                        <p:spPr>
                          <a:xfrm>
                            <a:off x="3203640" y="3691080"/>
                            <a:ext cx="1096920" cy="6490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96" h="523">
                                <a:moveTo>
                                  <a:pt x="7" y="0"/>
                                </a:moveTo>
                                <a:lnTo>
                                  <a:pt x="871" y="0"/>
                                </a:lnTo>
                                <a:lnTo>
                                  <a:pt x="921" y="7"/>
                                </a:lnTo>
                                <a:lnTo>
                                  <a:pt x="939" y="21"/>
                                </a:lnTo>
                                <a:lnTo>
                                  <a:pt x="953" y="36"/>
                                </a:lnTo>
                                <a:lnTo>
                                  <a:pt x="950" y="61"/>
                                </a:lnTo>
                                <a:lnTo>
                                  <a:pt x="932" y="61"/>
                                </a:lnTo>
                                <a:lnTo>
                                  <a:pt x="925" y="75"/>
                                </a:lnTo>
                                <a:lnTo>
                                  <a:pt x="928" y="86"/>
                                </a:lnTo>
                                <a:lnTo>
                                  <a:pt x="953" y="97"/>
                                </a:lnTo>
                                <a:lnTo>
                                  <a:pt x="957" y="115"/>
                                </a:lnTo>
                                <a:lnTo>
                                  <a:pt x="953" y="133"/>
                                </a:lnTo>
                                <a:lnTo>
                                  <a:pt x="979" y="154"/>
                                </a:lnTo>
                                <a:lnTo>
                                  <a:pt x="986" y="176"/>
                                </a:lnTo>
                                <a:lnTo>
                                  <a:pt x="996" y="523"/>
                                </a:lnTo>
                                <a:lnTo>
                                  <a:pt x="315" y="516"/>
                                </a:lnTo>
                                <a:lnTo>
                                  <a:pt x="0" y="502"/>
                                </a:lnTo>
                                <a:lnTo>
                                  <a:pt x="7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09" name=""/>
                          <p:cNvSpPr/>
                          <p:nvPr/>
                        </p:nvSpPr>
                        <p:spPr>
                          <a:xfrm>
                            <a:off x="4282920" y="4381560"/>
                            <a:ext cx="798840" cy="7380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503" h="465">
                                <a:moveTo>
                                  <a:pt x="0" y="19"/>
                                </a:moveTo>
                                <a:lnTo>
                                  <a:pt x="16" y="89"/>
                                </a:lnTo>
                                <a:lnTo>
                                  <a:pt x="21" y="328"/>
                                </a:lnTo>
                                <a:lnTo>
                                  <a:pt x="21" y="377"/>
                                </a:lnTo>
                                <a:lnTo>
                                  <a:pt x="32" y="402"/>
                                </a:lnTo>
                                <a:lnTo>
                                  <a:pt x="77" y="395"/>
                                </a:lnTo>
                                <a:lnTo>
                                  <a:pt x="79" y="465"/>
                                </a:lnTo>
                                <a:lnTo>
                                  <a:pt x="379" y="455"/>
                                </a:lnTo>
                                <a:lnTo>
                                  <a:pt x="384" y="438"/>
                                </a:lnTo>
                                <a:lnTo>
                                  <a:pt x="381" y="417"/>
                                </a:lnTo>
                                <a:lnTo>
                                  <a:pt x="392" y="411"/>
                                </a:lnTo>
                                <a:lnTo>
                                  <a:pt x="384" y="387"/>
                                </a:lnTo>
                                <a:lnTo>
                                  <a:pt x="373" y="379"/>
                                </a:lnTo>
                                <a:lnTo>
                                  <a:pt x="373" y="371"/>
                                </a:lnTo>
                                <a:lnTo>
                                  <a:pt x="397" y="358"/>
                                </a:lnTo>
                                <a:lnTo>
                                  <a:pt x="389" y="341"/>
                                </a:lnTo>
                                <a:lnTo>
                                  <a:pt x="392" y="323"/>
                                </a:lnTo>
                                <a:lnTo>
                                  <a:pt x="379" y="296"/>
                                </a:lnTo>
                                <a:lnTo>
                                  <a:pt x="403" y="290"/>
                                </a:lnTo>
                                <a:lnTo>
                                  <a:pt x="418" y="266"/>
                                </a:lnTo>
                                <a:lnTo>
                                  <a:pt x="429" y="269"/>
                                </a:lnTo>
                                <a:lnTo>
                                  <a:pt x="429" y="228"/>
                                </a:lnTo>
                                <a:lnTo>
                                  <a:pt x="450" y="199"/>
                                </a:lnTo>
                                <a:lnTo>
                                  <a:pt x="466" y="196"/>
                                </a:lnTo>
                                <a:lnTo>
                                  <a:pt x="474" y="188"/>
                                </a:lnTo>
                                <a:lnTo>
                                  <a:pt x="469" y="172"/>
                                </a:lnTo>
                                <a:lnTo>
                                  <a:pt x="479" y="164"/>
                                </a:lnTo>
                                <a:lnTo>
                                  <a:pt x="461" y="148"/>
                                </a:lnTo>
                                <a:lnTo>
                                  <a:pt x="466" y="131"/>
                                </a:lnTo>
                                <a:lnTo>
                                  <a:pt x="476" y="116"/>
                                </a:lnTo>
                                <a:lnTo>
                                  <a:pt x="487" y="113"/>
                                </a:lnTo>
                                <a:lnTo>
                                  <a:pt x="487" y="97"/>
                                </a:lnTo>
                                <a:lnTo>
                                  <a:pt x="495" y="97"/>
                                </a:lnTo>
                                <a:lnTo>
                                  <a:pt x="493" y="80"/>
                                </a:lnTo>
                                <a:lnTo>
                                  <a:pt x="503" y="78"/>
                                </a:lnTo>
                                <a:lnTo>
                                  <a:pt x="503" y="59"/>
                                </a:lnTo>
                                <a:lnTo>
                                  <a:pt x="471" y="62"/>
                                </a:lnTo>
                                <a:lnTo>
                                  <a:pt x="434" y="51"/>
                                </a:lnTo>
                                <a:lnTo>
                                  <a:pt x="448" y="24"/>
                                </a:lnTo>
                                <a:lnTo>
                                  <a:pt x="461" y="5"/>
                                </a:lnTo>
                                <a:lnTo>
                                  <a:pt x="448" y="0"/>
                                </a:lnTo>
                                <a:lnTo>
                                  <a:pt x="0" y="19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0" name=""/>
                          <p:cNvSpPr/>
                          <p:nvPr/>
                        </p:nvSpPr>
                        <p:spPr>
                          <a:xfrm>
                            <a:off x="4795920" y="2117880"/>
                            <a:ext cx="723960" cy="4554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657" h="384">
                                <a:moveTo>
                                  <a:pt x="628" y="136"/>
                                </a:moveTo>
                                <a:lnTo>
                                  <a:pt x="657" y="169"/>
                                </a:lnTo>
                                <a:lnTo>
                                  <a:pt x="649" y="194"/>
                                </a:lnTo>
                                <a:lnTo>
                                  <a:pt x="621" y="201"/>
                                </a:lnTo>
                                <a:lnTo>
                                  <a:pt x="571" y="215"/>
                                </a:lnTo>
                                <a:lnTo>
                                  <a:pt x="542" y="258"/>
                                </a:lnTo>
                                <a:lnTo>
                                  <a:pt x="488" y="258"/>
                                </a:lnTo>
                                <a:lnTo>
                                  <a:pt x="467" y="298"/>
                                </a:lnTo>
                                <a:lnTo>
                                  <a:pt x="388" y="301"/>
                                </a:lnTo>
                                <a:lnTo>
                                  <a:pt x="355" y="384"/>
                                </a:lnTo>
                                <a:lnTo>
                                  <a:pt x="302" y="373"/>
                                </a:lnTo>
                                <a:lnTo>
                                  <a:pt x="312" y="316"/>
                                </a:lnTo>
                                <a:lnTo>
                                  <a:pt x="269" y="301"/>
                                </a:lnTo>
                                <a:lnTo>
                                  <a:pt x="259" y="280"/>
                                </a:lnTo>
                                <a:lnTo>
                                  <a:pt x="226" y="276"/>
                                </a:lnTo>
                                <a:lnTo>
                                  <a:pt x="212" y="255"/>
                                </a:lnTo>
                                <a:lnTo>
                                  <a:pt x="176" y="269"/>
                                </a:lnTo>
                                <a:lnTo>
                                  <a:pt x="151" y="247"/>
                                </a:lnTo>
                                <a:lnTo>
                                  <a:pt x="104" y="226"/>
                                </a:lnTo>
                                <a:lnTo>
                                  <a:pt x="76" y="255"/>
                                </a:lnTo>
                                <a:lnTo>
                                  <a:pt x="47" y="244"/>
                                </a:lnTo>
                                <a:lnTo>
                                  <a:pt x="0" y="204"/>
                                </a:lnTo>
                                <a:lnTo>
                                  <a:pt x="11" y="172"/>
                                </a:lnTo>
                                <a:lnTo>
                                  <a:pt x="18" y="147"/>
                                </a:lnTo>
                                <a:lnTo>
                                  <a:pt x="54" y="129"/>
                                </a:lnTo>
                                <a:lnTo>
                                  <a:pt x="94" y="129"/>
                                </a:lnTo>
                                <a:lnTo>
                                  <a:pt x="190" y="54"/>
                                </a:lnTo>
                                <a:lnTo>
                                  <a:pt x="219" y="4"/>
                                </a:lnTo>
                                <a:lnTo>
                                  <a:pt x="312" y="0"/>
                                </a:lnTo>
                                <a:lnTo>
                                  <a:pt x="269" y="11"/>
                                </a:lnTo>
                                <a:lnTo>
                                  <a:pt x="226" y="65"/>
                                </a:lnTo>
                                <a:lnTo>
                                  <a:pt x="201" y="65"/>
                                </a:lnTo>
                                <a:lnTo>
                                  <a:pt x="205" y="104"/>
                                </a:lnTo>
                                <a:lnTo>
                                  <a:pt x="291" y="111"/>
                                </a:lnTo>
                                <a:lnTo>
                                  <a:pt x="327" y="158"/>
                                </a:lnTo>
                                <a:lnTo>
                                  <a:pt x="413" y="151"/>
                                </a:lnTo>
                                <a:lnTo>
                                  <a:pt x="449" y="129"/>
                                </a:lnTo>
                                <a:lnTo>
                                  <a:pt x="499" y="111"/>
                                </a:lnTo>
                                <a:lnTo>
                                  <a:pt x="560" y="115"/>
                                </a:lnTo>
                                <a:lnTo>
                                  <a:pt x="603" y="83"/>
                                </a:lnTo>
                                <a:lnTo>
                                  <a:pt x="610" y="115"/>
                                </a:lnTo>
                                <a:lnTo>
                                  <a:pt x="606" y="129"/>
                                </a:lnTo>
                                <a:lnTo>
                                  <a:pt x="628" y="13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1" name=""/>
                          <p:cNvSpPr/>
                          <p:nvPr/>
                        </p:nvSpPr>
                        <p:spPr>
                          <a:xfrm>
                            <a:off x="5934240" y="3530520"/>
                            <a:ext cx="1136520" cy="7048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033" h="592">
                                <a:moveTo>
                                  <a:pt x="0" y="592"/>
                                </a:moveTo>
                                <a:lnTo>
                                  <a:pt x="7" y="574"/>
                                </a:lnTo>
                                <a:lnTo>
                                  <a:pt x="25" y="577"/>
                                </a:lnTo>
                                <a:lnTo>
                                  <a:pt x="29" y="549"/>
                                </a:lnTo>
                                <a:lnTo>
                                  <a:pt x="61" y="559"/>
                                </a:lnTo>
                                <a:lnTo>
                                  <a:pt x="61" y="538"/>
                                </a:lnTo>
                                <a:lnTo>
                                  <a:pt x="93" y="520"/>
                                </a:lnTo>
                                <a:lnTo>
                                  <a:pt x="93" y="484"/>
                                </a:lnTo>
                                <a:lnTo>
                                  <a:pt x="118" y="466"/>
                                </a:lnTo>
                                <a:lnTo>
                                  <a:pt x="133" y="470"/>
                                </a:lnTo>
                                <a:lnTo>
                                  <a:pt x="147" y="459"/>
                                </a:lnTo>
                                <a:lnTo>
                                  <a:pt x="165" y="455"/>
                                </a:lnTo>
                                <a:lnTo>
                                  <a:pt x="169" y="416"/>
                                </a:lnTo>
                                <a:lnTo>
                                  <a:pt x="204" y="434"/>
                                </a:lnTo>
                                <a:lnTo>
                                  <a:pt x="212" y="459"/>
                                </a:lnTo>
                                <a:lnTo>
                                  <a:pt x="255" y="448"/>
                                </a:lnTo>
                                <a:lnTo>
                                  <a:pt x="255" y="434"/>
                                </a:lnTo>
                                <a:lnTo>
                                  <a:pt x="280" y="434"/>
                                </a:lnTo>
                                <a:lnTo>
                                  <a:pt x="316" y="438"/>
                                </a:lnTo>
                                <a:lnTo>
                                  <a:pt x="316" y="423"/>
                                </a:lnTo>
                                <a:lnTo>
                                  <a:pt x="341" y="420"/>
                                </a:lnTo>
                                <a:lnTo>
                                  <a:pt x="351" y="391"/>
                                </a:lnTo>
                                <a:lnTo>
                                  <a:pt x="391" y="395"/>
                                </a:lnTo>
                                <a:lnTo>
                                  <a:pt x="394" y="359"/>
                                </a:lnTo>
                                <a:lnTo>
                                  <a:pt x="409" y="344"/>
                                </a:lnTo>
                                <a:lnTo>
                                  <a:pt x="420" y="308"/>
                                </a:lnTo>
                                <a:lnTo>
                                  <a:pt x="437" y="287"/>
                                </a:lnTo>
                                <a:lnTo>
                                  <a:pt x="430" y="251"/>
                                </a:lnTo>
                                <a:lnTo>
                                  <a:pt x="452" y="226"/>
                                </a:lnTo>
                                <a:lnTo>
                                  <a:pt x="463" y="187"/>
                                </a:lnTo>
                                <a:lnTo>
                                  <a:pt x="495" y="187"/>
                                </a:lnTo>
                                <a:lnTo>
                                  <a:pt x="506" y="201"/>
                                </a:lnTo>
                                <a:lnTo>
                                  <a:pt x="538" y="140"/>
                                </a:lnTo>
                                <a:lnTo>
                                  <a:pt x="577" y="136"/>
                                </a:lnTo>
                                <a:lnTo>
                                  <a:pt x="584" y="111"/>
                                </a:lnTo>
                                <a:lnTo>
                                  <a:pt x="574" y="90"/>
                                </a:lnTo>
                                <a:lnTo>
                                  <a:pt x="610" y="83"/>
                                </a:lnTo>
                                <a:lnTo>
                                  <a:pt x="602" y="43"/>
                                </a:lnTo>
                                <a:lnTo>
                                  <a:pt x="599" y="7"/>
                                </a:lnTo>
                                <a:lnTo>
                                  <a:pt x="645" y="39"/>
                                </a:lnTo>
                                <a:lnTo>
                                  <a:pt x="688" y="32"/>
                                </a:lnTo>
                                <a:lnTo>
                                  <a:pt x="696" y="4"/>
                                </a:lnTo>
                                <a:lnTo>
                                  <a:pt x="721" y="0"/>
                                </a:lnTo>
                                <a:lnTo>
                                  <a:pt x="728" y="32"/>
                                </a:lnTo>
                                <a:lnTo>
                                  <a:pt x="800" y="39"/>
                                </a:lnTo>
                                <a:lnTo>
                                  <a:pt x="803" y="68"/>
                                </a:lnTo>
                                <a:lnTo>
                                  <a:pt x="774" y="86"/>
                                </a:lnTo>
                                <a:lnTo>
                                  <a:pt x="785" y="161"/>
                                </a:lnTo>
                                <a:lnTo>
                                  <a:pt x="839" y="161"/>
                                </a:lnTo>
                                <a:lnTo>
                                  <a:pt x="861" y="183"/>
                                </a:lnTo>
                                <a:lnTo>
                                  <a:pt x="889" y="201"/>
                                </a:lnTo>
                                <a:lnTo>
                                  <a:pt x="921" y="194"/>
                                </a:lnTo>
                                <a:lnTo>
                                  <a:pt x="936" y="219"/>
                                </a:lnTo>
                                <a:lnTo>
                                  <a:pt x="921" y="237"/>
                                </a:lnTo>
                                <a:lnTo>
                                  <a:pt x="925" y="280"/>
                                </a:lnTo>
                                <a:lnTo>
                                  <a:pt x="921" y="308"/>
                                </a:lnTo>
                                <a:lnTo>
                                  <a:pt x="936" y="341"/>
                                </a:lnTo>
                                <a:lnTo>
                                  <a:pt x="936" y="366"/>
                                </a:lnTo>
                                <a:lnTo>
                                  <a:pt x="997" y="366"/>
                                </a:lnTo>
                                <a:lnTo>
                                  <a:pt x="1033" y="423"/>
                                </a:lnTo>
                                <a:lnTo>
                                  <a:pt x="889" y="455"/>
                                </a:lnTo>
                                <a:lnTo>
                                  <a:pt x="681" y="495"/>
                                </a:lnTo>
                                <a:lnTo>
                                  <a:pt x="416" y="531"/>
                                </a:lnTo>
                                <a:lnTo>
                                  <a:pt x="0" y="592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2" name=""/>
                          <p:cNvSpPr/>
                          <p:nvPr/>
                        </p:nvSpPr>
                        <p:spPr>
                          <a:xfrm>
                            <a:off x="2960640" y="2449440"/>
                            <a:ext cx="1090800" cy="7254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644" h="457">
                                <a:moveTo>
                                  <a:pt x="18" y="0"/>
                                </a:moveTo>
                                <a:lnTo>
                                  <a:pt x="164" y="11"/>
                                </a:lnTo>
                                <a:lnTo>
                                  <a:pt x="367" y="19"/>
                                </a:lnTo>
                                <a:lnTo>
                                  <a:pt x="535" y="16"/>
                                </a:lnTo>
                                <a:lnTo>
                                  <a:pt x="605" y="16"/>
                                </a:lnTo>
                                <a:lnTo>
                                  <a:pt x="603" y="43"/>
                                </a:lnTo>
                                <a:lnTo>
                                  <a:pt x="596" y="48"/>
                                </a:lnTo>
                                <a:lnTo>
                                  <a:pt x="588" y="53"/>
                                </a:lnTo>
                                <a:lnTo>
                                  <a:pt x="586" y="72"/>
                                </a:lnTo>
                                <a:lnTo>
                                  <a:pt x="600" y="99"/>
                                </a:lnTo>
                                <a:lnTo>
                                  <a:pt x="612" y="107"/>
                                </a:lnTo>
                                <a:lnTo>
                                  <a:pt x="610" y="123"/>
                                </a:lnTo>
                                <a:lnTo>
                                  <a:pt x="614" y="134"/>
                                </a:lnTo>
                                <a:lnTo>
                                  <a:pt x="614" y="309"/>
                                </a:lnTo>
                                <a:lnTo>
                                  <a:pt x="619" y="333"/>
                                </a:lnTo>
                                <a:lnTo>
                                  <a:pt x="610" y="338"/>
                                </a:lnTo>
                                <a:lnTo>
                                  <a:pt x="607" y="347"/>
                                </a:lnTo>
                                <a:lnTo>
                                  <a:pt x="644" y="349"/>
                                </a:lnTo>
                                <a:lnTo>
                                  <a:pt x="638" y="413"/>
                                </a:lnTo>
                                <a:lnTo>
                                  <a:pt x="640" y="437"/>
                                </a:lnTo>
                                <a:lnTo>
                                  <a:pt x="634" y="449"/>
                                </a:lnTo>
                                <a:lnTo>
                                  <a:pt x="634" y="447"/>
                                </a:lnTo>
                                <a:lnTo>
                                  <a:pt x="605" y="457"/>
                                </a:lnTo>
                                <a:lnTo>
                                  <a:pt x="591" y="457"/>
                                </a:lnTo>
                                <a:lnTo>
                                  <a:pt x="572" y="441"/>
                                </a:lnTo>
                                <a:lnTo>
                                  <a:pt x="560" y="419"/>
                                </a:lnTo>
                                <a:lnTo>
                                  <a:pt x="554" y="416"/>
                                </a:lnTo>
                                <a:lnTo>
                                  <a:pt x="535" y="428"/>
                                </a:lnTo>
                                <a:lnTo>
                                  <a:pt x="521" y="406"/>
                                </a:lnTo>
                                <a:lnTo>
                                  <a:pt x="493" y="425"/>
                                </a:lnTo>
                                <a:lnTo>
                                  <a:pt x="476" y="425"/>
                                </a:lnTo>
                                <a:lnTo>
                                  <a:pt x="465" y="419"/>
                                </a:lnTo>
                                <a:lnTo>
                                  <a:pt x="448" y="395"/>
                                </a:lnTo>
                                <a:lnTo>
                                  <a:pt x="0" y="384"/>
                                </a:lnTo>
                                <a:lnTo>
                                  <a:pt x="18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3" name=""/>
                          <p:cNvSpPr/>
                          <p:nvPr/>
                        </p:nvSpPr>
                        <p:spPr>
                          <a:xfrm>
                            <a:off x="3063960" y="4292640"/>
                            <a:ext cx="1247760" cy="7030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786" h="443">
                                <a:moveTo>
                                  <a:pt x="4" y="0"/>
                                </a:moveTo>
                                <a:lnTo>
                                  <a:pt x="275" y="27"/>
                                </a:lnTo>
                                <a:lnTo>
                                  <a:pt x="766" y="30"/>
                                </a:lnTo>
                                <a:lnTo>
                                  <a:pt x="772" y="88"/>
                                </a:lnTo>
                                <a:lnTo>
                                  <a:pt x="784" y="156"/>
                                </a:lnTo>
                                <a:lnTo>
                                  <a:pt x="786" y="438"/>
                                </a:lnTo>
                                <a:lnTo>
                                  <a:pt x="759" y="441"/>
                                </a:lnTo>
                                <a:lnTo>
                                  <a:pt x="754" y="427"/>
                                </a:lnTo>
                                <a:lnTo>
                                  <a:pt x="744" y="416"/>
                                </a:lnTo>
                                <a:lnTo>
                                  <a:pt x="729" y="414"/>
                                </a:lnTo>
                                <a:lnTo>
                                  <a:pt x="720" y="421"/>
                                </a:lnTo>
                                <a:lnTo>
                                  <a:pt x="708" y="435"/>
                                </a:lnTo>
                                <a:lnTo>
                                  <a:pt x="690" y="421"/>
                                </a:lnTo>
                                <a:lnTo>
                                  <a:pt x="676" y="419"/>
                                </a:lnTo>
                                <a:lnTo>
                                  <a:pt x="652" y="435"/>
                                </a:lnTo>
                                <a:lnTo>
                                  <a:pt x="620" y="435"/>
                                </a:lnTo>
                                <a:lnTo>
                                  <a:pt x="595" y="424"/>
                                </a:lnTo>
                                <a:lnTo>
                                  <a:pt x="569" y="427"/>
                                </a:lnTo>
                                <a:lnTo>
                                  <a:pt x="554" y="443"/>
                                </a:lnTo>
                                <a:lnTo>
                                  <a:pt x="547" y="443"/>
                                </a:lnTo>
                                <a:lnTo>
                                  <a:pt x="527" y="421"/>
                                </a:lnTo>
                                <a:lnTo>
                                  <a:pt x="498" y="421"/>
                                </a:lnTo>
                                <a:lnTo>
                                  <a:pt x="478" y="421"/>
                                </a:lnTo>
                                <a:lnTo>
                                  <a:pt x="464" y="411"/>
                                </a:lnTo>
                                <a:lnTo>
                                  <a:pt x="452" y="384"/>
                                </a:lnTo>
                                <a:lnTo>
                                  <a:pt x="432" y="379"/>
                                </a:lnTo>
                                <a:lnTo>
                                  <a:pt x="420" y="379"/>
                                </a:lnTo>
                                <a:lnTo>
                                  <a:pt x="408" y="389"/>
                                </a:lnTo>
                                <a:lnTo>
                                  <a:pt x="367" y="387"/>
                                </a:lnTo>
                                <a:lnTo>
                                  <a:pt x="353" y="379"/>
                                </a:lnTo>
                                <a:lnTo>
                                  <a:pt x="348" y="355"/>
                                </a:lnTo>
                                <a:lnTo>
                                  <a:pt x="338" y="343"/>
                                </a:lnTo>
                                <a:lnTo>
                                  <a:pt x="331" y="346"/>
                                </a:lnTo>
                                <a:lnTo>
                                  <a:pt x="309" y="357"/>
                                </a:lnTo>
                                <a:lnTo>
                                  <a:pt x="297" y="357"/>
                                </a:lnTo>
                                <a:lnTo>
                                  <a:pt x="289" y="355"/>
                                </a:lnTo>
                                <a:lnTo>
                                  <a:pt x="287" y="343"/>
                                </a:lnTo>
                                <a:lnTo>
                                  <a:pt x="282" y="328"/>
                                </a:lnTo>
                                <a:lnTo>
                                  <a:pt x="280" y="317"/>
                                </a:lnTo>
                                <a:lnTo>
                                  <a:pt x="275" y="287"/>
                                </a:lnTo>
                                <a:lnTo>
                                  <a:pt x="263" y="94"/>
                                </a:lnTo>
                                <a:lnTo>
                                  <a:pt x="0" y="72"/>
                                </a:lnTo>
                                <a:lnTo>
                                  <a:pt x="4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4" name=""/>
                          <p:cNvSpPr/>
                          <p:nvPr/>
                        </p:nvSpPr>
                        <p:spPr>
                          <a:xfrm>
                            <a:off x="1193760" y="4064040"/>
                            <a:ext cx="952560" cy="12556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866" h="1055">
                                <a:moveTo>
                                  <a:pt x="219" y="0"/>
                                </a:moveTo>
                                <a:lnTo>
                                  <a:pt x="190" y="165"/>
                                </a:lnTo>
                                <a:lnTo>
                                  <a:pt x="172" y="172"/>
                                </a:lnTo>
                                <a:lnTo>
                                  <a:pt x="151" y="154"/>
                                </a:lnTo>
                                <a:lnTo>
                                  <a:pt x="136" y="144"/>
                                </a:lnTo>
                                <a:lnTo>
                                  <a:pt x="104" y="151"/>
                                </a:lnTo>
                                <a:lnTo>
                                  <a:pt x="93" y="165"/>
                                </a:lnTo>
                                <a:lnTo>
                                  <a:pt x="97" y="183"/>
                                </a:lnTo>
                                <a:lnTo>
                                  <a:pt x="104" y="194"/>
                                </a:lnTo>
                                <a:lnTo>
                                  <a:pt x="104" y="208"/>
                                </a:lnTo>
                                <a:lnTo>
                                  <a:pt x="90" y="212"/>
                                </a:lnTo>
                                <a:lnTo>
                                  <a:pt x="93" y="219"/>
                                </a:lnTo>
                                <a:lnTo>
                                  <a:pt x="104" y="223"/>
                                </a:lnTo>
                                <a:lnTo>
                                  <a:pt x="97" y="233"/>
                                </a:lnTo>
                                <a:lnTo>
                                  <a:pt x="93" y="241"/>
                                </a:lnTo>
                                <a:lnTo>
                                  <a:pt x="100" y="262"/>
                                </a:lnTo>
                                <a:lnTo>
                                  <a:pt x="108" y="280"/>
                                </a:lnTo>
                                <a:lnTo>
                                  <a:pt x="97" y="316"/>
                                </a:lnTo>
                                <a:lnTo>
                                  <a:pt x="90" y="345"/>
                                </a:lnTo>
                                <a:lnTo>
                                  <a:pt x="83" y="355"/>
                                </a:lnTo>
                                <a:lnTo>
                                  <a:pt x="104" y="391"/>
                                </a:lnTo>
                                <a:lnTo>
                                  <a:pt x="108" y="413"/>
                                </a:lnTo>
                                <a:lnTo>
                                  <a:pt x="133" y="452"/>
                                </a:lnTo>
                                <a:lnTo>
                                  <a:pt x="129" y="463"/>
                                </a:lnTo>
                                <a:lnTo>
                                  <a:pt x="118" y="474"/>
                                </a:lnTo>
                                <a:lnTo>
                                  <a:pt x="97" y="502"/>
                                </a:lnTo>
                                <a:lnTo>
                                  <a:pt x="79" y="495"/>
                                </a:lnTo>
                                <a:lnTo>
                                  <a:pt x="75" y="520"/>
                                </a:lnTo>
                                <a:lnTo>
                                  <a:pt x="72" y="553"/>
                                </a:lnTo>
                                <a:lnTo>
                                  <a:pt x="36" y="596"/>
                                </a:lnTo>
                                <a:lnTo>
                                  <a:pt x="29" y="614"/>
                                </a:lnTo>
                                <a:lnTo>
                                  <a:pt x="36" y="671"/>
                                </a:lnTo>
                                <a:lnTo>
                                  <a:pt x="36" y="700"/>
                                </a:lnTo>
                                <a:lnTo>
                                  <a:pt x="22" y="710"/>
                                </a:lnTo>
                                <a:lnTo>
                                  <a:pt x="14" y="718"/>
                                </a:lnTo>
                                <a:lnTo>
                                  <a:pt x="0" y="721"/>
                                </a:lnTo>
                                <a:lnTo>
                                  <a:pt x="4" y="735"/>
                                </a:lnTo>
                                <a:lnTo>
                                  <a:pt x="486" y="1029"/>
                                </a:lnTo>
                                <a:lnTo>
                                  <a:pt x="766" y="1055"/>
                                </a:lnTo>
                                <a:lnTo>
                                  <a:pt x="866" y="104"/>
                                </a:lnTo>
                                <a:lnTo>
                                  <a:pt x="219" y="0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5" name=""/>
                          <p:cNvSpPr/>
                          <p:nvPr/>
                        </p:nvSpPr>
                        <p:spPr>
                          <a:xfrm>
                            <a:off x="3892680" y="1785960"/>
                            <a:ext cx="947520" cy="12175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862" h="1022">
                                <a:moveTo>
                                  <a:pt x="7" y="61"/>
                                </a:moveTo>
                                <a:lnTo>
                                  <a:pt x="230" y="57"/>
                                </a:lnTo>
                                <a:lnTo>
                                  <a:pt x="237" y="0"/>
                                </a:lnTo>
                                <a:lnTo>
                                  <a:pt x="276" y="0"/>
                                </a:lnTo>
                                <a:lnTo>
                                  <a:pt x="280" y="75"/>
                                </a:lnTo>
                                <a:lnTo>
                                  <a:pt x="298" y="97"/>
                                </a:lnTo>
                                <a:lnTo>
                                  <a:pt x="305" y="122"/>
                                </a:lnTo>
                                <a:lnTo>
                                  <a:pt x="337" y="133"/>
                                </a:lnTo>
                                <a:lnTo>
                                  <a:pt x="369" y="136"/>
                                </a:lnTo>
                                <a:lnTo>
                                  <a:pt x="402" y="165"/>
                                </a:lnTo>
                                <a:lnTo>
                                  <a:pt x="420" y="158"/>
                                </a:lnTo>
                                <a:lnTo>
                                  <a:pt x="436" y="129"/>
                                </a:lnTo>
                                <a:lnTo>
                                  <a:pt x="525" y="136"/>
                                </a:lnTo>
                                <a:lnTo>
                                  <a:pt x="533" y="172"/>
                                </a:lnTo>
                                <a:lnTo>
                                  <a:pt x="547" y="179"/>
                                </a:lnTo>
                                <a:lnTo>
                                  <a:pt x="561" y="168"/>
                                </a:lnTo>
                                <a:lnTo>
                                  <a:pt x="586" y="168"/>
                                </a:lnTo>
                                <a:lnTo>
                                  <a:pt x="629" y="212"/>
                                </a:lnTo>
                                <a:lnTo>
                                  <a:pt x="715" y="208"/>
                                </a:lnTo>
                                <a:lnTo>
                                  <a:pt x="715" y="186"/>
                                </a:lnTo>
                                <a:lnTo>
                                  <a:pt x="737" y="168"/>
                                </a:lnTo>
                                <a:lnTo>
                                  <a:pt x="758" y="197"/>
                                </a:lnTo>
                                <a:lnTo>
                                  <a:pt x="816" y="194"/>
                                </a:lnTo>
                                <a:lnTo>
                                  <a:pt x="862" y="212"/>
                                </a:lnTo>
                                <a:lnTo>
                                  <a:pt x="787" y="265"/>
                                </a:lnTo>
                                <a:lnTo>
                                  <a:pt x="701" y="326"/>
                                </a:lnTo>
                                <a:lnTo>
                                  <a:pt x="637" y="416"/>
                                </a:lnTo>
                                <a:lnTo>
                                  <a:pt x="615" y="455"/>
                                </a:lnTo>
                                <a:lnTo>
                                  <a:pt x="579" y="477"/>
                                </a:lnTo>
                                <a:lnTo>
                                  <a:pt x="572" y="513"/>
                                </a:lnTo>
                                <a:lnTo>
                                  <a:pt x="586" y="552"/>
                                </a:lnTo>
                                <a:lnTo>
                                  <a:pt x="558" y="584"/>
                                </a:lnTo>
                                <a:lnTo>
                                  <a:pt x="529" y="624"/>
                                </a:lnTo>
                                <a:lnTo>
                                  <a:pt x="529" y="649"/>
                                </a:lnTo>
                                <a:lnTo>
                                  <a:pt x="536" y="653"/>
                                </a:lnTo>
                                <a:lnTo>
                                  <a:pt x="533" y="785"/>
                                </a:lnTo>
                                <a:lnTo>
                                  <a:pt x="640" y="843"/>
                                </a:lnTo>
                                <a:lnTo>
                                  <a:pt x="665" y="871"/>
                                </a:lnTo>
                                <a:lnTo>
                                  <a:pt x="669" y="896"/>
                                </a:lnTo>
                                <a:lnTo>
                                  <a:pt x="719" y="900"/>
                                </a:lnTo>
                                <a:lnTo>
                                  <a:pt x="737" y="975"/>
                                </a:lnTo>
                                <a:lnTo>
                                  <a:pt x="758" y="993"/>
                                </a:lnTo>
                                <a:lnTo>
                                  <a:pt x="751" y="1004"/>
                                </a:lnTo>
                                <a:lnTo>
                                  <a:pt x="497" y="1004"/>
                                </a:lnTo>
                                <a:lnTo>
                                  <a:pt x="248" y="1011"/>
                                </a:lnTo>
                                <a:lnTo>
                                  <a:pt x="101" y="1022"/>
                                </a:lnTo>
                                <a:lnTo>
                                  <a:pt x="101" y="993"/>
                                </a:lnTo>
                                <a:lnTo>
                                  <a:pt x="101" y="721"/>
                                </a:lnTo>
                                <a:lnTo>
                                  <a:pt x="58" y="667"/>
                                </a:lnTo>
                                <a:lnTo>
                                  <a:pt x="65" y="635"/>
                                </a:lnTo>
                                <a:lnTo>
                                  <a:pt x="86" y="610"/>
                                </a:lnTo>
                                <a:lnTo>
                                  <a:pt x="86" y="527"/>
                                </a:lnTo>
                                <a:lnTo>
                                  <a:pt x="43" y="491"/>
                                </a:lnTo>
                                <a:lnTo>
                                  <a:pt x="50" y="477"/>
                                </a:lnTo>
                                <a:lnTo>
                                  <a:pt x="61" y="466"/>
                                </a:lnTo>
                                <a:lnTo>
                                  <a:pt x="43" y="448"/>
                                </a:lnTo>
                                <a:lnTo>
                                  <a:pt x="54" y="430"/>
                                </a:lnTo>
                                <a:lnTo>
                                  <a:pt x="58" y="405"/>
                                </a:lnTo>
                                <a:lnTo>
                                  <a:pt x="36" y="387"/>
                                </a:lnTo>
                                <a:lnTo>
                                  <a:pt x="50" y="359"/>
                                </a:lnTo>
                                <a:lnTo>
                                  <a:pt x="65" y="344"/>
                                </a:lnTo>
                                <a:lnTo>
                                  <a:pt x="43" y="305"/>
                                </a:lnTo>
                                <a:lnTo>
                                  <a:pt x="18" y="212"/>
                                </a:lnTo>
                                <a:lnTo>
                                  <a:pt x="25" y="176"/>
                                </a:lnTo>
                                <a:lnTo>
                                  <a:pt x="0" y="147"/>
                                </a:lnTo>
                                <a:lnTo>
                                  <a:pt x="32" y="122"/>
                                </a:lnTo>
                                <a:lnTo>
                                  <a:pt x="14" y="93"/>
                                </a:lnTo>
                                <a:lnTo>
                                  <a:pt x="7" y="61"/>
                                </a:lnTo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111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6" name=""/>
                          <p:cNvSpPr/>
                          <p:nvPr/>
                        </p:nvSpPr>
                        <p:spPr>
                          <a:xfrm>
                            <a:off x="4853160" y="4660920"/>
                            <a:ext cx="523800" cy="10126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477" h="850">
                                <a:moveTo>
                                  <a:pt x="169" y="18"/>
                                </a:moveTo>
                                <a:lnTo>
                                  <a:pt x="162" y="32"/>
                                </a:lnTo>
                                <a:lnTo>
                                  <a:pt x="147" y="28"/>
                                </a:lnTo>
                                <a:lnTo>
                                  <a:pt x="108" y="64"/>
                                </a:lnTo>
                                <a:lnTo>
                                  <a:pt x="108" y="129"/>
                                </a:lnTo>
                                <a:lnTo>
                                  <a:pt x="93" y="118"/>
                                </a:lnTo>
                                <a:lnTo>
                                  <a:pt x="68" y="150"/>
                                </a:lnTo>
                                <a:lnTo>
                                  <a:pt x="43" y="158"/>
                                </a:lnTo>
                                <a:lnTo>
                                  <a:pt x="47" y="186"/>
                                </a:lnTo>
                                <a:lnTo>
                                  <a:pt x="54" y="211"/>
                                </a:lnTo>
                                <a:lnTo>
                                  <a:pt x="65" y="240"/>
                                </a:lnTo>
                                <a:lnTo>
                                  <a:pt x="36" y="258"/>
                                </a:lnTo>
                                <a:lnTo>
                                  <a:pt x="54" y="315"/>
                                </a:lnTo>
                                <a:lnTo>
                                  <a:pt x="43" y="326"/>
                                </a:lnTo>
                                <a:lnTo>
                                  <a:pt x="43" y="369"/>
                                </a:lnTo>
                                <a:lnTo>
                                  <a:pt x="72" y="391"/>
                                </a:lnTo>
                                <a:lnTo>
                                  <a:pt x="75" y="416"/>
                                </a:lnTo>
                                <a:lnTo>
                                  <a:pt x="61" y="434"/>
                                </a:lnTo>
                                <a:lnTo>
                                  <a:pt x="75" y="448"/>
                                </a:lnTo>
                                <a:lnTo>
                                  <a:pt x="93" y="495"/>
                                </a:lnTo>
                                <a:lnTo>
                                  <a:pt x="75" y="513"/>
                                </a:lnTo>
                                <a:lnTo>
                                  <a:pt x="61" y="566"/>
                                </a:lnTo>
                                <a:lnTo>
                                  <a:pt x="32" y="591"/>
                                </a:lnTo>
                                <a:lnTo>
                                  <a:pt x="32" y="634"/>
                                </a:lnTo>
                                <a:lnTo>
                                  <a:pt x="0" y="685"/>
                                </a:lnTo>
                                <a:lnTo>
                                  <a:pt x="36" y="728"/>
                                </a:lnTo>
                                <a:lnTo>
                                  <a:pt x="126" y="724"/>
                                </a:lnTo>
                                <a:lnTo>
                                  <a:pt x="237" y="710"/>
                                </a:lnTo>
                                <a:lnTo>
                                  <a:pt x="283" y="713"/>
                                </a:lnTo>
                                <a:lnTo>
                                  <a:pt x="273" y="749"/>
                                </a:lnTo>
                                <a:lnTo>
                                  <a:pt x="330" y="850"/>
                                </a:lnTo>
                                <a:lnTo>
                                  <a:pt x="391" y="807"/>
                                </a:lnTo>
                                <a:lnTo>
                                  <a:pt x="477" y="810"/>
                                </a:lnTo>
                                <a:lnTo>
                                  <a:pt x="456" y="516"/>
                                </a:lnTo>
                                <a:lnTo>
                                  <a:pt x="434" y="0"/>
                                </a:lnTo>
                                <a:lnTo>
                                  <a:pt x="169" y="18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17" name=""/>
                          <p:cNvSpPr/>
                          <p:nvPr/>
                        </p:nvSpPr>
                        <p:spPr>
                          <a:xfrm>
                            <a:off x="4394160" y="5106960"/>
                            <a:ext cx="974880" cy="8398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796" h="685">
                                <a:moveTo>
                                  <a:pt x="0" y="18"/>
                                </a:moveTo>
                                <a:lnTo>
                                  <a:pt x="155" y="10"/>
                                </a:lnTo>
                                <a:lnTo>
                                  <a:pt x="402" y="0"/>
                                </a:lnTo>
                                <a:lnTo>
                                  <a:pt x="434" y="14"/>
                                </a:lnTo>
                                <a:lnTo>
                                  <a:pt x="441" y="39"/>
                                </a:lnTo>
                                <a:lnTo>
                                  <a:pt x="427" y="54"/>
                                </a:lnTo>
                                <a:lnTo>
                                  <a:pt x="445" y="86"/>
                                </a:lnTo>
                                <a:lnTo>
                                  <a:pt x="459" y="118"/>
                                </a:lnTo>
                                <a:lnTo>
                                  <a:pt x="438" y="143"/>
                                </a:lnTo>
                                <a:lnTo>
                                  <a:pt x="434" y="168"/>
                                </a:lnTo>
                                <a:lnTo>
                                  <a:pt x="427" y="186"/>
                                </a:lnTo>
                                <a:lnTo>
                                  <a:pt x="398" y="211"/>
                                </a:lnTo>
                                <a:lnTo>
                                  <a:pt x="395" y="261"/>
                                </a:lnTo>
                                <a:lnTo>
                                  <a:pt x="366" y="308"/>
                                </a:lnTo>
                                <a:lnTo>
                                  <a:pt x="398" y="351"/>
                                </a:lnTo>
                                <a:lnTo>
                                  <a:pt x="639" y="333"/>
                                </a:lnTo>
                                <a:lnTo>
                                  <a:pt x="635" y="376"/>
                                </a:lnTo>
                                <a:lnTo>
                                  <a:pt x="692" y="473"/>
                                </a:lnTo>
                                <a:lnTo>
                                  <a:pt x="707" y="466"/>
                                </a:lnTo>
                                <a:lnTo>
                                  <a:pt x="732" y="509"/>
                                </a:lnTo>
                                <a:lnTo>
                                  <a:pt x="696" y="545"/>
                                </a:lnTo>
                                <a:lnTo>
                                  <a:pt x="721" y="573"/>
                                </a:lnTo>
                                <a:lnTo>
                                  <a:pt x="757" y="577"/>
                                </a:lnTo>
                                <a:lnTo>
                                  <a:pt x="764" y="613"/>
                                </a:lnTo>
                                <a:lnTo>
                                  <a:pt x="796" y="638"/>
                                </a:lnTo>
                                <a:lnTo>
                                  <a:pt x="786" y="656"/>
                                </a:lnTo>
                                <a:lnTo>
                                  <a:pt x="732" y="685"/>
                                </a:lnTo>
                                <a:lnTo>
                                  <a:pt x="700" y="638"/>
                                </a:lnTo>
                                <a:lnTo>
                                  <a:pt x="675" y="620"/>
                                </a:lnTo>
                                <a:lnTo>
                                  <a:pt x="624" y="670"/>
                                </a:lnTo>
                                <a:lnTo>
                                  <a:pt x="571" y="642"/>
                                </a:lnTo>
                                <a:lnTo>
                                  <a:pt x="549" y="649"/>
                                </a:lnTo>
                                <a:lnTo>
                                  <a:pt x="538" y="681"/>
                                </a:lnTo>
                                <a:lnTo>
                                  <a:pt x="474" y="652"/>
                                </a:lnTo>
                                <a:lnTo>
                                  <a:pt x="359" y="606"/>
                                </a:lnTo>
                                <a:lnTo>
                                  <a:pt x="330" y="599"/>
                                </a:lnTo>
                                <a:lnTo>
                                  <a:pt x="305" y="617"/>
                                </a:lnTo>
                                <a:lnTo>
                                  <a:pt x="262" y="599"/>
                                </a:lnTo>
                                <a:lnTo>
                                  <a:pt x="219" y="584"/>
                                </a:lnTo>
                                <a:lnTo>
                                  <a:pt x="180" y="584"/>
                                </a:lnTo>
                                <a:lnTo>
                                  <a:pt x="126" y="559"/>
                                </a:lnTo>
                                <a:lnTo>
                                  <a:pt x="104" y="573"/>
                                </a:lnTo>
                                <a:lnTo>
                                  <a:pt x="40" y="573"/>
                                </a:lnTo>
                                <a:lnTo>
                                  <a:pt x="65" y="541"/>
                                </a:lnTo>
                                <a:lnTo>
                                  <a:pt x="69" y="513"/>
                                </a:lnTo>
                                <a:lnTo>
                                  <a:pt x="65" y="487"/>
                                </a:lnTo>
                                <a:lnTo>
                                  <a:pt x="72" y="462"/>
                                </a:lnTo>
                                <a:lnTo>
                                  <a:pt x="72" y="423"/>
                                </a:lnTo>
                                <a:lnTo>
                                  <a:pt x="83" y="387"/>
                                </a:lnTo>
                                <a:lnTo>
                                  <a:pt x="90" y="326"/>
                                </a:lnTo>
                                <a:lnTo>
                                  <a:pt x="72" y="308"/>
                                </a:lnTo>
                                <a:lnTo>
                                  <a:pt x="61" y="276"/>
                                </a:lnTo>
                                <a:lnTo>
                                  <a:pt x="51" y="254"/>
                                </a:lnTo>
                                <a:lnTo>
                                  <a:pt x="47" y="222"/>
                                </a:lnTo>
                                <a:lnTo>
                                  <a:pt x="33" y="211"/>
                                </a:lnTo>
                                <a:lnTo>
                                  <a:pt x="4" y="190"/>
                                </a:lnTo>
                                <a:lnTo>
                                  <a:pt x="0" y="18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00f008"/>
                          </a:solidFill>
                          <a:ln w="9360">
                            <a:solidFill>
                              <a:srgbClr val="b2b2b2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t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</p:grpSp>
                  </p:grpSp>
                </p:grpSp>
              </p:grpSp>
              <p:sp>
                <p:nvSpPr>
                  <p:cNvPr id="118" name=""/>
                  <p:cNvSpPr/>
                  <p:nvPr/>
                </p:nvSpPr>
                <p:spPr>
                  <a:xfrm>
                    <a:off x="7399440" y="2778120"/>
                    <a:ext cx="91800" cy="144360"/>
                  </a:xfrm>
                  <a:custGeom>
                    <a:avLst/>
                    <a:gdLst/>
                    <a:ahLst/>
                    <a:rect l="l" t="t" r="r" b="b"/>
                    <a:pathLst>
                      <a:path w="86" h="122">
                        <a:moveTo>
                          <a:pt x="36" y="0"/>
                        </a:moveTo>
                        <a:lnTo>
                          <a:pt x="15" y="7"/>
                        </a:lnTo>
                        <a:lnTo>
                          <a:pt x="0" y="11"/>
                        </a:lnTo>
                        <a:lnTo>
                          <a:pt x="4" y="82"/>
                        </a:lnTo>
                        <a:lnTo>
                          <a:pt x="18" y="122"/>
                        </a:lnTo>
                        <a:lnTo>
                          <a:pt x="72" y="107"/>
                        </a:lnTo>
                        <a:lnTo>
                          <a:pt x="86" y="61"/>
                        </a:lnTo>
                        <a:lnTo>
                          <a:pt x="79" y="36"/>
                        </a:lnTo>
                        <a:lnTo>
                          <a:pt x="54" y="36"/>
                        </a:lnTo>
                        <a:lnTo>
                          <a:pt x="36" y="0"/>
                        </a:lnTo>
                      </a:path>
                    </a:pathLst>
                  </a:custGeom>
                  <a:solidFill>
                    <a:srgbClr val="00f008"/>
                  </a:solidFill>
                  <a:ln w="11160">
                    <a:solidFill>
                      <a:srgbClr val="b2b2b2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119" name=""/>
                <p:cNvSpPr/>
                <p:nvPr/>
              </p:nvSpPr>
              <p:spPr>
                <a:xfrm>
                  <a:off x="4962600" y="1984320"/>
                  <a:ext cx="110880" cy="96840"/>
                </a:xfrm>
                <a:custGeom>
                  <a:avLst/>
                  <a:gdLst/>
                  <a:ahLst/>
                  <a:rect l="l" t="t" r="r" b="b"/>
                  <a:pathLst>
                    <a:path w="101" h="82">
                      <a:moveTo>
                        <a:pt x="101" y="0"/>
                      </a:moveTo>
                      <a:lnTo>
                        <a:pt x="61" y="7"/>
                      </a:lnTo>
                      <a:lnTo>
                        <a:pt x="36" y="36"/>
                      </a:lnTo>
                      <a:lnTo>
                        <a:pt x="8" y="50"/>
                      </a:lnTo>
                      <a:lnTo>
                        <a:pt x="0" y="82"/>
                      </a:lnTo>
                      <a:lnTo>
                        <a:pt x="58" y="61"/>
                      </a:lnTo>
                      <a:lnTo>
                        <a:pt x="79" y="32"/>
                      </a:lnTo>
                      <a:lnTo>
                        <a:pt x="94" y="21"/>
                      </a:lnTo>
                      <a:lnTo>
                        <a:pt x="101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5362560" y="2031840"/>
                  <a:ext cx="85680" cy="24120"/>
                </a:xfrm>
                <a:custGeom>
                  <a:avLst/>
                  <a:gdLst/>
                  <a:ahLst/>
                  <a:rect l="l" t="t" r="r" b="b"/>
                  <a:pathLst>
                    <a:path w="78" h="22">
                      <a:moveTo>
                        <a:pt x="14" y="4"/>
                      </a:moveTo>
                      <a:lnTo>
                        <a:pt x="0" y="15"/>
                      </a:lnTo>
                      <a:lnTo>
                        <a:pt x="7" y="22"/>
                      </a:lnTo>
                      <a:lnTo>
                        <a:pt x="57" y="18"/>
                      </a:lnTo>
                      <a:lnTo>
                        <a:pt x="78" y="18"/>
                      </a:lnTo>
                      <a:lnTo>
                        <a:pt x="75" y="0"/>
                      </a:lnTo>
                      <a:lnTo>
                        <a:pt x="14" y="4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b2b2b2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2680" bIns="-22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21" name=""/>
            <p:cNvGrpSpPr/>
            <p:nvPr/>
          </p:nvGrpSpPr>
          <p:grpSpPr>
            <a:xfrm>
              <a:off x="2879640" y="2071440"/>
              <a:ext cx="2268720" cy="3652920"/>
              <a:chOff x="2879640" y="2071440"/>
              <a:chExt cx="2268720" cy="3652920"/>
            </a:xfrm>
          </p:grpSpPr>
          <p:grpSp>
            <p:nvGrpSpPr>
              <p:cNvPr id="122" name=""/>
              <p:cNvGrpSpPr/>
              <p:nvPr/>
            </p:nvGrpSpPr>
            <p:grpSpPr>
              <a:xfrm>
                <a:off x="2879640" y="2071440"/>
                <a:ext cx="2206440" cy="3652920"/>
                <a:chOff x="2879640" y="2071440"/>
                <a:chExt cx="2206440" cy="3652920"/>
              </a:xfrm>
            </p:grpSpPr>
            <p:grpSp>
              <p:nvGrpSpPr>
                <p:cNvPr id="123" name=""/>
                <p:cNvGrpSpPr/>
                <p:nvPr/>
              </p:nvGrpSpPr>
              <p:grpSpPr>
                <a:xfrm>
                  <a:off x="3733920" y="2610000"/>
                  <a:ext cx="1352160" cy="961560"/>
                  <a:chOff x="3733920" y="2610000"/>
                  <a:chExt cx="1352160" cy="961560"/>
                </a:xfrm>
              </p:grpSpPr>
              <p:sp>
                <p:nvSpPr>
                  <p:cNvPr id="124" name=""/>
                  <p:cNvSpPr/>
                  <p:nvPr/>
                </p:nvSpPr>
                <p:spPr>
                  <a:xfrm flipV="1">
                    <a:off x="3984120" y="3335040"/>
                    <a:ext cx="345240" cy="23652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" name=""/>
                  <p:cNvSpPr/>
                  <p:nvPr/>
                </p:nvSpPr>
                <p:spPr>
                  <a:xfrm flipV="1">
                    <a:off x="4304160" y="3238200"/>
                    <a:ext cx="294120" cy="11412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" name=""/>
                  <p:cNvSpPr/>
                  <p:nvPr/>
                </p:nvSpPr>
                <p:spPr>
                  <a:xfrm flipV="1">
                    <a:off x="4590360" y="3022200"/>
                    <a:ext cx="495720" cy="21924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" name=""/>
                  <p:cNvSpPr/>
                  <p:nvPr/>
                </p:nvSpPr>
                <p:spPr>
                  <a:xfrm>
                    <a:off x="3972240" y="3249720"/>
                    <a:ext cx="35640" cy="306360"/>
                  </a:xfrm>
                  <a:custGeom>
                    <a:avLst/>
                    <a:gdLst/>
                    <a:ahLst/>
                    <a:rect l="l" t="t" r="r" b="b"/>
                    <a:pathLst>
                      <a:path w="21" h="174">
                        <a:moveTo>
                          <a:pt x="21" y="174"/>
                        </a:moveTo>
                        <a:cubicBezTo>
                          <a:pt x="20" y="161"/>
                          <a:pt x="17" y="68"/>
                          <a:pt x="15" y="48"/>
                        </a:cubicBezTo>
                        <a:cubicBezTo>
                          <a:pt x="14" y="36"/>
                          <a:pt x="7" y="20"/>
                          <a:pt x="3" y="9"/>
                        </a:cubicBezTo>
                        <a:cubicBezTo>
                          <a:pt x="2" y="6"/>
                          <a:pt x="0" y="0"/>
                          <a:pt x="0" y="0"/>
                        </a:cubicBezTo>
                      </a:path>
                    </a:pathLst>
                  </a:custGeom>
                  <a:noFill/>
                  <a:ln w="38160">
                    <a:solidFill>
                      <a:srgbClr val="00f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" name=""/>
                  <p:cNvSpPr/>
                  <p:nvPr/>
                </p:nvSpPr>
                <p:spPr>
                  <a:xfrm flipV="1">
                    <a:off x="3965760" y="2725560"/>
                    <a:ext cx="471960" cy="54144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" name=""/>
                  <p:cNvSpPr/>
                  <p:nvPr/>
                </p:nvSpPr>
                <p:spPr>
                  <a:xfrm>
                    <a:off x="3733920" y="2610000"/>
                    <a:ext cx="375840" cy="492120"/>
                  </a:xfrm>
                  <a:custGeom>
                    <a:avLst/>
                    <a:gdLst/>
                    <a:ahLst/>
                    <a:rect l="l" t="t" r="r" b="b"/>
                    <a:pathLst>
                      <a:path w="231" h="279">
                        <a:moveTo>
                          <a:pt x="0" y="0"/>
                        </a:moveTo>
                        <a:cubicBezTo>
                          <a:pt x="22" y="15"/>
                          <a:pt x="24" y="59"/>
                          <a:pt x="30" y="84"/>
                        </a:cubicBezTo>
                        <a:cubicBezTo>
                          <a:pt x="30" y="84"/>
                          <a:pt x="35" y="104"/>
                          <a:pt x="36" y="105"/>
                        </a:cubicBezTo>
                        <a:cubicBezTo>
                          <a:pt x="41" y="110"/>
                          <a:pt x="54" y="117"/>
                          <a:pt x="54" y="117"/>
                        </a:cubicBezTo>
                        <a:cubicBezTo>
                          <a:pt x="65" y="133"/>
                          <a:pt x="73" y="152"/>
                          <a:pt x="78" y="171"/>
                        </a:cubicBezTo>
                        <a:cubicBezTo>
                          <a:pt x="80" y="180"/>
                          <a:pt x="83" y="200"/>
                          <a:pt x="87" y="207"/>
                        </a:cubicBezTo>
                        <a:cubicBezTo>
                          <a:pt x="90" y="212"/>
                          <a:pt x="100" y="214"/>
                          <a:pt x="105" y="216"/>
                        </a:cubicBezTo>
                        <a:cubicBezTo>
                          <a:pt x="121" y="240"/>
                          <a:pt x="165" y="255"/>
                          <a:pt x="192" y="264"/>
                        </a:cubicBezTo>
                        <a:cubicBezTo>
                          <a:pt x="205" y="268"/>
                          <a:pt x="217" y="279"/>
                          <a:pt x="231" y="279"/>
                        </a:cubicBezTo>
                      </a:path>
                    </a:pathLst>
                  </a:custGeom>
                  <a:noFill/>
                  <a:ln w="38160">
                    <a:solidFill>
                      <a:srgbClr val="00f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" name=""/>
                  <p:cNvSpPr/>
                  <p:nvPr/>
                </p:nvSpPr>
                <p:spPr>
                  <a:xfrm>
                    <a:off x="4012920" y="2693880"/>
                    <a:ext cx="389160" cy="16056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91">
                        <a:moveTo>
                          <a:pt x="0" y="90"/>
                        </a:moveTo>
                        <a:cubicBezTo>
                          <a:pt x="31" y="86"/>
                          <a:pt x="17" y="91"/>
                          <a:pt x="42" y="75"/>
                        </a:cubicBezTo>
                        <a:cubicBezTo>
                          <a:pt x="48" y="71"/>
                          <a:pt x="60" y="63"/>
                          <a:pt x="60" y="63"/>
                        </a:cubicBezTo>
                        <a:cubicBezTo>
                          <a:pt x="70" y="48"/>
                          <a:pt x="80" y="33"/>
                          <a:pt x="90" y="18"/>
                        </a:cubicBezTo>
                        <a:cubicBezTo>
                          <a:pt x="94" y="12"/>
                          <a:pt x="102" y="0"/>
                          <a:pt x="102" y="0"/>
                        </a:cubicBezTo>
                        <a:cubicBezTo>
                          <a:pt x="136" y="9"/>
                          <a:pt x="170" y="21"/>
                          <a:pt x="204" y="30"/>
                        </a:cubicBezTo>
                        <a:cubicBezTo>
                          <a:pt x="216" y="33"/>
                          <a:pt x="228" y="39"/>
                          <a:pt x="240" y="39"/>
                        </a:cubicBezTo>
                      </a:path>
                    </a:pathLst>
                  </a:custGeom>
                  <a:noFill/>
                  <a:ln w="38160">
                    <a:solidFill>
                      <a:srgbClr val="00f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" name=""/>
                  <p:cNvSpPr/>
                  <p:nvPr/>
                </p:nvSpPr>
                <p:spPr>
                  <a:xfrm flipV="1">
                    <a:off x="4402080" y="2927520"/>
                    <a:ext cx="360720" cy="936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" name=""/>
                  <p:cNvSpPr/>
                  <p:nvPr/>
                </p:nvSpPr>
                <p:spPr>
                  <a:xfrm>
                    <a:off x="4322520" y="3102120"/>
                    <a:ext cx="54000" cy="233280"/>
                  </a:xfrm>
                  <a:custGeom>
                    <a:avLst/>
                    <a:gdLst/>
                    <a:ahLst/>
                    <a:rect l="l" t="t" r="r" b="b"/>
                    <a:pathLst>
                      <a:path w="34" h="132">
                        <a:moveTo>
                          <a:pt x="13" y="132"/>
                        </a:moveTo>
                        <a:cubicBezTo>
                          <a:pt x="9" y="126"/>
                          <a:pt x="0" y="121"/>
                          <a:pt x="1" y="114"/>
                        </a:cubicBezTo>
                        <a:cubicBezTo>
                          <a:pt x="2" y="104"/>
                          <a:pt x="4" y="69"/>
                          <a:pt x="13" y="60"/>
                        </a:cubicBezTo>
                        <a:cubicBezTo>
                          <a:pt x="22" y="51"/>
                          <a:pt x="27" y="45"/>
                          <a:pt x="31" y="33"/>
                        </a:cubicBezTo>
                        <a:cubicBezTo>
                          <a:pt x="32" y="22"/>
                          <a:pt x="34" y="0"/>
                          <a:pt x="34" y="0"/>
                        </a:cubicBezTo>
                      </a:path>
                    </a:pathLst>
                  </a:custGeom>
                  <a:noFill/>
                  <a:ln w="38160">
                    <a:solidFill>
                      <a:srgbClr val="00f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3" name=""/>
                  <p:cNvSpPr/>
                  <p:nvPr/>
                </p:nvSpPr>
                <p:spPr>
                  <a:xfrm flipH="1">
                    <a:off x="4378320" y="2732040"/>
                    <a:ext cx="52200" cy="39060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34" name=""/>
                <p:cNvGrpSpPr/>
                <p:nvPr/>
              </p:nvGrpSpPr>
              <p:grpSpPr>
                <a:xfrm>
                  <a:off x="2879640" y="2071440"/>
                  <a:ext cx="1874160" cy="3652920"/>
                  <a:chOff x="2879640" y="2071440"/>
                  <a:chExt cx="1874160" cy="3652920"/>
                </a:xfrm>
              </p:grpSpPr>
              <p:sp>
                <p:nvSpPr>
                  <p:cNvPr id="135" name=""/>
                  <p:cNvSpPr/>
                  <p:nvPr/>
                </p:nvSpPr>
                <p:spPr>
                  <a:xfrm flipH="1">
                    <a:off x="2895120" y="5087880"/>
                    <a:ext cx="125640" cy="10800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6" name=""/>
                  <p:cNvSpPr/>
                  <p:nvPr/>
                </p:nvSpPr>
                <p:spPr>
                  <a:xfrm>
                    <a:off x="2916360" y="5178600"/>
                    <a:ext cx="131760" cy="187200"/>
                  </a:xfrm>
                  <a:custGeom>
                    <a:avLst/>
                    <a:gdLst/>
                    <a:ahLst/>
                    <a:rect l="l" t="t" r="r" b="b"/>
                    <a:pathLst>
                      <a:path w="81" h="106">
                        <a:moveTo>
                          <a:pt x="0" y="106"/>
                        </a:moveTo>
                        <a:cubicBezTo>
                          <a:pt x="12" y="88"/>
                          <a:pt x="24" y="67"/>
                          <a:pt x="42" y="55"/>
                        </a:cubicBezTo>
                        <a:cubicBezTo>
                          <a:pt x="52" y="40"/>
                          <a:pt x="62" y="25"/>
                          <a:pt x="72" y="10"/>
                        </a:cubicBezTo>
                        <a:cubicBezTo>
                          <a:pt x="79" y="0"/>
                          <a:pt x="74" y="1"/>
                          <a:pt x="81" y="1"/>
                        </a:cubicBezTo>
                      </a:path>
                    </a:pathLst>
                  </a:custGeom>
                  <a:noFill/>
                  <a:ln w="38160">
                    <a:solidFill>
                      <a:srgbClr val="00f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137" name=""/>
                  <p:cNvGrpSpPr/>
                  <p:nvPr/>
                </p:nvGrpSpPr>
                <p:grpSpPr>
                  <a:xfrm>
                    <a:off x="2879640" y="2071440"/>
                    <a:ext cx="1874160" cy="3652920"/>
                    <a:chOff x="2879640" y="2071440"/>
                    <a:chExt cx="1874160" cy="3652920"/>
                  </a:xfrm>
                </p:grpSpPr>
                <p:sp>
                  <p:nvSpPr>
                    <p:cNvPr id="138" name=""/>
                    <p:cNvSpPr/>
                    <p:nvPr/>
                  </p:nvSpPr>
                  <p:spPr>
                    <a:xfrm>
                      <a:off x="3003480" y="5095800"/>
                      <a:ext cx="289080" cy="505080"/>
                    </a:xfrm>
                    <a:prstGeom prst="line">
                      <a:avLst/>
                    </a:prstGeom>
                    <a:ln w="38160">
                      <a:solidFill>
                        <a:srgbClr val="00fff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39" name=""/>
                    <p:cNvSpPr/>
                    <p:nvPr/>
                  </p:nvSpPr>
                  <p:spPr>
                    <a:xfrm>
                      <a:off x="3282840" y="5581800"/>
                      <a:ext cx="0" cy="142560"/>
                    </a:xfrm>
                    <a:prstGeom prst="line">
                      <a:avLst/>
                    </a:prstGeom>
                    <a:ln w="38160">
                      <a:solidFill>
                        <a:srgbClr val="00fff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grpSp>
                  <p:nvGrpSpPr>
                    <p:cNvPr id="140" name=""/>
                    <p:cNvGrpSpPr/>
                    <p:nvPr/>
                  </p:nvGrpSpPr>
                  <p:grpSpPr>
                    <a:xfrm>
                      <a:off x="2879640" y="2071440"/>
                      <a:ext cx="1874160" cy="3643560"/>
                      <a:chOff x="2879640" y="2071440"/>
                      <a:chExt cx="1874160" cy="3643560"/>
                    </a:xfrm>
                  </p:grpSpPr>
                  <p:sp>
                    <p:nvSpPr>
                      <p:cNvPr id="141" name=""/>
                      <p:cNvSpPr/>
                      <p:nvPr/>
                    </p:nvSpPr>
                    <p:spPr>
                      <a:xfrm>
                        <a:off x="2879640" y="5180040"/>
                        <a:ext cx="141480" cy="534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6" h="279">
                            <a:moveTo>
                              <a:pt x="13" y="0"/>
                            </a:moveTo>
                            <a:cubicBezTo>
                              <a:pt x="21" y="12"/>
                              <a:pt x="22" y="22"/>
                              <a:pt x="25" y="36"/>
                            </a:cubicBezTo>
                            <a:cubicBezTo>
                              <a:pt x="22" y="77"/>
                              <a:pt x="0" y="187"/>
                              <a:pt x="43" y="201"/>
                            </a:cubicBezTo>
                            <a:cubicBezTo>
                              <a:pt x="50" y="211"/>
                              <a:pt x="59" y="215"/>
                              <a:pt x="67" y="225"/>
                            </a:cubicBezTo>
                            <a:cubicBezTo>
                              <a:pt x="74" y="233"/>
                              <a:pt x="76" y="243"/>
                              <a:pt x="82" y="252"/>
                            </a:cubicBezTo>
                            <a:cubicBezTo>
                              <a:pt x="86" y="269"/>
                              <a:pt x="85" y="260"/>
                              <a:pt x="85" y="279"/>
                            </a:cubicBezTo>
                          </a:path>
                        </a:pathLst>
                      </a:custGeom>
                      <a:noFill/>
                      <a:ln w="38160">
                        <a:solidFill>
                          <a:srgbClr val="00fff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142" name=""/>
                      <p:cNvSpPr/>
                      <p:nvPr/>
                    </p:nvSpPr>
                    <p:spPr>
                      <a:xfrm>
                        <a:off x="2994120" y="5386320"/>
                        <a:ext cx="171360" cy="2383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5" h="135">
                            <a:moveTo>
                              <a:pt x="0" y="135"/>
                            </a:moveTo>
                            <a:cubicBezTo>
                              <a:pt x="6" y="126"/>
                              <a:pt x="9" y="117"/>
                              <a:pt x="15" y="108"/>
                            </a:cubicBezTo>
                            <a:cubicBezTo>
                              <a:pt x="25" y="93"/>
                              <a:pt x="53" y="85"/>
                              <a:pt x="69" y="78"/>
                            </a:cubicBezTo>
                            <a:cubicBezTo>
                              <a:pt x="78" y="74"/>
                              <a:pt x="87" y="72"/>
                              <a:pt x="96" y="69"/>
                            </a:cubicBezTo>
                            <a:cubicBezTo>
                              <a:pt x="99" y="68"/>
                              <a:pt x="105" y="66"/>
                              <a:pt x="105" y="66"/>
                            </a:cubicBezTo>
                            <a:cubicBezTo>
                              <a:pt x="97" y="42"/>
                              <a:pt x="105" y="24"/>
                              <a:pt x="105" y="0"/>
                            </a:cubicBezTo>
                          </a:path>
                        </a:pathLst>
                      </a:custGeom>
                      <a:noFill/>
                      <a:ln w="38160">
                        <a:solidFill>
                          <a:srgbClr val="00ffff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46800" bIns="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grpSp>
                    <p:nvGrpSpPr>
                      <p:cNvPr id="143" name=""/>
                      <p:cNvGrpSpPr/>
                      <p:nvPr/>
                    </p:nvGrpSpPr>
                    <p:grpSpPr>
                      <a:xfrm>
                        <a:off x="3046320" y="2071440"/>
                        <a:ext cx="1707480" cy="3097080"/>
                        <a:chOff x="3046320" y="2071440"/>
                        <a:chExt cx="1707480" cy="3097080"/>
                      </a:xfrm>
                    </p:grpSpPr>
                    <p:grpSp>
                      <p:nvGrpSpPr>
                        <p:cNvPr id="144" name=""/>
                        <p:cNvGrpSpPr/>
                        <p:nvPr/>
                      </p:nvGrpSpPr>
                      <p:grpSpPr>
                        <a:xfrm>
                          <a:off x="3046320" y="3557520"/>
                          <a:ext cx="954720" cy="1611000"/>
                          <a:chOff x="3046320" y="3557520"/>
                          <a:chExt cx="954720" cy="1611000"/>
                        </a:xfrm>
                      </p:grpSpPr>
                      <p:sp>
                        <p:nvSpPr>
                          <p:cNvPr id="145" name=""/>
                          <p:cNvSpPr/>
                          <p:nvPr/>
                        </p:nvSpPr>
                        <p:spPr>
                          <a:xfrm flipV="1">
                            <a:off x="3046320" y="4497480"/>
                            <a:ext cx="316440" cy="67104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46" name=""/>
                          <p:cNvSpPr/>
                          <p:nvPr/>
                        </p:nvSpPr>
                        <p:spPr>
                          <a:xfrm>
                            <a:off x="3226320" y="4615200"/>
                            <a:ext cx="13680" cy="13680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47" name=""/>
                          <p:cNvSpPr/>
                          <p:nvPr/>
                        </p:nvSpPr>
                        <p:spPr>
                          <a:xfrm flipV="1">
                            <a:off x="3219120" y="4471560"/>
                            <a:ext cx="171720" cy="15444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48" name=""/>
                          <p:cNvSpPr/>
                          <p:nvPr/>
                        </p:nvSpPr>
                        <p:spPr>
                          <a:xfrm flipV="1">
                            <a:off x="3373200" y="4122360"/>
                            <a:ext cx="218520" cy="36468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49" name=""/>
                          <p:cNvSpPr/>
                          <p:nvPr/>
                        </p:nvSpPr>
                        <p:spPr>
                          <a:xfrm flipV="1">
                            <a:off x="3577680" y="3920040"/>
                            <a:ext cx="190440" cy="21816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0" name=""/>
                          <p:cNvSpPr/>
                          <p:nvPr/>
                        </p:nvSpPr>
                        <p:spPr>
                          <a:xfrm flipV="1">
                            <a:off x="3763080" y="3557520"/>
                            <a:ext cx="237960" cy="37440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1" name=""/>
                          <p:cNvSpPr/>
                          <p:nvPr/>
                        </p:nvSpPr>
                        <p:spPr>
                          <a:xfrm flipV="1">
                            <a:off x="3171960" y="4254120"/>
                            <a:ext cx="346320" cy="5400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7200" bIns="72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2" name=""/>
                          <p:cNvSpPr/>
                          <p:nvPr/>
                        </p:nvSpPr>
                        <p:spPr>
                          <a:xfrm>
                            <a:off x="3324240" y="4593600"/>
                            <a:ext cx="330120" cy="1429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204" h="81">
                                <a:moveTo>
                                  <a:pt x="204" y="81"/>
                                </a:moveTo>
                                <a:cubicBezTo>
                                  <a:pt x="163" y="73"/>
                                  <a:pt x="98" y="58"/>
                                  <a:pt x="60" y="42"/>
                                </a:cubicBezTo>
                                <a:cubicBezTo>
                                  <a:pt x="44" y="35"/>
                                  <a:pt x="11" y="0"/>
                                  <a:pt x="0" y="0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3" name=""/>
                          <p:cNvSpPr/>
                          <p:nvPr/>
                        </p:nvSpPr>
                        <p:spPr>
                          <a:xfrm>
                            <a:off x="3411720" y="4429440"/>
                            <a:ext cx="262080" cy="846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62" h="48">
                                <a:moveTo>
                                  <a:pt x="0" y="0"/>
                                </a:moveTo>
                                <a:cubicBezTo>
                                  <a:pt x="32" y="32"/>
                                  <a:pt x="120" y="48"/>
                                  <a:pt x="162" y="48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37800" bIns="37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4" name=""/>
                          <p:cNvSpPr/>
                          <p:nvPr/>
                        </p:nvSpPr>
                        <p:spPr>
                          <a:xfrm>
                            <a:off x="3255840" y="4122720"/>
                            <a:ext cx="330120" cy="1735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204" h="99">
                                <a:moveTo>
                                  <a:pt x="0" y="99"/>
                                </a:moveTo>
                                <a:cubicBezTo>
                                  <a:pt x="5" y="91"/>
                                  <a:pt x="11" y="81"/>
                                  <a:pt x="15" y="72"/>
                                </a:cubicBezTo>
                                <a:cubicBezTo>
                                  <a:pt x="18" y="66"/>
                                  <a:pt x="19" y="60"/>
                                  <a:pt x="21" y="54"/>
                                </a:cubicBezTo>
                                <a:cubicBezTo>
                                  <a:pt x="22" y="51"/>
                                  <a:pt x="24" y="45"/>
                                  <a:pt x="24" y="45"/>
                                </a:cubicBezTo>
                                <a:cubicBezTo>
                                  <a:pt x="23" y="42"/>
                                  <a:pt x="19" y="38"/>
                                  <a:pt x="21" y="36"/>
                                </a:cubicBezTo>
                                <a:cubicBezTo>
                                  <a:pt x="32" y="25"/>
                                  <a:pt x="130" y="21"/>
                                  <a:pt x="132" y="21"/>
                                </a:cubicBezTo>
                                <a:cubicBezTo>
                                  <a:pt x="153" y="14"/>
                                  <a:pt x="181" y="0"/>
                                  <a:pt x="204" y="0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155" name=""/>
                        <p:cNvGrpSpPr/>
                        <p:nvPr/>
                      </p:nvGrpSpPr>
                      <p:grpSpPr>
                        <a:xfrm>
                          <a:off x="4018320" y="2071440"/>
                          <a:ext cx="735480" cy="741600"/>
                          <a:chOff x="4018320" y="2071440"/>
                          <a:chExt cx="735480" cy="741600"/>
                        </a:xfrm>
                      </p:grpSpPr>
                      <p:sp>
                        <p:nvSpPr>
                          <p:cNvPr id="156" name=""/>
                          <p:cNvSpPr/>
                          <p:nvPr/>
                        </p:nvSpPr>
                        <p:spPr>
                          <a:xfrm>
                            <a:off x="4398840" y="2133720"/>
                            <a:ext cx="140040" cy="9684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87" h="55">
                                <a:moveTo>
                                  <a:pt x="0" y="55"/>
                                </a:moveTo>
                                <a:cubicBezTo>
                                  <a:pt x="3" y="53"/>
                                  <a:pt x="30" y="28"/>
                                  <a:pt x="30" y="28"/>
                                </a:cubicBezTo>
                                <a:cubicBezTo>
                                  <a:pt x="46" y="21"/>
                                  <a:pt x="63" y="20"/>
                                  <a:pt x="78" y="10"/>
                                </a:cubicBezTo>
                                <a:cubicBezTo>
                                  <a:pt x="85" y="0"/>
                                  <a:pt x="80" y="1"/>
                                  <a:pt x="87" y="1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7" name=""/>
                          <p:cNvSpPr/>
                          <p:nvPr/>
                        </p:nvSpPr>
                        <p:spPr>
                          <a:xfrm flipV="1">
                            <a:off x="4478400" y="2071440"/>
                            <a:ext cx="172440" cy="269640"/>
                          </a:xfrm>
                          <a:prstGeom prst="line">
                            <a:avLst/>
                          </a:prstGeom>
                          <a:ln w="38160">
                            <a:solidFill>
                              <a:srgbClr val="00ffff"/>
                            </a:solidFill>
                            <a:miter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8" name=""/>
                          <p:cNvSpPr/>
                          <p:nvPr/>
                        </p:nvSpPr>
                        <p:spPr>
                          <a:xfrm>
                            <a:off x="4407480" y="2313000"/>
                            <a:ext cx="346320" cy="50004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213" h="270">
                                <a:moveTo>
                                  <a:pt x="48" y="0"/>
                                </a:moveTo>
                                <a:cubicBezTo>
                                  <a:pt x="42" y="19"/>
                                  <a:pt x="22" y="34"/>
                                  <a:pt x="15" y="54"/>
                                </a:cubicBezTo>
                                <a:cubicBezTo>
                                  <a:pt x="7" y="77"/>
                                  <a:pt x="3" y="96"/>
                                  <a:pt x="0" y="120"/>
                                </a:cubicBezTo>
                                <a:cubicBezTo>
                                  <a:pt x="0" y="121"/>
                                  <a:pt x="4" y="214"/>
                                  <a:pt x="15" y="225"/>
                                </a:cubicBezTo>
                                <a:cubicBezTo>
                                  <a:pt x="28" y="238"/>
                                  <a:pt x="45" y="241"/>
                                  <a:pt x="63" y="246"/>
                                </a:cubicBezTo>
                                <a:cubicBezTo>
                                  <a:pt x="112" y="260"/>
                                  <a:pt x="162" y="270"/>
                                  <a:pt x="213" y="270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59" name=""/>
                          <p:cNvSpPr/>
                          <p:nvPr/>
                        </p:nvSpPr>
                        <p:spPr>
                          <a:xfrm>
                            <a:off x="4018320" y="2427120"/>
                            <a:ext cx="243360" cy="20016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150" h="114">
                                <a:moveTo>
                                  <a:pt x="15" y="114"/>
                                </a:moveTo>
                                <a:cubicBezTo>
                                  <a:pt x="8" y="93"/>
                                  <a:pt x="14" y="100"/>
                                  <a:pt x="0" y="90"/>
                                </a:cubicBezTo>
                                <a:cubicBezTo>
                                  <a:pt x="1" y="86"/>
                                  <a:pt x="0" y="81"/>
                                  <a:pt x="3" y="78"/>
                                </a:cubicBezTo>
                                <a:cubicBezTo>
                                  <a:pt x="5" y="76"/>
                                  <a:pt x="10" y="78"/>
                                  <a:pt x="12" y="75"/>
                                </a:cubicBezTo>
                                <a:cubicBezTo>
                                  <a:pt x="15" y="71"/>
                                  <a:pt x="20" y="48"/>
                                  <a:pt x="21" y="48"/>
                                </a:cubicBezTo>
                                <a:cubicBezTo>
                                  <a:pt x="35" y="43"/>
                                  <a:pt x="73" y="31"/>
                                  <a:pt x="84" y="24"/>
                                </a:cubicBezTo>
                                <a:cubicBezTo>
                                  <a:pt x="103" y="11"/>
                                  <a:pt x="126" y="0"/>
                                  <a:pt x="150" y="0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60" name=""/>
                          <p:cNvSpPr/>
                          <p:nvPr/>
                        </p:nvSpPr>
                        <p:spPr>
                          <a:xfrm>
                            <a:off x="4256640" y="2368440"/>
                            <a:ext cx="155520" cy="17316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96" h="98">
                                <a:moveTo>
                                  <a:pt x="0" y="0"/>
                                </a:moveTo>
                                <a:cubicBezTo>
                                  <a:pt x="4" y="14"/>
                                  <a:pt x="7" y="27"/>
                                  <a:pt x="15" y="39"/>
                                </a:cubicBezTo>
                                <a:cubicBezTo>
                                  <a:pt x="22" y="98"/>
                                  <a:pt x="41" y="87"/>
                                  <a:pt x="96" y="87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61" name=""/>
                          <p:cNvSpPr/>
                          <p:nvPr/>
                        </p:nvSpPr>
                        <p:spPr>
                          <a:xfrm>
                            <a:off x="4187160" y="2511360"/>
                            <a:ext cx="113400" cy="5400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69" h="31">
                                <a:moveTo>
                                  <a:pt x="0" y="27"/>
                                </a:moveTo>
                                <a:cubicBezTo>
                                  <a:pt x="14" y="26"/>
                                  <a:pt x="32" y="31"/>
                                  <a:pt x="42" y="21"/>
                                </a:cubicBezTo>
                                <a:cubicBezTo>
                                  <a:pt x="57" y="6"/>
                                  <a:pt x="49" y="0"/>
                                  <a:pt x="69" y="0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7200" bIns="72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  <p:sp>
                        <p:nvSpPr>
                          <p:cNvPr id="162" name=""/>
                          <p:cNvSpPr/>
                          <p:nvPr/>
                        </p:nvSpPr>
                        <p:spPr>
                          <a:xfrm>
                            <a:off x="4461480" y="2124000"/>
                            <a:ext cx="126720" cy="1969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78" h="111">
                                <a:moveTo>
                                  <a:pt x="0" y="0"/>
                                </a:moveTo>
                                <a:cubicBezTo>
                                  <a:pt x="8" y="12"/>
                                  <a:pt x="13" y="24"/>
                                  <a:pt x="21" y="36"/>
                                </a:cubicBezTo>
                                <a:cubicBezTo>
                                  <a:pt x="22" y="44"/>
                                  <a:pt x="22" y="77"/>
                                  <a:pt x="30" y="87"/>
                                </a:cubicBezTo>
                                <a:cubicBezTo>
                                  <a:pt x="35" y="94"/>
                                  <a:pt x="60" y="104"/>
                                  <a:pt x="66" y="108"/>
                                </a:cubicBezTo>
                                <a:cubicBezTo>
                                  <a:pt x="69" y="110"/>
                                  <a:pt x="78" y="111"/>
                                  <a:pt x="78" y="111"/>
                                </a:cubicBezTo>
                              </a:path>
                            </a:pathLst>
                          </a:custGeom>
                          <a:noFill/>
                          <a:ln w="38160">
                            <a:solidFill>
                              <a:srgbClr val="00ffff"/>
                            </a:solidFill>
                            <a:round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wrap="none" lIns="90000" rIns="90000" tIns="46800" bIns="46800" anchor="ctr">
                            <a:noAutofit/>
                          </a:bodyPr>
                          <a:p>
                            <a:endParaRPr b="0" lang="en-US" sz="2400" strike="noStrike" u="none"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Times New Roman"/>
                            </a:endParaRPr>
                          </a:p>
                        </p:txBody>
                      </p:sp>
                    </p:grpSp>
                  </p:grpSp>
                </p:grpSp>
              </p:grpSp>
            </p:grpSp>
          </p:grpSp>
          <p:sp>
            <p:nvSpPr>
              <p:cNvPr id="163" name=""/>
              <p:cNvSpPr/>
              <p:nvPr/>
            </p:nvSpPr>
            <p:spPr>
              <a:xfrm flipV="1">
                <a:off x="4579920" y="2271240"/>
                <a:ext cx="568440" cy="49320"/>
              </a:xfrm>
              <a:prstGeom prst="line">
                <a:avLst/>
              </a:prstGeom>
              <a:ln w="38160">
                <a:solidFill>
                  <a:srgbClr val="00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4687920" y="2313000"/>
                <a:ext cx="130320" cy="214200"/>
              </a:xfrm>
              <a:prstGeom prst="line">
                <a:avLst/>
              </a:prstGeom>
              <a:ln w="38160">
                <a:solidFill>
                  <a:srgbClr val="00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4417920" y="2521080"/>
                <a:ext cx="239760" cy="115920"/>
              </a:xfrm>
              <a:custGeom>
                <a:avLst/>
                <a:gdLst/>
                <a:ahLst/>
                <a:rect l="l" t="t" r="r" b="b"/>
                <a:pathLst>
                  <a:path w="147" h="66">
                    <a:moveTo>
                      <a:pt x="0" y="66"/>
                    </a:moveTo>
                    <a:cubicBezTo>
                      <a:pt x="13" y="58"/>
                      <a:pt x="19" y="45"/>
                      <a:pt x="27" y="33"/>
                    </a:cubicBezTo>
                    <a:cubicBezTo>
                      <a:pt x="28" y="32"/>
                      <a:pt x="93" y="18"/>
                      <a:pt x="93" y="18"/>
                    </a:cubicBezTo>
                    <a:cubicBezTo>
                      <a:pt x="105" y="14"/>
                      <a:pt x="117" y="10"/>
                      <a:pt x="129" y="6"/>
                    </a:cubicBezTo>
                    <a:cubicBezTo>
                      <a:pt x="135" y="4"/>
                      <a:pt x="147" y="0"/>
                      <a:pt x="147" y="0"/>
                    </a:cubicBezTo>
                  </a:path>
                </a:pathLst>
              </a:custGeom>
              <a:noFill/>
              <a:ln w="38160">
                <a:solidFill>
                  <a:srgbClr val="00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6" name=""/>
            <p:cNvGrpSpPr/>
            <p:nvPr/>
          </p:nvGrpSpPr>
          <p:grpSpPr>
            <a:xfrm>
              <a:off x="2603520" y="1760400"/>
              <a:ext cx="2628720" cy="1656000"/>
              <a:chOff x="2603520" y="1760400"/>
              <a:chExt cx="2628720" cy="1656000"/>
            </a:xfrm>
          </p:grpSpPr>
          <p:sp>
            <p:nvSpPr>
              <p:cNvPr id="167" name=""/>
              <p:cNvSpPr/>
              <p:nvPr/>
            </p:nvSpPr>
            <p:spPr>
              <a:xfrm>
                <a:off x="4251240" y="2959200"/>
                <a:ext cx="150840" cy="5868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4519440" y="3251160"/>
                <a:ext cx="131760" cy="1476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69" name=""/>
              <p:cNvGrpSpPr/>
              <p:nvPr/>
            </p:nvGrpSpPr>
            <p:grpSpPr>
              <a:xfrm>
                <a:off x="2603520" y="1760400"/>
                <a:ext cx="2628720" cy="1656000"/>
                <a:chOff x="2603520" y="1760400"/>
                <a:chExt cx="2628720" cy="1656000"/>
              </a:xfrm>
            </p:grpSpPr>
            <p:sp>
              <p:nvSpPr>
                <p:cNvPr id="170" name=""/>
                <p:cNvSpPr/>
                <p:nvPr/>
              </p:nvSpPr>
              <p:spPr>
                <a:xfrm>
                  <a:off x="2603520" y="1760400"/>
                  <a:ext cx="422280" cy="28584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2994120" y="2019240"/>
                  <a:ext cx="369720" cy="36036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3349800" y="2371680"/>
                  <a:ext cx="399960" cy="21924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3713040" y="2562120"/>
                  <a:ext cx="559080" cy="40320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4397400" y="3006720"/>
                  <a:ext cx="128520" cy="249120"/>
                </a:xfrm>
                <a:prstGeom prst="line">
                  <a:avLst/>
                </a:prstGeom>
                <a:ln w="38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4637160" y="3263760"/>
                  <a:ext cx="595080" cy="152640"/>
                </a:xfrm>
                <a:custGeom>
                  <a:avLst/>
                  <a:gdLst/>
                  <a:ahLst/>
                  <a:rect l="l" t="t" r="r" b="b"/>
                  <a:pathLst>
                    <a:path w="375" h="96">
                      <a:moveTo>
                        <a:pt x="0" y="82"/>
                      </a:moveTo>
                      <a:cubicBezTo>
                        <a:pt x="34" y="79"/>
                        <a:pt x="65" y="70"/>
                        <a:pt x="98" y="66"/>
                      </a:cubicBezTo>
                      <a:cubicBezTo>
                        <a:pt x="167" y="47"/>
                        <a:pt x="242" y="87"/>
                        <a:pt x="311" y="96"/>
                      </a:cubicBezTo>
                      <a:cubicBezTo>
                        <a:pt x="352" y="89"/>
                        <a:pt x="375" y="42"/>
                        <a:pt x="375" y="0"/>
                      </a:cubicBezTo>
                    </a:path>
                  </a:pathLst>
                </a:custGeom>
                <a:noFill/>
                <a:ln w="38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76" name=""/>
            <p:cNvGrpSpPr/>
            <p:nvPr/>
          </p:nvGrpSpPr>
          <p:grpSpPr>
            <a:xfrm>
              <a:off x="1298520" y="4130640"/>
              <a:ext cx="2254320" cy="1513080"/>
              <a:chOff x="1298520" y="4130640"/>
              <a:chExt cx="2254320" cy="1513080"/>
            </a:xfrm>
          </p:grpSpPr>
          <p:sp>
            <p:nvSpPr>
              <p:cNvPr id="177" name=""/>
              <p:cNvSpPr/>
              <p:nvPr/>
            </p:nvSpPr>
            <p:spPr>
              <a:xfrm>
                <a:off x="2768760" y="4917960"/>
                <a:ext cx="239400" cy="725760"/>
              </a:xfrm>
              <a:prstGeom prst="line">
                <a:avLst/>
              </a:prstGeom>
              <a:ln w="381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78" name=""/>
              <p:cNvGrpSpPr/>
              <p:nvPr/>
            </p:nvGrpSpPr>
            <p:grpSpPr>
              <a:xfrm>
                <a:off x="1298520" y="4130640"/>
                <a:ext cx="2254320" cy="808200"/>
                <a:chOff x="1298520" y="4130640"/>
                <a:chExt cx="2254320" cy="808200"/>
              </a:xfrm>
            </p:grpSpPr>
            <p:sp>
              <p:nvSpPr>
                <p:cNvPr id="179" name=""/>
                <p:cNvSpPr/>
                <p:nvPr/>
              </p:nvSpPr>
              <p:spPr>
                <a:xfrm>
                  <a:off x="1298520" y="4389480"/>
                  <a:ext cx="1490760" cy="549360"/>
                </a:xfrm>
                <a:custGeom>
                  <a:avLst/>
                  <a:gdLst/>
                  <a:ahLst/>
                  <a:rect l="l" t="t" r="r" b="b"/>
                  <a:pathLst>
                    <a:path w="916" h="312">
                      <a:moveTo>
                        <a:pt x="19" y="72"/>
                      </a:moveTo>
                      <a:cubicBezTo>
                        <a:pt x="17" y="70"/>
                        <a:pt x="4" y="59"/>
                        <a:pt x="4" y="54"/>
                      </a:cubicBezTo>
                      <a:cubicBezTo>
                        <a:pt x="0" y="2"/>
                        <a:pt x="41" y="14"/>
                        <a:pt x="82" y="12"/>
                      </a:cubicBezTo>
                      <a:cubicBezTo>
                        <a:pt x="103" y="5"/>
                        <a:pt x="95" y="10"/>
                        <a:pt x="109" y="0"/>
                      </a:cubicBezTo>
                      <a:cubicBezTo>
                        <a:pt x="141" y="2"/>
                        <a:pt x="170" y="7"/>
                        <a:pt x="202" y="12"/>
                      </a:cubicBezTo>
                      <a:cubicBezTo>
                        <a:pt x="216" y="14"/>
                        <a:pt x="230" y="16"/>
                        <a:pt x="244" y="18"/>
                      </a:cubicBezTo>
                      <a:cubicBezTo>
                        <a:pt x="251" y="19"/>
                        <a:pt x="265" y="21"/>
                        <a:pt x="265" y="21"/>
                      </a:cubicBezTo>
                      <a:cubicBezTo>
                        <a:pt x="311" y="36"/>
                        <a:pt x="424" y="25"/>
                        <a:pt x="448" y="24"/>
                      </a:cubicBezTo>
                      <a:cubicBezTo>
                        <a:pt x="489" y="26"/>
                        <a:pt x="514" y="24"/>
                        <a:pt x="550" y="36"/>
                      </a:cubicBezTo>
                      <a:cubicBezTo>
                        <a:pt x="554" y="37"/>
                        <a:pt x="579" y="45"/>
                        <a:pt x="580" y="45"/>
                      </a:cubicBezTo>
                      <a:cubicBezTo>
                        <a:pt x="587" y="47"/>
                        <a:pt x="598" y="57"/>
                        <a:pt x="598" y="57"/>
                      </a:cubicBezTo>
                      <a:cubicBezTo>
                        <a:pt x="604" y="74"/>
                        <a:pt x="629" y="96"/>
                        <a:pt x="646" y="102"/>
                      </a:cubicBezTo>
                      <a:cubicBezTo>
                        <a:pt x="660" y="116"/>
                        <a:pt x="651" y="109"/>
                        <a:pt x="673" y="123"/>
                      </a:cubicBezTo>
                      <a:cubicBezTo>
                        <a:pt x="679" y="127"/>
                        <a:pt x="691" y="135"/>
                        <a:pt x="691" y="135"/>
                      </a:cubicBezTo>
                      <a:cubicBezTo>
                        <a:pt x="698" y="145"/>
                        <a:pt x="705" y="152"/>
                        <a:pt x="715" y="159"/>
                      </a:cubicBezTo>
                      <a:cubicBezTo>
                        <a:pt x="725" y="174"/>
                        <a:pt x="742" y="185"/>
                        <a:pt x="757" y="195"/>
                      </a:cubicBezTo>
                      <a:cubicBezTo>
                        <a:pt x="763" y="199"/>
                        <a:pt x="775" y="207"/>
                        <a:pt x="775" y="207"/>
                      </a:cubicBezTo>
                      <a:cubicBezTo>
                        <a:pt x="783" y="219"/>
                        <a:pt x="795" y="222"/>
                        <a:pt x="808" y="231"/>
                      </a:cubicBezTo>
                      <a:cubicBezTo>
                        <a:pt x="832" y="247"/>
                        <a:pt x="856" y="260"/>
                        <a:pt x="880" y="276"/>
                      </a:cubicBezTo>
                      <a:cubicBezTo>
                        <a:pt x="885" y="284"/>
                        <a:pt x="894" y="294"/>
                        <a:pt x="901" y="300"/>
                      </a:cubicBezTo>
                      <a:cubicBezTo>
                        <a:pt x="916" y="312"/>
                        <a:pt x="906" y="294"/>
                        <a:pt x="913" y="309"/>
                      </a:cubicBez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2170080" y="4130640"/>
                  <a:ext cx="120600" cy="312840"/>
                </a:xfrm>
                <a:custGeom>
                  <a:avLst/>
                  <a:gdLst/>
                  <a:ahLst/>
                  <a:rect l="l" t="t" r="r" b="b"/>
                  <a:pathLst>
                    <a:path w="75" h="177">
                      <a:moveTo>
                        <a:pt x="0" y="177"/>
                      </a:moveTo>
                      <a:cubicBezTo>
                        <a:pt x="7" y="167"/>
                        <a:pt x="9" y="159"/>
                        <a:pt x="18" y="150"/>
                      </a:cubicBezTo>
                      <a:cubicBezTo>
                        <a:pt x="34" y="101"/>
                        <a:pt x="75" y="55"/>
                        <a:pt x="75" y="0"/>
                      </a:cubicBez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3300480" y="4362480"/>
                  <a:ext cx="252360" cy="304920"/>
                </a:xfrm>
                <a:custGeom>
                  <a:avLst/>
                  <a:gdLst/>
                  <a:ahLst/>
                  <a:rect l="l" t="t" r="r" b="b"/>
                  <a:pathLst>
                    <a:path w="154" h="174">
                      <a:moveTo>
                        <a:pt x="19" y="0"/>
                      </a:moveTo>
                      <a:cubicBezTo>
                        <a:pt x="27" y="42"/>
                        <a:pt x="0" y="113"/>
                        <a:pt x="25" y="144"/>
                      </a:cubicBezTo>
                      <a:cubicBezTo>
                        <a:pt x="29" y="150"/>
                        <a:pt x="55" y="153"/>
                        <a:pt x="64" y="156"/>
                      </a:cubicBezTo>
                      <a:cubicBezTo>
                        <a:pt x="105" y="168"/>
                        <a:pt x="104" y="174"/>
                        <a:pt x="154" y="174"/>
                      </a:cubicBez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3164040" y="4525920"/>
                  <a:ext cx="247320" cy="214200"/>
                </a:xfrm>
                <a:custGeom>
                  <a:avLst/>
                  <a:gdLst/>
                  <a:ahLst/>
                  <a:rect l="l" t="t" r="r" b="b"/>
                  <a:pathLst>
                    <a:path w="153" h="120">
                      <a:moveTo>
                        <a:pt x="0" y="0"/>
                      </a:moveTo>
                      <a:cubicBezTo>
                        <a:pt x="40" y="2"/>
                        <a:pt x="46" y="2"/>
                        <a:pt x="75" y="9"/>
                      </a:cubicBezTo>
                      <a:cubicBezTo>
                        <a:pt x="81" y="27"/>
                        <a:pt x="91" y="42"/>
                        <a:pt x="102" y="57"/>
                      </a:cubicBezTo>
                      <a:cubicBezTo>
                        <a:pt x="109" y="78"/>
                        <a:pt x="119" y="86"/>
                        <a:pt x="135" y="102"/>
                      </a:cubicBezTo>
                      <a:cubicBezTo>
                        <a:pt x="138" y="105"/>
                        <a:pt x="153" y="117"/>
                        <a:pt x="153" y="120"/>
                      </a:cubicBez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>
                  <a:off x="2768760" y="4613400"/>
                  <a:ext cx="563400" cy="314280"/>
                </a:xfrm>
                <a:custGeom>
                  <a:avLst/>
                  <a:gdLst/>
                  <a:ahLst/>
                  <a:rect l="l" t="t" r="r" b="b"/>
                  <a:pathLst>
                    <a:path w="327" h="169">
                      <a:moveTo>
                        <a:pt x="0" y="169"/>
                      </a:moveTo>
                      <a:lnTo>
                        <a:pt x="327" y="0"/>
                      </a:lnTo>
                    </a:path>
                  </a:pathLst>
                </a:custGeom>
                <a:solidFill>
                  <a:srgbClr val="ff0000">
                    <a:alpha val="50000"/>
                  </a:srgbClr>
                </a:solidFill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84" name=""/>
            <p:cNvGrpSpPr/>
            <p:nvPr/>
          </p:nvGrpSpPr>
          <p:grpSpPr>
            <a:xfrm>
              <a:off x="3732120" y="5383080"/>
              <a:ext cx="3052440" cy="1009440"/>
              <a:chOff x="3732120" y="5383080"/>
              <a:chExt cx="3052440" cy="1009440"/>
            </a:xfrm>
          </p:grpSpPr>
          <p:grpSp>
            <p:nvGrpSpPr>
              <p:cNvPr id="185" name=""/>
              <p:cNvGrpSpPr/>
              <p:nvPr/>
            </p:nvGrpSpPr>
            <p:grpSpPr>
              <a:xfrm>
                <a:off x="3732120" y="5383080"/>
                <a:ext cx="3052440" cy="1009440"/>
                <a:chOff x="3732120" y="5383080"/>
                <a:chExt cx="3052440" cy="1009440"/>
              </a:xfrm>
            </p:grpSpPr>
            <p:sp>
              <p:nvSpPr>
                <p:cNvPr id="186" name=""/>
                <p:cNvSpPr/>
                <p:nvPr/>
              </p:nvSpPr>
              <p:spPr>
                <a:xfrm>
                  <a:off x="6469200" y="5996160"/>
                  <a:ext cx="115920" cy="333360"/>
                </a:xfrm>
                <a:custGeom>
                  <a:avLst/>
                  <a:gdLst/>
                  <a:ahLst/>
                  <a:rect l="l" t="t" r="r" b="b"/>
                  <a:pathLst>
                    <a:path w="54" h="201">
                      <a:moveTo>
                        <a:pt x="0" y="0"/>
                      </a:moveTo>
                      <a:cubicBezTo>
                        <a:pt x="14" y="10"/>
                        <a:pt x="16" y="26"/>
                        <a:pt x="21" y="42"/>
                      </a:cubicBezTo>
                      <a:cubicBezTo>
                        <a:pt x="25" y="55"/>
                        <a:pt x="26" y="72"/>
                        <a:pt x="30" y="84"/>
                      </a:cubicBezTo>
                      <a:cubicBezTo>
                        <a:pt x="36" y="103"/>
                        <a:pt x="43" y="122"/>
                        <a:pt x="48" y="141"/>
                      </a:cubicBezTo>
                      <a:cubicBezTo>
                        <a:pt x="50" y="161"/>
                        <a:pt x="54" y="181"/>
                        <a:pt x="54" y="201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87" name=""/>
                <p:cNvGrpSpPr/>
                <p:nvPr/>
              </p:nvGrpSpPr>
              <p:grpSpPr>
                <a:xfrm>
                  <a:off x="3732120" y="5383080"/>
                  <a:ext cx="3052440" cy="1009440"/>
                  <a:chOff x="3732120" y="5383080"/>
                  <a:chExt cx="3052440" cy="1009440"/>
                </a:xfrm>
              </p:grpSpPr>
              <p:sp>
                <p:nvSpPr>
                  <p:cNvPr id="188" name=""/>
                  <p:cNvSpPr/>
                  <p:nvPr/>
                </p:nvSpPr>
                <p:spPr>
                  <a:xfrm>
                    <a:off x="6341040" y="5626080"/>
                    <a:ext cx="131760" cy="42120"/>
                  </a:xfrm>
                  <a:custGeom>
                    <a:avLst/>
                    <a:gdLst/>
                    <a:ahLst/>
                    <a:rect l="l" t="t" r="r" b="b"/>
                    <a:pathLst>
                      <a:path w="81" h="24">
                        <a:moveTo>
                          <a:pt x="0" y="0"/>
                        </a:moveTo>
                        <a:cubicBezTo>
                          <a:pt x="12" y="4"/>
                          <a:pt x="16" y="13"/>
                          <a:pt x="27" y="18"/>
                        </a:cubicBezTo>
                        <a:cubicBezTo>
                          <a:pt x="33" y="21"/>
                          <a:pt x="45" y="24"/>
                          <a:pt x="45" y="24"/>
                        </a:cubicBezTo>
                        <a:cubicBezTo>
                          <a:pt x="48" y="22"/>
                          <a:pt x="51" y="20"/>
                          <a:pt x="54" y="18"/>
                        </a:cubicBezTo>
                        <a:cubicBezTo>
                          <a:pt x="57" y="17"/>
                          <a:pt x="60" y="17"/>
                          <a:pt x="63" y="15"/>
                        </a:cubicBezTo>
                        <a:cubicBezTo>
                          <a:pt x="69" y="11"/>
                          <a:pt x="81" y="3"/>
                          <a:pt x="81" y="3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680" bIns="-4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9" name=""/>
                  <p:cNvSpPr/>
                  <p:nvPr/>
                </p:nvSpPr>
                <p:spPr>
                  <a:xfrm>
                    <a:off x="6287400" y="5493960"/>
                    <a:ext cx="0" cy="190080"/>
                  </a:xfrm>
                  <a:prstGeom prst="line">
                    <a:avLst/>
                  </a:prstGeom>
                  <a:ln w="38160">
                    <a:solidFill>
                      <a:srgbClr val="ff99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0" name=""/>
                  <p:cNvSpPr/>
                  <p:nvPr/>
                </p:nvSpPr>
                <p:spPr>
                  <a:xfrm>
                    <a:off x="6302160" y="5398920"/>
                    <a:ext cx="116640" cy="317160"/>
                  </a:xfrm>
                  <a:custGeom>
                    <a:avLst/>
                    <a:gdLst/>
                    <a:ahLst/>
                    <a:rect l="l" t="t" r="r" b="b"/>
                    <a:pathLst>
                      <a:path w="72" h="180">
                        <a:moveTo>
                          <a:pt x="72" y="0"/>
                        </a:moveTo>
                        <a:cubicBezTo>
                          <a:pt x="47" y="38"/>
                          <a:pt x="38" y="84"/>
                          <a:pt x="24" y="126"/>
                        </a:cubicBezTo>
                        <a:cubicBezTo>
                          <a:pt x="23" y="135"/>
                          <a:pt x="18" y="180"/>
                          <a:pt x="0" y="180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1" name=""/>
                  <p:cNvSpPr/>
                  <p:nvPr/>
                </p:nvSpPr>
                <p:spPr>
                  <a:xfrm>
                    <a:off x="6526440" y="5673960"/>
                    <a:ext cx="58320" cy="7380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42">
                        <a:moveTo>
                          <a:pt x="36" y="0"/>
                        </a:moveTo>
                        <a:cubicBezTo>
                          <a:pt x="26" y="15"/>
                          <a:pt x="26" y="23"/>
                          <a:pt x="24" y="42"/>
                        </a:cubicBezTo>
                        <a:cubicBezTo>
                          <a:pt x="5" y="36"/>
                          <a:pt x="0" y="36"/>
                          <a:pt x="9" y="36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27000" bIns="27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2" name=""/>
                  <p:cNvSpPr/>
                  <p:nvPr/>
                </p:nvSpPr>
                <p:spPr>
                  <a:xfrm>
                    <a:off x="6633720" y="5784840"/>
                    <a:ext cx="19440" cy="63000"/>
                  </a:xfrm>
                  <a:custGeom>
                    <a:avLst/>
                    <a:gdLst/>
                    <a:ahLst/>
                    <a:rect l="l" t="t" r="r" b="b"/>
                    <a:pathLst>
                      <a:path w="12" h="36">
                        <a:moveTo>
                          <a:pt x="0" y="0"/>
                        </a:moveTo>
                        <a:cubicBezTo>
                          <a:pt x="9" y="14"/>
                          <a:pt x="5" y="5"/>
                          <a:pt x="9" y="24"/>
                        </a:cubicBezTo>
                        <a:cubicBezTo>
                          <a:pt x="10" y="28"/>
                          <a:pt x="12" y="36"/>
                          <a:pt x="12" y="36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6200" bIns="16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3" name=""/>
                  <p:cNvSpPr/>
                  <p:nvPr/>
                </p:nvSpPr>
                <p:spPr>
                  <a:xfrm>
                    <a:off x="3732120" y="5383080"/>
                    <a:ext cx="2931120" cy="10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803" h="573">
                        <a:moveTo>
                          <a:pt x="0" y="573"/>
                        </a:moveTo>
                        <a:cubicBezTo>
                          <a:pt x="8" y="548"/>
                          <a:pt x="23" y="523"/>
                          <a:pt x="30" y="498"/>
                        </a:cubicBezTo>
                        <a:cubicBezTo>
                          <a:pt x="41" y="459"/>
                          <a:pt x="49" y="415"/>
                          <a:pt x="72" y="381"/>
                        </a:cubicBezTo>
                        <a:cubicBezTo>
                          <a:pt x="85" y="362"/>
                          <a:pt x="101" y="346"/>
                          <a:pt x="114" y="327"/>
                        </a:cubicBezTo>
                        <a:cubicBezTo>
                          <a:pt x="118" y="321"/>
                          <a:pt x="132" y="315"/>
                          <a:pt x="132" y="315"/>
                        </a:cubicBezTo>
                        <a:cubicBezTo>
                          <a:pt x="140" y="304"/>
                          <a:pt x="146" y="306"/>
                          <a:pt x="156" y="297"/>
                        </a:cubicBezTo>
                        <a:cubicBezTo>
                          <a:pt x="181" y="276"/>
                          <a:pt x="204" y="271"/>
                          <a:pt x="234" y="261"/>
                        </a:cubicBezTo>
                        <a:cubicBezTo>
                          <a:pt x="244" y="246"/>
                          <a:pt x="249" y="238"/>
                          <a:pt x="264" y="228"/>
                        </a:cubicBezTo>
                        <a:cubicBezTo>
                          <a:pt x="285" y="197"/>
                          <a:pt x="327" y="185"/>
                          <a:pt x="360" y="174"/>
                        </a:cubicBezTo>
                        <a:cubicBezTo>
                          <a:pt x="394" y="163"/>
                          <a:pt x="419" y="150"/>
                          <a:pt x="456" y="147"/>
                        </a:cubicBezTo>
                        <a:cubicBezTo>
                          <a:pt x="472" y="142"/>
                          <a:pt x="505" y="122"/>
                          <a:pt x="519" y="120"/>
                        </a:cubicBezTo>
                        <a:cubicBezTo>
                          <a:pt x="534" y="118"/>
                          <a:pt x="549" y="118"/>
                          <a:pt x="564" y="117"/>
                        </a:cubicBezTo>
                        <a:cubicBezTo>
                          <a:pt x="592" y="110"/>
                          <a:pt x="599" y="110"/>
                          <a:pt x="636" y="108"/>
                        </a:cubicBezTo>
                        <a:cubicBezTo>
                          <a:pt x="677" y="94"/>
                          <a:pt x="716" y="75"/>
                          <a:pt x="759" y="66"/>
                        </a:cubicBezTo>
                        <a:cubicBezTo>
                          <a:pt x="789" y="60"/>
                          <a:pt x="819" y="57"/>
                          <a:pt x="849" y="48"/>
                        </a:cubicBezTo>
                        <a:cubicBezTo>
                          <a:pt x="902" y="32"/>
                          <a:pt x="954" y="11"/>
                          <a:pt x="1008" y="0"/>
                        </a:cubicBezTo>
                        <a:cubicBezTo>
                          <a:pt x="1045" y="5"/>
                          <a:pt x="1071" y="26"/>
                          <a:pt x="1107" y="33"/>
                        </a:cubicBezTo>
                        <a:cubicBezTo>
                          <a:pt x="1161" y="43"/>
                          <a:pt x="1210" y="46"/>
                          <a:pt x="1266" y="48"/>
                        </a:cubicBezTo>
                        <a:cubicBezTo>
                          <a:pt x="1288" y="55"/>
                          <a:pt x="1313" y="50"/>
                          <a:pt x="1335" y="57"/>
                        </a:cubicBezTo>
                        <a:cubicBezTo>
                          <a:pt x="1362" y="53"/>
                          <a:pt x="1349" y="56"/>
                          <a:pt x="1374" y="48"/>
                        </a:cubicBezTo>
                        <a:cubicBezTo>
                          <a:pt x="1380" y="46"/>
                          <a:pt x="1392" y="42"/>
                          <a:pt x="1392" y="42"/>
                        </a:cubicBezTo>
                        <a:cubicBezTo>
                          <a:pt x="1419" y="45"/>
                          <a:pt x="1441" y="51"/>
                          <a:pt x="1467" y="60"/>
                        </a:cubicBezTo>
                        <a:cubicBezTo>
                          <a:pt x="1510" y="74"/>
                          <a:pt x="1557" y="62"/>
                          <a:pt x="1602" y="63"/>
                        </a:cubicBezTo>
                        <a:cubicBezTo>
                          <a:pt x="1621" y="67"/>
                          <a:pt x="1627" y="69"/>
                          <a:pt x="1644" y="81"/>
                        </a:cubicBezTo>
                        <a:cubicBezTo>
                          <a:pt x="1647" y="83"/>
                          <a:pt x="1653" y="87"/>
                          <a:pt x="1653" y="87"/>
                        </a:cubicBezTo>
                        <a:cubicBezTo>
                          <a:pt x="1655" y="90"/>
                          <a:pt x="1656" y="93"/>
                          <a:pt x="1659" y="96"/>
                        </a:cubicBezTo>
                        <a:cubicBezTo>
                          <a:pt x="1662" y="99"/>
                          <a:pt x="1666" y="99"/>
                          <a:pt x="1668" y="102"/>
                        </a:cubicBezTo>
                        <a:cubicBezTo>
                          <a:pt x="1673" y="109"/>
                          <a:pt x="1676" y="121"/>
                          <a:pt x="1680" y="129"/>
                        </a:cubicBezTo>
                        <a:cubicBezTo>
                          <a:pt x="1684" y="135"/>
                          <a:pt x="1690" y="140"/>
                          <a:pt x="1692" y="147"/>
                        </a:cubicBezTo>
                        <a:cubicBezTo>
                          <a:pt x="1697" y="163"/>
                          <a:pt x="1702" y="180"/>
                          <a:pt x="1716" y="189"/>
                        </a:cubicBezTo>
                        <a:cubicBezTo>
                          <a:pt x="1721" y="203"/>
                          <a:pt x="1733" y="212"/>
                          <a:pt x="1737" y="225"/>
                        </a:cubicBezTo>
                        <a:cubicBezTo>
                          <a:pt x="1739" y="231"/>
                          <a:pt x="1744" y="256"/>
                          <a:pt x="1752" y="261"/>
                        </a:cubicBezTo>
                        <a:cubicBezTo>
                          <a:pt x="1766" y="270"/>
                          <a:pt x="1787" y="273"/>
                          <a:pt x="1803" y="273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4" name=""/>
                  <p:cNvSpPr/>
                  <p:nvPr/>
                </p:nvSpPr>
                <p:spPr>
                  <a:xfrm>
                    <a:off x="6282720" y="5689800"/>
                    <a:ext cx="126720" cy="338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192">
                        <a:moveTo>
                          <a:pt x="0" y="0"/>
                        </a:moveTo>
                        <a:cubicBezTo>
                          <a:pt x="14" y="21"/>
                          <a:pt x="5" y="16"/>
                          <a:pt x="21" y="21"/>
                        </a:cubicBezTo>
                        <a:cubicBezTo>
                          <a:pt x="24" y="31"/>
                          <a:pt x="36" y="48"/>
                          <a:pt x="36" y="48"/>
                        </a:cubicBezTo>
                        <a:cubicBezTo>
                          <a:pt x="34" y="69"/>
                          <a:pt x="23" y="92"/>
                          <a:pt x="45" y="99"/>
                        </a:cubicBezTo>
                        <a:cubicBezTo>
                          <a:pt x="53" y="111"/>
                          <a:pt x="63" y="118"/>
                          <a:pt x="69" y="132"/>
                        </a:cubicBezTo>
                        <a:cubicBezTo>
                          <a:pt x="72" y="138"/>
                          <a:pt x="73" y="144"/>
                          <a:pt x="75" y="150"/>
                        </a:cubicBezTo>
                        <a:cubicBezTo>
                          <a:pt x="76" y="153"/>
                          <a:pt x="78" y="159"/>
                          <a:pt x="78" y="159"/>
                        </a:cubicBezTo>
                        <a:cubicBezTo>
                          <a:pt x="74" y="176"/>
                          <a:pt x="64" y="178"/>
                          <a:pt x="57" y="192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5" name=""/>
                  <p:cNvSpPr/>
                  <p:nvPr/>
                </p:nvSpPr>
                <p:spPr>
                  <a:xfrm>
                    <a:off x="6404400" y="5991120"/>
                    <a:ext cx="97560" cy="10080"/>
                  </a:xfrm>
                  <a:custGeom>
                    <a:avLst/>
                    <a:gdLst/>
                    <a:ahLst/>
                    <a:rect l="l" t="t" r="r" b="b"/>
                    <a:pathLst>
                      <a:path w="60" h="6">
                        <a:moveTo>
                          <a:pt x="0" y="0"/>
                        </a:moveTo>
                        <a:cubicBezTo>
                          <a:pt x="22" y="5"/>
                          <a:pt x="36" y="6"/>
                          <a:pt x="60" y="6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720" bIns="-36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6" name=""/>
                  <p:cNvSpPr/>
                  <p:nvPr/>
                </p:nvSpPr>
                <p:spPr>
                  <a:xfrm>
                    <a:off x="6297120" y="5842800"/>
                    <a:ext cx="277920" cy="88200"/>
                  </a:xfrm>
                  <a:custGeom>
                    <a:avLst/>
                    <a:gdLst/>
                    <a:ahLst/>
                    <a:rect l="l" t="t" r="r" b="b"/>
                    <a:pathLst>
                      <a:path w="171" h="50">
                        <a:moveTo>
                          <a:pt x="0" y="30"/>
                        </a:moveTo>
                        <a:cubicBezTo>
                          <a:pt x="59" y="50"/>
                          <a:pt x="114" y="0"/>
                          <a:pt x="171" y="0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400" bIns="41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7" name=""/>
                  <p:cNvSpPr/>
                  <p:nvPr/>
                </p:nvSpPr>
                <p:spPr>
                  <a:xfrm>
                    <a:off x="6570000" y="5811120"/>
                    <a:ext cx="82800" cy="10080"/>
                  </a:xfrm>
                  <a:custGeom>
                    <a:avLst/>
                    <a:gdLst/>
                    <a:ahLst/>
                    <a:rect l="l" t="t" r="r" b="b"/>
                    <a:pathLst>
                      <a:path w="51" h="6">
                        <a:moveTo>
                          <a:pt x="0" y="0"/>
                        </a:moveTo>
                        <a:cubicBezTo>
                          <a:pt x="21" y="5"/>
                          <a:pt x="27" y="6"/>
                          <a:pt x="51" y="6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720" bIns="-36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8" name=""/>
                  <p:cNvSpPr/>
                  <p:nvPr/>
                </p:nvSpPr>
                <p:spPr>
                  <a:xfrm>
                    <a:off x="6653160" y="5842800"/>
                    <a:ext cx="131400" cy="354240"/>
                  </a:xfrm>
                  <a:custGeom>
                    <a:avLst/>
                    <a:gdLst/>
                    <a:ahLst/>
                    <a:rect l="l" t="t" r="r" b="b"/>
                    <a:pathLst>
                      <a:path w="81" h="201">
                        <a:moveTo>
                          <a:pt x="81" y="201"/>
                        </a:moveTo>
                        <a:cubicBezTo>
                          <a:pt x="80" y="185"/>
                          <a:pt x="80" y="169"/>
                          <a:pt x="78" y="153"/>
                        </a:cubicBezTo>
                        <a:cubicBezTo>
                          <a:pt x="76" y="134"/>
                          <a:pt x="41" y="86"/>
                          <a:pt x="27" y="72"/>
                        </a:cubicBezTo>
                        <a:cubicBezTo>
                          <a:pt x="20" y="51"/>
                          <a:pt x="19" y="28"/>
                          <a:pt x="3" y="12"/>
                        </a:cubicBezTo>
                        <a:cubicBezTo>
                          <a:pt x="0" y="2"/>
                          <a:pt x="0" y="6"/>
                          <a:pt x="0" y="0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9" name=""/>
                  <p:cNvSpPr/>
                  <p:nvPr/>
                </p:nvSpPr>
                <p:spPr>
                  <a:xfrm>
                    <a:off x="6428880" y="5879880"/>
                    <a:ext cx="63360" cy="116280"/>
                  </a:xfrm>
                  <a:custGeom>
                    <a:avLst/>
                    <a:gdLst/>
                    <a:ahLst/>
                    <a:rect l="l" t="t" r="r" b="b"/>
                    <a:pathLst>
                      <a:path w="39" h="66">
                        <a:moveTo>
                          <a:pt x="0" y="66"/>
                        </a:moveTo>
                        <a:cubicBezTo>
                          <a:pt x="11" y="50"/>
                          <a:pt x="24" y="43"/>
                          <a:pt x="39" y="33"/>
                        </a:cubicBezTo>
                        <a:cubicBezTo>
                          <a:pt x="36" y="22"/>
                          <a:pt x="35" y="8"/>
                          <a:pt x="27" y="0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0" name=""/>
                  <p:cNvSpPr/>
                  <p:nvPr/>
                </p:nvSpPr>
                <p:spPr>
                  <a:xfrm>
                    <a:off x="6487200" y="5937840"/>
                    <a:ext cx="87480" cy="58320"/>
                  </a:xfrm>
                  <a:custGeom>
                    <a:avLst/>
                    <a:gdLst/>
                    <a:ahLst/>
                    <a:rect l="l" t="t" r="r" b="b"/>
                    <a:pathLst>
                      <a:path w="54" h="33">
                        <a:moveTo>
                          <a:pt x="54" y="33"/>
                        </a:moveTo>
                        <a:cubicBezTo>
                          <a:pt x="39" y="11"/>
                          <a:pt x="27" y="0"/>
                          <a:pt x="0" y="0"/>
                        </a:cubicBezTo>
                      </a:path>
                    </a:pathLst>
                  </a:custGeom>
                  <a:noFill/>
                  <a:ln w="38160">
                    <a:solidFill>
                      <a:srgbClr val="ff99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1520" bIns="11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201" name=""/>
              <p:cNvGrpSpPr/>
              <p:nvPr/>
            </p:nvGrpSpPr>
            <p:grpSpPr>
              <a:xfrm>
                <a:off x="4229280" y="5383080"/>
                <a:ext cx="1159920" cy="506160"/>
                <a:chOff x="4229280" y="5383080"/>
                <a:chExt cx="1159920" cy="506160"/>
              </a:xfrm>
            </p:grpSpPr>
            <p:sp>
              <p:nvSpPr>
                <p:cNvPr id="202" name=""/>
                <p:cNvSpPr/>
                <p:nvPr/>
              </p:nvSpPr>
              <p:spPr>
                <a:xfrm>
                  <a:off x="4229280" y="5730480"/>
                  <a:ext cx="209520" cy="79200"/>
                </a:xfrm>
                <a:custGeom>
                  <a:avLst/>
                  <a:gdLst/>
                  <a:ahLst/>
                  <a:rect l="l" t="t" r="r" b="b"/>
                  <a:pathLst>
                    <a:path w="129" h="45">
                      <a:moveTo>
                        <a:pt x="0" y="0"/>
                      </a:moveTo>
                      <a:lnTo>
                        <a:pt x="75" y="30"/>
                      </a:lnTo>
                      <a:cubicBezTo>
                        <a:pt x="75" y="30"/>
                        <a:pt x="102" y="39"/>
                        <a:pt x="102" y="39"/>
                      </a:cubicBezTo>
                      <a:cubicBezTo>
                        <a:pt x="108" y="41"/>
                        <a:pt x="114" y="41"/>
                        <a:pt x="120" y="42"/>
                      </a:cubicBezTo>
                      <a:cubicBezTo>
                        <a:pt x="123" y="43"/>
                        <a:pt x="129" y="45"/>
                        <a:pt x="129" y="45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2400" bIns="324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4380120" y="5804640"/>
                  <a:ext cx="43560" cy="84600"/>
                </a:xfrm>
                <a:custGeom>
                  <a:avLst/>
                  <a:gdLst/>
                  <a:ahLst/>
                  <a:rect l="l" t="t" r="r" b="b"/>
                  <a:pathLst>
                    <a:path w="27" h="48">
                      <a:moveTo>
                        <a:pt x="0" y="0"/>
                      </a:moveTo>
                      <a:cubicBezTo>
                        <a:pt x="10" y="15"/>
                        <a:pt x="10" y="39"/>
                        <a:pt x="27" y="48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7800" bIns="37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4692240" y="5583960"/>
                  <a:ext cx="28800" cy="137520"/>
                </a:xfrm>
                <a:custGeom>
                  <a:avLst/>
                  <a:gdLst/>
                  <a:ahLst/>
                  <a:rect l="l" t="t" r="r" b="b"/>
                  <a:pathLst>
                    <a:path w="18" h="78">
                      <a:moveTo>
                        <a:pt x="18" y="0"/>
                      </a:moveTo>
                      <a:cubicBezTo>
                        <a:pt x="15" y="26"/>
                        <a:pt x="0" y="52"/>
                        <a:pt x="0" y="78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4823640" y="5557680"/>
                  <a:ext cx="141480" cy="153000"/>
                </a:xfrm>
                <a:custGeom>
                  <a:avLst/>
                  <a:gdLst/>
                  <a:ahLst/>
                  <a:rect l="l" t="t" r="r" b="b"/>
                  <a:pathLst>
                    <a:path w="87" h="87">
                      <a:moveTo>
                        <a:pt x="0" y="0"/>
                      </a:moveTo>
                      <a:cubicBezTo>
                        <a:pt x="9" y="28"/>
                        <a:pt x="20" y="50"/>
                        <a:pt x="51" y="60"/>
                      </a:cubicBezTo>
                      <a:cubicBezTo>
                        <a:pt x="65" y="74"/>
                        <a:pt x="56" y="67"/>
                        <a:pt x="78" y="81"/>
                      </a:cubicBezTo>
                      <a:cubicBezTo>
                        <a:pt x="81" y="83"/>
                        <a:pt x="87" y="87"/>
                        <a:pt x="87" y="87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5389200" y="5383080"/>
                  <a:ext cx="0" cy="158760"/>
                </a:xfrm>
                <a:prstGeom prst="line">
                  <a:avLst/>
                </a:prstGeom>
                <a:ln w="3816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207" name=""/>
          <p:cNvSpPr/>
          <p:nvPr/>
        </p:nvSpPr>
        <p:spPr>
          <a:xfrm>
            <a:off x="2287800" y="49320"/>
            <a:ext cx="5748840" cy="551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Transportation Services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8" name=""/>
          <p:cNvGrpSpPr/>
          <p:nvPr/>
        </p:nvGrpSpPr>
        <p:grpSpPr>
          <a:xfrm>
            <a:off x="1052640" y="1954080"/>
            <a:ext cx="1833480" cy="941400"/>
            <a:chOff x="1052640" y="1954080"/>
            <a:chExt cx="1833480" cy="941400"/>
          </a:xfrm>
        </p:grpSpPr>
        <p:sp>
          <p:nvSpPr>
            <p:cNvPr id="209" name=""/>
            <p:cNvSpPr/>
            <p:nvPr/>
          </p:nvSpPr>
          <p:spPr>
            <a:xfrm>
              <a:off x="1052640" y="2225520"/>
              <a:ext cx="1828800" cy="6699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25360" indent="-119160">
                <a:lnSpc>
                  <a:spcPct val="100000"/>
                </a:lnSpc>
                <a:spcBef>
                  <a:spcPts val="624"/>
                </a:spcBef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2.4 Bcf/d Peak Capacity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1,214 Miles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$1.4 Billion Rate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8% Owned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057320" y="1954080"/>
              <a:ext cx="1828800" cy="27468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Northern Border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1" name=""/>
          <p:cNvGrpSpPr/>
          <p:nvPr/>
        </p:nvGrpSpPr>
        <p:grpSpPr>
          <a:xfrm>
            <a:off x="303120" y="3343320"/>
            <a:ext cx="1828800" cy="941400"/>
            <a:chOff x="303120" y="3343320"/>
            <a:chExt cx="1828800" cy="941400"/>
          </a:xfrm>
        </p:grpSpPr>
        <p:sp>
          <p:nvSpPr>
            <p:cNvPr id="212" name=""/>
            <p:cNvSpPr/>
            <p:nvPr/>
          </p:nvSpPr>
          <p:spPr>
            <a:xfrm>
              <a:off x="303120" y="3618000"/>
              <a:ext cx="1828800" cy="666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25360" indent="-119160">
                <a:lnSpc>
                  <a:spcPct val="100000"/>
                </a:lnSpc>
                <a:spcBef>
                  <a:spcPts val="624"/>
                </a:spcBef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1.7 Bcf/d Peak Capacity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2,487 Miles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$500 Million Rate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100% Owned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03120" y="3343320"/>
              <a:ext cx="1828800" cy="27468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Transwestern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4" name=""/>
          <p:cNvGrpSpPr/>
          <p:nvPr/>
        </p:nvGrpSpPr>
        <p:grpSpPr>
          <a:xfrm>
            <a:off x="4370400" y="4344840"/>
            <a:ext cx="1830240" cy="947880"/>
            <a:chOff x="4370400" y="4344840"/>
            <a:chExt cx="1830240" cy="947880"/>
          </a:xfrm>
        </p:grpSpPr>
        <p:sp>
          <p:nvSpPr>
            <p:cNvPr id="215" name=""/>
            <p:cNvSpPr/>
            <p:nvPr/>
          </p:nvSpPr>
          <p:spPr>
            <a:xfrm>
              <a:off x="4371840" y="4625640"/>
              <a:ext cx="1828800" cy="6670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marL="225360" indent="-119160">
                <a:lnSpc>
                  <a:spcPct val="100000"/>
                </a:lnSpc>
                <a:spcBef>
                  <a:spcPts val="624"/>
                </a:spcBef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1.5 Bcf/d Peak Capacity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4,795 Miles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$1.3 Billion Rate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25360" indent="-1191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50% Owned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370400" y="4344840"/>
              <a:ext cx="1828800" cy="274680"/>
            </a:xfrm>
            <a:prstGeom prst="rect">
              <a:avLst/>
            </a:prstGeom>
            <a:solidFill>
              <a:srgbClr val="ff99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Florida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7" name=""/>
          <p:cNvSpPr/>
          <p:nvPr/>
        </p:nvSpPr>
        <p:spPr>
          <a:xfrm>
            <a:off x="3828960" y="1020600"/>
            <a:ext cx="2376720" cy="919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344520" indent="-119160"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1191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4.3 Bcf/d Peak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1191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16,463 Miles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1191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$1.2 Billion Rate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11916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100% Owned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819600" y="982800"/>
            <a:ext cx="2386080" cy="26028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762600" y="1347840"/>
            <a:ext cx="3227400" cy="2309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339840">
              <a:lnSpc>
                <a:spcPct val="100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 15% of U.S. Natural Gas Demand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840 MMcf/d Capacity Added Over Past Two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9.8 Bcf/d Peak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24,959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>
              <a:lnSpc>
                <a:spcPct val="100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$2.5 Billion Rate Base (Net  to Enron)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870600" y="147312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870600" y="200664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870600" y="256212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870600" y="318132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870600" y="286380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6762600" y="930240"/>
            <a:ext cx="3227400" cy="441360"/>
            <a:chOff x="6762600" y="930240"/>
            <a:chExt cx="3227400" cy="441360"/>
          </a:xfrm>
        </p:grpSpPr>
        <p:sp>
          <p:nvSpPr>
            <p:cNvPr id="226" name=""/>
            <p:cNvSpPr/>
            <p:nvPr/>
          </p:nvSpPr>
          <p:spPr>
            <a:xfrm>
              <a:off x="6762600" y="930240"/>
              <a:ext cx="3227400" cy="439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marL="40464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Enron’s Gas Pipelines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6772320" y="1371600"/>
              <a:ext cx="321480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743277A-31EC-44A9-A2EC-836D7FD5BB9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"/>
          <p:cNvSpPr/>
          <p:nvPr/>
        </p:nvSpPr>
        <p:spPr>
          <a:xfrm>
            <a:off x="5653080" y="1528920"/>
            <a:ext cx="2517840" cy="218124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8631360" y="2841480"/>
            <a:ext cx="50760" cy="28800"/>
          </a:xfrm>
          <a:custGeom>
            <a:avLst/>
            <a:gdLst/>
            <a:ahLst/>
            <a:rect l="l" t="t" r="r" b="b"/>
            <a:pathLst>
              <a:path w="47" h="25">
                <a:moveTo>
                  <a:pt x="3" y="0"/>
                </a:moveTo>
                <a:lnTo>
                  <a:pt x="47" y="3"/>
                </a:lnTo>
                <a:lnTo>
                  <a:pt x="39" y="14"/>
                </a:lnTo>
                <a:lnTo>
                  <a:pt x="0" y="25"/>
                </a:lnTo>
                <a:lnTo>
                  <a:pt x="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777000" y="2227320"/>
            <a:ext cx="295200" cy="141120"/>
          </a:xfrm>
          <a:custGeom>
            <a:avLst/>
            <a:gdLst/>
            <a:ahLst/>
            <a:rect l="l" t="t" r="r" b="b"/>
            <a:pathLst>
              <a:path w="265" h="118">
                <a:moveTo>
                  <a:pt x="265" y="25"/>
                </a:moveTo>
                <a:lnTo>
                  <a:pt x="247" y="25"/>
                </a:lnTo>
                <a:lnTo>
                  <a:pt x="222" y="43"/>
                </a:lnTo>
                <a:lnTo>
                  <a:pt x="201" y="14"/>
                </a:lnTo>
                <a:lnTo>
                  <a:pt x="143" y="18"/>
                </a:lnTo>
                <a:lnTo>
                  <a:pt x="118" y="22"/>
                </a:lnTo>
                <a:lnTo>
                  <a:pt x="100" y="0"/>
                </a:lnTo>
                <a:lnTo>
                  <a:pt x="68" y="11"/>
                </a:lnTo>
                <a:lnTo>
                  <a:pt x="50" y="4"/>
                </a:lnTo>
                <a:lnTo>
                  <a:pt x="32" y="14"/>
                </a:lnTo>
                <a:lnTo>
                  <a:pt x="0" y="14"/>
                </a:lnTo>
                <a:lnTo>
                  <a:pt x="0" y="29"/>
                </a:lnTo>
                <a:lnTo>
                  <a:pt x="39" y="57"/>
                </a:lnTo>
                <a:lnTo>
                  <a:pt x="90" y="50"/>
                </a:lnTo>
                <a:lnTo>
                  <a:pt x="136" y="57"/>
                </a:lnTo>
                <a:lnTo>
                  <a:pt x="179" y="86"/>
                </a:lnTo>
                <a:lnTo>
                  <a:pt x="204" y="65"/>
                </a:lnTo>
                <a:lnTo>
                  <a:pt x="219" y="82"/>
                </a:lnTo>
                <a:lnTo>
                  <a:pt x="215" y="118"/>
                </a:lnTo>
                <a:lnTo>
                  <a:pt x="229" y="118"/>
                </a:lnTo>
                <a:lnTo>
                  <a:pt x="265" y="2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8483760" y="2784600"/>
            <a:ext cx="96840" cy="145800"/>
          </a:xfrm>
          <a:custGeom>
            <a:avLst/>
            <a:gdLst/>
            <a:ahLst/>
            <a:rect l="l" t="t" r="r" b="b"/>
            <a:pathLst>
              <a:path w="86" h="122">
                <a:moveTo>
                  <a:pt x="36" y="0"/>
                </a:moveTo>
                <a:lnTo>
                  <a:pt x="15" y="7"/>
                </a:lnTo>
                <a:lnTo>
                  <a:pt x="0" y="11"/>
                </a:lnTo>
                <a:lnTo>
                  <a:pt x="4" y="82"/>
                </a:lnTo>
                <a:lnTo>
                  <a:pt x="18" y="122"/>
                </a:lnTo>
                <a:lnTo>
                  <a:pt x="72" y="107"/>
                </a:lnTo>
                <a:lnTo>
                  <a:pt x="86" y="61"/>
                </a:lnTo>
                <a:lnTo>
                  <a:pt x="79" y="36"/>
                </a:lnTo>
                <a:lnTo>
                  <a:pt x="54" y="36"/>
                </a:lnTo>
                <a:lnTo>
                  <a:pt x="36" y="0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091200" y="1898640"/>
            <a:ext cx="111240" cy="96840"/>
          </a:xfrm>
          <a:custGeom>
            <a:avLst/>
            <a:gdLst/>
            <a:ahLst/>
            <a:rect l="l" t="t" r="r" b="b"/>
            <a:pathLst>
              <a:path w="101" h="82">
                <a:moveTo>
                  <a:pt x="101" y="0"/>
                </a:moveTo>
                <a:lnTo>
                  <a:pt x="61" y="7"/>
                </a:lnTo>
                <a:lnTo>
                  <a:pt x="36" y="36"/>
                </a:lnTo>
                <a:lnTo>
                  <a:pt x="8" y="50"/>
                </a:lnTo>
                <a:lnTo>
                  <a:pt x="0" y="82"/>
                </a:lnTo>
                <a:lnTo>
                  <a:pt x="58" y="61"/>
                </a:lnTo>
                <a:lnTo>
                  <a:pt x="79" y="32"/>
                </a:lnTo>
                <a:lnTo>
                  <a:pt x="94" y="21"/>
                </a:lnTo>
                <a:lnTo>
                  <a:pt x="101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491160" y="1946160"/>
            <a:ext cx="85680" cy="23760"/>
          </a:xfrm>
          <a:custGeom>
            <a:avLst/>
            <a:gdLst/>
            <a:ahLst/>
            <a:rect l="l" t="t" r="r" b="b"/>
            <a:pathLst>
              <a:path w="78" h="22">
                <a:moveTo>
                  <a:pt x="14" y="4"/>
                </a:moveTo>
                <a:lnTo>
                  <a:pt x="0" y="15"/>
                </a:lnTo>
                <a:lnTo>
                  <a:pt x="7" y="22"/>
                </a:lnTo>
                <a:lnTo>
                  <a:pt x="57" y="18"/>
                </a:lnTo>
                <a:lnTo>
                  <a:pt x="78" y="18"/>
                </a:lnTo>
                <a:lnTo>
                  <a:pt x="75" y="0"/>
                </a:lnTo>
                <a:lnTo>
                  <a:pt x="14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8069400" y="3289320"/>
            <a:ext cx="164880" cy="252360"/>
          </a:xfrm>
          <a:custGeom>
            <a:avLst/>
            <a:gdLst/>
            <a:ahLst/>
            <a:rect l="l" t="t" r="r" b="b"/>
            <a:pathLst>
              <a:path w="151" h="212">
                <a:moveTo>
                  <a:pt x="33" y="0"/>
                </a:moveTo>
                <a:lnTo>
                  <a:pt x="51" y="61"/>
                </a:lnTo>
                <a:lnTo>
                  <a:pt x="72" y="64"/>
                </a:lnTo>
                <a:lnTo>
                  <a:pt x="90" y="100"/>
                </a:lnTo>
                <a:lnTo>
                  <a:pt x="97" y="122"/>
                </a:lnTo>
                <a:lnTo>
                  <a:pt x="122" y="125"/>
                </a:lnTo>
                <a:lnTo>
                  <a:pt x="151" y="147"/>
                </a:lnTo>
                <a:lnTo>
                  <a:pt x="151" y="190"/>
                </a:lnTo>
                <a:lnTo>
                  <a:pt x="140" y="212"/>
                </a:lnTo>
                <a:lnTo>
                  <a:pt x="65" y="212"/>
                </a:lnTo>
                <a:lnTo>
                  <a:pt x="0" y="18"/>
                </a:lnTo>
                <a:lnTo>
                  <a:pt x="33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554960" y="3321000"/>
            <a:ext cx="679320" cy="338040"/>
          </a:xfrm>
          <a:custGeom>
            <a:avLst/>
            <a:gdLst/>
            <a:ahLst/>
            <a:rect l="l" t="t" r="r" b="b"/>
            <a:pathLst>
              <a:path w="617" h="283">
                <a:moveTo>
                  <a:pt x="606" y="183"/>
                </a:moveTo>
                <a:lnTo>
                  <a:pt x="617" y="219"/>
                </a:lnTo>
                <a:lnTo>
                  <a:pt x="606" y="219"/>
                </a:lnTo>
                <a:lnTo>
                  <a:pt x="606" y="230"/>
                </a:lnTo>
                <a:lnTo>
                  <a:pt x="592" y="244"/>
                </a:lnTo>
                <a:lnTo>
                  <a:pt x="592" y="265"/>
                </a:lnTo>
                <a:lnTo>
                  <a:pt x="527" y="280"/>
                </a:lnTo>
                <a:lnTo>
                  <a:pt x="513" y="247"/>
                </a:lnTo>
                <a:lnTo>
                  <a:pt x="491" y="247"/>
                </a:lnTo>
                <a:lnTo>
                  <a:pt x="466" y="187"/>
                </a:lnTo>
                <a:lnTo>
                  <a:pt x="484" y="158"/>
                </a:lnTo>
                <a:lnTo>
                  <a:pt x="466" y="158"/>
                </a:lnTo>
                <a:lnTo>
                  <a:pt x="441" y="129"/>
                </a:lnTo>
                <a:lnTo>
                  <a:pt x="459" y="97"/>
                </a:lnTo>
                <a:lnTo>
                  <a:pt x="448" y="93"/>
                </a:lnTo>
                <a:lnTo>
                  <a:pt x="445" y="65"/>
                </a:lnTo>
                <a:lnTo>
                  <a:pt x="459" y="25"/>
                </a:lnTo>
                <a:lnTo>
                  <a:pt x="430" y="32"/>
                </a:lnTo>
                <a:lnTo>
                  <a:pt x="423" y="65"/>
                </a:lnTo>
                <a:lnTo>
                  <a:pt x="398" y="83"/>
                </a:lnTo>
                <a:lnTo>
                  <a:pt x="416" y="108"/>
                </a:lnTo>
                <a:lnTo>
                  <a:pt x="413" y="136"/>
                </a:lnTo>
                <a:lnTo>
                  <a:pt x="427" y="140"/>
                </a:lnTo>
                <a:lnTo>
                  <a:pt x="413" y="169"/>
                </a:lnTo>
                <a:lnTo>
                  <a:pt x="423" y="201"/>
                </a:lnTo>
                <a:lnTo>
                  <a:pt x="430" y="244"/>
                </a:lnTo>
                <a:lnTo>
                  <a:pt x="456" y="262"/>
                </a:lnTo>
                <a:lnTo>
                  <a:pt x="445" y="283"/>
                </a:lnTo>
                <a:lnTo>
                  <a:pt x="427" y="273"/>
                </a:lnTo>
                <a:lnTo>
                  <a:pt x="395" y="276"/>
                </a:lnTo>
                <a:lnTo>
                  <a:pt x="387" y="258"/>
                </a:lnTo>
                <a:lnTo>
                  <a:pt x="341" y="265"/>
                </a:lnTo>
                <a:lnTo>
                  <a:pt x="330" y="222"/>
                </a:lnTo>
                <a:lnTo>
                  <a:pt x="334" y="197"/>
                </a:lnTo>
                <a:lnTo>
                  <a:pt x="359" y="165"/>
                </a:lnTo>
                <a:lnTo>
                  <a:pt x="344" y="143"/>
                </a:lnTo>
                <a:lnTo>
                  <a:pt x="280" y="136"/>
                </a:lnTo>
                <a:lnTo>
                  <a:pt x="273" y="104"/>
                </a:lnTo>
                <a:lnTo>
                  <a:pt x="248" y="108"/>
                </a:lnTo>
                <a:lnTo>
                  <a:pt x="237" y="136"/>
                </a:lnTo>
                <a:lnTo>
                  <a:pt x="197" y="143"/>
                </a:lnTo>
                <a:lnTo>
                  <a:pt x="165" y="115"/>
                </a:lnTo>
                <a:lnTo>
                  <a:pt x="158" y="86"/>
                </a:lnTo>
                <a:lnTo>
                  <a:pt x="111" y="100"/>
                </a:lnTo>
                <a:lnTo>
                  <a:pt x="72" y="97"/>
                </a:lnTo>
                <a:lnTo>
                  <a:pt x="68" y="126"/>
                </a:lnTo>
                <a:lnTo>
                  <a:pt x="11" y="158"/>
                </a:lnTo>
                <a:lnTo>
                  <a:pt x="0" y="75"/>
                </a:lnTo>
                <a:lnTo>
                  <a:pt x="470" y="0"/>
                </a:lnTo>
                <a:lnTo>
                  <a:pt x="527" y="183"/>
                </a:lnTo>
                <a:lnTo>
                  <a:pt x="606" y="183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8393040" y="2894040"/>
            <a:ext cx="187560" cy="146160"/>
          </a:xfrm>
          <a:custGeom>
            <a:avLst/>
            <a:gdLst/>
            <a:ahLst/>
            <a:rect l="l" t="t" r="r" b="b"/>
            <a:pathLst>
              <a:path w="168" h="122">
                <a:moveTo>
                  <a:pt x="64" y="29"/>
                </a:moveTo>
                <a:lnTo>
                  <a:pt x="100" y="29"/>
                </a:lnTo>
                <a:lnTo>
                  <a:pt x="118" y="26"/>
                </a:lnTo>
                <a:lnTo>
                  <a:pt x="140" y="4"/>
                </a:lnTo>
                <a:lnTo>
                  <a:pt x="168" y="0"/>
                </a:lnTo>
                <a:lnTo>
                  <a:pt x="161" y="29"/>
                </a:lnTo>
                <a:lnTo>
                  <a:pt x="136" y="47"/>
                </a:lnTo>
                <a:lnTo>
                  <a:pt x="122" y="69"/>
                </a:lnTo>
                <a:lnTo>
                  <a:pt x="125" y="94"/>
                </a:lnTo>
                <a:lnTo>
                  <a:pt x="104" y="90"/>
                </a:lnTo>
                <a:lnTo>
                  <a:pt x="68" y="108"/>
                </a:lnTo>
                <a:lnTo>
                  <a:pt x="14" y="122"/>
                </a:lnTo>
                <a:lnTo>
                  <a:pt x="0" y="61"/>
                </a:lnTo>
                <a:lnTo>
                  <a:pt x="50" y="58"/>
                </a:lnTo>
                <a:lnTo>
                  <a:pt x="64" y="29"/>
                </a:lnTo>
              </a:path>
            </a:pathLst>
          </a:custGeom>
          <a:solidFill>
            <a:srgbClr val="00f008"/>
          </a:solidFill>
          <a:ln w="111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8261280" y="2513160"/>
            <a:ext cx="540000" cy="274320"/>
          </a:xfrm>
          <a:custGeom>
            <a:avLst/>
            <a:gdLst/>
            <a:ahLst/>
            <a:rect l="l" t="t" r="r" b="b"/>
            <a:pathLst>
              <a:path w="488" h="230">
                <a:moveTo>
                  <a:pt x="22" y="97"/>
                </a:moveTo>
                <a:lnTo>
                  <a:pt x="122" y="72"/>
                </a:lnTo>
                <a:lnTo>
                  <a:pt x="237" y="47"/>
                </a:lnTo>
                <a:lnTo>
                  <a:pt x="262" y="43"/>
                </a:lnTo>
                <a:lnTo>
                  <a:pt x="262" y="11"/>
                </a:lnTo>
                <a:lnTo>
                  <a:pt x="294" y="18"/>
                </a:lnTo>
                <a:lnTo>
                  <a:pt x="301" y="0"/>
                </a:lnTo>
                <a:lnTo>
                  <a:pt x="323" y="7"/>
                </a:lnTo>
                <a:lnTo>
                  <a:pt x="326" y="65"/>
                </a:lnTo>
                <a:lnTo>
                  <a:pt x="333" y="94"/>
                </a:lnTo>
                <a:lnTo>
                  <a:pt x="362" y="129"/>
                </a:lnTo>
                <a:lnTo>
                  <a:pt x="376" y="158"/>
                </a:lnTo>
                <a:lnTo>
                  <a:pt x="412" y="158"/>
                </a:lnTo>
                <a:lnTo>
                  <a:pt x="434" y="147"/>
                </a:lnTo>
                <a:lnTo>
                  <a:pt x="420" y="129"/>
                </a:lnTo>
                <a:lnTo>
                  <a:pt x="420" y="101"/>
                </a:lnTo>
                <a:lnTo>
                  <a:pt x="441" y="108"/>
                </a:lnTo>
                <a:lnTo>
                  <a:pt x="470" y="119"/>
                </a:lnTo>
                <a:lnTo>
                  <a:pt x="480" y="137"/>
                </a:lnTo>
                <a:lnTo>
                  <a:pt x="463" y="162"/>
                </a:lnTo>
                <a:lnTo>
                  <a:pt x="455" y="187"/>
                </a:lnTo>
                <a:lnTo>
                  <a:pt x="488" y="183"/>
                </a:lnTo>
                <a:lnTo>
                  <a:pt x="480" y="215"/>
                </a:lnTo>
                <a:lnTo>
                  <a:pt x="455" y="230"/>
                </a:lnTo>
                <a:lnTo>
                  <a:pt x="452" y="198"/>
                </a:lnTo>
                <a:lnTo>
                  <a:pt x="434" y="201"/>
                </a:lnTo>
                <a:lnTo>
                  <a:pt x="391" y="205"/>
                </a:lnTo>
                <a:lnTo>
                  <a:pt x="373" y="187"/>
                </a:lnTo>
                <a:lnTo>
                  <a:pt x="359" y="205"/>
                </a:lnTo>
                <a:lnTo>
                  <a:pt x="344" y="215"/>
                </a:lnTo>
                <a:lnTo>
                  <a:pt x="326" y="215"/>
                </a:lnTo>
                <a:lnTo>
                  <a:pt x="326" y="190"/>
                </a:lnTo>
                <a:lnTo>
                  <a:pt x="298" y="187"/>
                </a:lnTo>
                <a:lnTo>
                  <a:pt x="290" y="158"/>
                </a:lnTo>
                <a:lnTo>
                  <a:pt x="283" y="147"/>
                </a:lnTo>
                <a:lnTo>
                  <a:pt x="262" y="158"/>
                </a:lnTo>
                <a:lnTo>
                  <a:pt x="215" y="162"/>
                </a:lnTo>
                <a:lnTo>
                  <a:pt x="176" y="176"/>
                </a:lnTo>
                <a:lnTo>
                  <a:pt x="125" y="187"/>
                </a:lnTo>
                <a:lnTo>
                  <a:pt x="100" y="212"/>
                </a:lnTo>
                <a:lnTo>
                  <a:pt x="79" y="190"/>
                </a:lnTo>
                <a:lnTo>
                  <a:pt x="57" y="215"/>
                </a:lnTo>
                <a:lnTo>
                  <a:pt x="25" y="215"/>
                </a:lnTo>
                <a:lnTo>
                  <a:pt x="0" y="187"/>
                </a:lnTo>
                <a:lnTo>
                  <a:pt x="22" y="9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8291520" y="2701800"/>
            <a:ext cx="247680" cy="268560"/>
          </a:xfrm>
          <a:custGeom>
            <a:avLst/>
            <a:gdLst/>
            <a:ahLst/>
            <a:rect l="l" t="t" r="r" b="b"/>
            <a:pathLst>
              <a:path w="226" h="226">
                <a:moveTo>
                  <a:pt x="208" y="0"/>
                </a:moveTo>
                <a:lnTo>
                  <a:pt x="215" y="72"/>
                </a:lnTo>
                <a:lnTo>
                  <a:pt x="226" y="115"/>
                </a:lnTo>
                <a:lnTo>
                  <a:pt x="219" y="140"/>
                </a:lnTo>
                <a:lnTo>
                  <a:pt x="183" y="151"/>
                </a:lnTo>
                <a:lnTo>
                  <a:pt x="140" y="165"/>
                </a:lnTo>
                <a:lnTo>
                  <a:pt x="118" y="187"/>
                </a:lnTo>
                <a:lnTo>
                  <a:pt x="97" y="215"/>
                </a:lnTo>
                <a:lnTo>
                  <a:pt x="61" y="226"/>
                </a:lnTo>
                <a:lnTo>
                  <a:pt x="3" y="212"/>
                </a:lnTo>
                <a:lnTo>
                  <a:pt x="39" y="194"/>
                </a:lnTo>
                <a:lnTo>
                  <a:pt x="18" y="165"/>
                </a:lnTo>
                <a:lnTo>
                  <a:pt x="14" y="136"/>
                </a:lnTo>
                <a:lnTo>
                  <a:pt x="7" y="104"/>
                </a:lnTo>
                <a:lnTo>
                  <a:pt x="0" y="54"/>
                </a:lnTo>
                <a:lnTo>
                  <a:pt x="36" y="57"/>
                </a:lnTo>
                <a:lnTo>
                  <a:pt x="54" y="36"/>
                </a:lnTo>
                <a:lnTo>
                  <a:pt x="75" y="54"/>
                </a:lnTo>
                <a:lnTo>
                  <a:pt x="100" y="25"/>
                </a:lnTo>
                <a:lnTo>
                  <a:pt x="208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9" name=""/>
          <p:cNvGrpSpPr/>
          <p:nvPr/>
        </p:nvGrpSpPr>
        <p:grpSpPr>
          <a:xfrm>
            <a:off x="1243080" y="838080"/>
            <a:ext cx="7951680" cy="5680080"/>
            <a:chOff x="1243080" y="838080"/>
            <a:chExt cx="7951680" cy="5680080"/>
          </a:xfrm>
        </p:grpSpPr>
        <p:grpSp>
          <p:nvGrpSpPr>
            <p:cNvPr id="240" name=""/>
            <p:cNvGrpSpPr/>
            <p:nvPr/>
          </p:nvGrpSpPr>
          <p:grpSpPr>
            <a:xfrm>
              <a:off x="1243080" y="838080"/>
              <a:ext cx="7008840" cy="5680080"/>
              <a:chOff x="1243080" y="838080"/>
              <a:chExt cx="7008840" cy="5680080"/>
            </a:xfrm>
          </p:grpSpPr>
          <p:sp>
            <p:nvSpPr>
              <p:cNvPr id="241" name=""/>
              <p:cNvSpPr/>
              <p:nvPr/>
            </p:nvSpPr>
            <p:spPr>
              <a:xfrm>
                <a:off x="5599080" y="2168640"/>
                <a:ext cx="774720" cy="90000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5261040" y="843120"/>
                <a:ext cx="2789280" cy="223992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4127400" y="1743120"/>
                <a:ext cx="997200" cy="66348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5840280" y="3056040"/>
                <a:ext cx="604800" cy="111132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5240160" y="3470400"/>
                <a:ext cx="992520" cy="92700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2513160" y="858960"/>
                <a:ext cx="1204920" cy="83808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2664000" y="1527120"/>
                <a:ext cx="1506240" cy="104148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3562200" y="4314960"/>
                <a:ext cx="2065320" cy="220320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3174840" y="4092480"/>
                <a:ext cx="1028880" cy="118116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1600200" y="1327320"/>
                <a:ext cx="1006560" cy="8013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4595760" y="843120"/>
                <a:ext cx="1031760" cy="93168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1336680" y="1828800"/>
                <a:ext cx="1208160" cy="10825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6572160" y="5272200"/>
                <a:ext cx="1374840" cy="11286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3587760" y="838080"/>
                <a:ext cx="1065240" cy="92736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2347920" y="1508040"/>
                <a:ext cx="844560" cy="1536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1801800" y="2808360"/>
                <a:ext cx="949320" cy="155088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1243080" y="2641680"/>
                <a:ext cx="1274760" cy="219708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6989760" y="3944880"/>
                <a:ext cx="1262160" cy="61452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7148520" y="4383000"/>
                <a:ext cx="746280" cy="61776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6807240" y="4468680"/>
                <a:ext cx="798480" cy="91152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6416640" y="4521240"/>
                <a:ext cx="573120" cy="10396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4064040" y="2949480"/>
                <a:ext cx="1287360" cy="673200"/>
              </a:xfrm>
              <a:custGeom>
                <a:avLst/>
                <a:gdLst/>
                <a:ahLst/>
                <a:rect l="l" t="t" r="r" b="b"/>
                <a:pathLst>
                  <a:path w="761" h="424">
                    <a:moveTo>
                      <a:pt x="14" y="0"/>
                    </a:moveTo>
                    <a:lnTo>
                      <a:pt x="482" y="12"/>
                    </a:lnTo>
                    <a:lnTo>
                      <a:pt x="502" y="41"/>
                    </a:lnTo>
                    <a:lnTo>
                      <a:pt x="533" y="47"/>
                    </a:lnTo>
                    <a:lnTo>
                      <a:pt x="561" y="23"/>
                    </a:lnTo>
                    <a:lnTo>
                      <a:pt x="578" y="47"/>
                    </a:lnTo>
                    <a:lnTo>
                      <a:pt x="595" y="35"/>
                    </a:lnTo>
                    <a:lnTo>
                      <a:pt x="604" y="41"/>
                    </a:lnTo>
                    <a:lnTo>
                      <a:pt x="621" y="70"/>
                    </a:lnTo>
                    <a:lnTo>
                      <a:pt x="649" y="82"/>
                    </a:lnTo>
                    <a:lnTo>
                      <a:pt x="656" y="78"/>
                    </a:lnTo>
                    <a:lnTo>
                      <a:pt x="673" y="78"/>
                    </a:lnTo>
                    <a:lnTo>
                      <a:pt x="680" y="122"/>
                    </a:lnTo>
                    <a:lnTo>
                      <a:pt x="695" y="137"/>
                    </a:lnTo>
                    <a:lnTo>
                      <a:pt x="698" y="177"/>
                    </a:lnTo>
                    <a:lnTo>
                      <a:pt x="707" y="183"/>
                    </a:lnTo>
                    <a:lnTo>
                      <a:pt x="709" y="223"/>
                    </a:lnTo>
                    <a:lnTo>
                      <a:pt x="717" y="230"/>
                    </a:lnTo>
                    <a:lnTo>
                      <a:pt x="719" y="290"/>
                    </a:lnTo>
                    <a:lnTo>
                      <a:pt x="729" y="296"/>
                    </a:lnTo>
                    <a:lnTo>
                      <a:pt x="732" y="357"/>
                    </a:lnTo>
                    <a:lnTo>
                      <a:pt x="746" y="363"/>
                    </a:lnTo>
                    <a:lnTo>
                      <a:pt x="761" y="378"/>
                    </a:lnTo>
                    <a:lnTo>
                      <a:pt x="758" y="424"/>
                    </a:lnTo>
                    <a:lnTo>
                      <a:pt x="153" y="418"/>
                    </a:lnTo>
                    <a:lnTo>
                      <a:pt x="151" y="373"/>
                    </a:lnTo>
                    <a:lnTo>
                      <a:pt x="153" y="287"/>
                    </a:lnTo>
                    <a:lnTo>
                      <a:pt x="0" y="27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3290760" y="3294000"/>
                <a:ext cx="1047960" cy="91620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4332240" y="3618000"/>
                <a:ext cx="1096920" cy="64908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5411880" y="4308480"/>
                <a:ext cx="798480" cy="738360"/>
              </a:xfrm>
              <a:custGeom>
                <a:avLst/>
                <a:gdLst/>
                <a:ahLst/>
                <a:rect l="l" t="t" r="r" b="b"/>
                <a:pathLst>
                  <a:path w="503" h="465">
                    <a:moveTo>
                      <a:pt x="0" y="19"/>
                    </a:moveTo>
                    <a:lnTo>
                      <a:pt x="16" y="89"/>
                    </a:lnTo>
                    <a:lnTo>
                      <a:pt x="21" y="328"/>
                    </a:lnTo>
                    <a:lnTo>
                      <a:pt x="21" y="377"/>
                    </a:lnTo>
                    <a:lnTo>
                      <a:pt x="32" y="402"/>
                    </a:lnTo>
                    <a:lnTo>
                      <a:pt x="77" y="395"/>
                    </a:lnTo>
                    <a:lnTo>
                      <a:pt x="79" y="465"/>
                    </a:lnTo>
                    <a:lnTo>
                      <a:pt x="379" y="455"/>
                    </a:lnTo>
                    <a:lnTo>
                      <a:pt x="384" y="438"/>
                    </a:lnTo>
                    <a:lnTo>
                      <a:pt x="381" y="417"/>
                    </a:lnTo>
                    <a:lnTo>
                      <a:pt x="392" y="411"/>
                    </a:lnTo>
                    <a:lnTo>
                      <a:pt x="384" y="387"/>
                    </a:lnTo>
                    <a:lnTo>
                      <a:pt x="373" y="379"/>
                    </a:lnTo>
                    <a:lnTo>
                      <a:pt x="373" y="371"/>
                    </a:lnTo>
                    <a:lnTo>
                      <a:pt x="397" y="358"/>
                    </a:lnTo>
                    <a:lnTo>
                      <a:pt x="389" y="341"/>
                    </a:lnTo>
                    <a:lnTo>
                      <a:pt x="392" y="323"/>
                    </a:lnTo>
                    <a:lnTo>
                      <a:pt x="379" y="296"/>
                    </a:lnTo>
                    <a:lnTo>
                      <a:pt x="403" y="290"/>
                    </a:lnTo>
                    <a:lnTo>
                      <a:pt x="418" y="266"/>
                    </a:lnTo>
                    <a:lnTo>
                      <a:pt x="429" y="269"/>
                    </a:lnTo>
                    <a:lnTo>
                      <a:pt x="429" y="228"/>
                    </a:lnTo>
                    <a:lnTo>
                      <a:pt x="450" y="199"/>
                    </a:lnTo>
                    <a:lnTo>
                      <a:pt x="466" y="196"/>
                    </a:lnTo>
                    <a:lnTo>
                      <a:pt x="474" y="188"/>
                    </a:lnTo>
                    <a:lnTo>
                      <a:pt x="469" y="172"/>
                    </a:lnTo>
                    <a:lnTo>
                      <a:pt x="479" y="164"/>
                    </a:lnTo>
                    <a:lnTo>
                      <a:pt x="461" y="148"/>
                    </a:lnTo>
                    <a:lnTo>
                      <a:pt x="466" y="131"/>
                    </a:lnTo>
                    <a:lnTo>
                      <a:pt x="476" y="116"/>
                    </a:lnTo>
                    <a:lnTo>
                      <a:pt x="487" y="113"/>
                    </a:lnTo>
                    <a:lnTo>
                      <a:pt x="487" y="97"/>
                    </a:lnTo>
                    <a:lnTo>
                      <a:pt x="495" y="97"/>
                    </a:lnTo>
                    <a:lnTo>
                      <a:pt x="493" y="80"/>
                    </a:lnTo>
                    <a:lnTo>
                      <a:pt x="503" y="78"/>
                    </a:lnTo>
                    <a:lnTo>
                      <a:pt x="503" y="59"/>
                    </a:lnTo>
                    <a:lnTo>
                      <a:pt x="471" y="62"/>
                    </a:lnTo>
                    <a:lnTo>
                      <a:pt x="434" y="51"/>
                    </a:lnTo>
                    <a:lnTo>
                      <a:pt x="448" y="24"/>
                    </a:lnTo>
                    <a:lnTo>
                      <a:pt x="461" y="5"/>
                    </a:lnTo>
                    <a:lnTo>
                      <a:pt x="448" y="0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5924520" y="2031840"/>
                <a:ext cx="723960" cy="45576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7062840" y="3444840"/>
                <a:ext cx="1136520" cy="70488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4076640" y="2363760"/>
                <a:ext cx="1090800" cy="725400"/>
              </a:xfrm>
              <a:custGeom>
                <a:avLst/>
                <a:gdLst/>
                <a:ahLst/>
                <a:rect l="l" t="t" r="r" b="b"/>
                <a:pathLst>
                  <a:path w="644" h="457">
                    <a:moveTo>
                      <a:pt x="18" y="0"/>
                    </a:moveTo>
                    <a:lnTo>
                      <a:pt x="164" y="11"/>
                    </a:lnTo>
                    <a:lnTo>
                      <a:pt x="367" y="19"/>
                    </a:lnTo>
                    <a:lnTo>
                      <a:pt x="535" y="16"/>
                    </a:lnTo>
                    <a:lnTo>
                      <a:pt x="605" y="16"/>
                    </a:lnTo>
                    <a:lnTo>
                      <a:pt x="603" y="43"/>
                    </a:lnTo>
                    <a:lnTo>
                      <a:pt x="596" y="48"/>
                    </a:lnTo>
                    <a:lnTo>
                      <a:pt x="588" y="53"/>
                    </a:lnTo>
                    <a:lnTo>
                      <a:pt x="586" y="72"/>
                    </a:lnTo>
                    <a:lnTo>
                      <a:pt x="600" y="99"/>
                    </a:lnTo>
                    <a:lnTo>
                      <a:pt x="612" y="107"/>
                    </a:lnTo>
                    <a:lnTo>
                      <a:pt x="610" y="123"/>
                    </a:lnTo>
                    <a:lnTo>
                      <a:pt x="614" y="134"/>
                    </a:lnTo>
                    <a:lnTo>
                      <a:pt x="614" y="309"/>
                    </a:lnTo>
                    <a:lnTo>
                      <a:pt x="619" y="333"/>
                    </a:lnTo>
                    <a:lnTo>
                      <a:pt x="610" y="338"/>
                    </a:lnTo>
                    <a:lnTo>
                      <a:pt x="607" y="347"/>
                    </a:lnTo>
                    <a:lnTo>
                      <a:pt x="644" y="349"/>
                    </a:lnTo>
                    <a:lnTo>
                      <a:pt x="638" y="413"/>
                    </a:lnTo>
                    <a:lnTo>
                      <a:pt x="640" y="437"/>
                    </a:lnTo>
                    <a:lnTo>
                      <a:pt x="634" y="449"/>
                    </a:lnTo>
                    <a:lnTo>
                      <a:pt x="634" y="447"/>
                    </a:lnTo>
                    <a:lnTo>
                      <a:pt x="605" y="457"/>
                    </a:lnTo>
                    <a:lnTo>
                      <a:pt x="591" y="457"/>
                    </a:lnTo>
                    <a:lnTo>
                      <a:pt x="572" y="441"/>
                    </a:lnTo>
                    <a:lnTo>
                      <a:pt x="560" y="419"/>
                    </a:lnTo>
                    <a:lnTo>
                      <a:pt x="554" y="416"/>
                    </a:lnTo>
                    <a:lnTo>
                      <a:pt x="535" y="428"/>
                    </a:lnTo>
                    <a:lnTo>
                      <a:pt x="521" y="406"/>
                    </a:lnTo>
                    <a:lnTo>
                      <a:pt x="493" y="425"/>
                    </a:lnTo>
                    <a:lnTo>
                      <a:pt x="476" y="425"/>
                    </a:lnTo>
                    <a:lnTo>
                      <a:pt x="465" y="419"/>
                    </a:lnTo>
                    <a:lnTo>
                      <a:pt x="448" y="395"/>
                    </a:lnTo>
                    <a:lnTo>
                      <a:pt x="0" y="38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4192560" y="4206960"/>
                <a:ext cx="1247760" cy="703080"/>
              </a:xfrm>
              <a:custGeom>
                <a:avLst/>
                <a:gdLst/>
                <a:ahLst/>
                <a:rect l="l" t="t" r="r" b="b"/>
                <a:pathLst>
                  <a:path w="786" h="443">
                    <a:moveTo>
                      <a:pt x="4" y="0"/>
                    </a:moveTo>
                    <a:lnTo>
                      <a:pt x="275" y="27"/>
                    </a:lnTo>
                    <a:lnTo>
                      <a:pt x="766" y="30"/>
                    </a:lnTo>
                    <a:lnTo>
                      <a:pt x="772" y="88"/>
                    </a:lnTo>
                    <a:lnTo>
                      <a:pt x="784" y="156"/>
                    </a:lnTo>
                    <a:lnTo>
                      <a:pt x="786" y="438"/>
                    </a:lnTo>
                    <a:lnTo>
                      <a:pt x="759" y="441"/>
                    </a:lnTo>
                    <a:lnTo>
                      <a:pt x="754" y="427"/>
                    </a:lnTo>
                    <a:lnTo>
                      <a:pt x="744" y="416"/>
                    </a:lnTo>
                    <a:lnTo>
                      <a:pt x="729" y="414"/>
                    </a:lnTo>
                    <a:lnTo>
                      <a:pt x="720" y="421"/>
                    </a:lnTo>
                    <a:lnTo>
                      <a:pt x="708" y="435"/>
                    </a:lnTo>
                    <a:lnTo>
                      <a:pt x="690" y="421"/>
                    </a:lnTo>
                    <a:lnTo>
                      <a:pt x="676" y="419"/>
                    </a:lnTo>
                    <a:lnTo>
                      <a:pt x="652" y="435"/>
                    </a:lnTo>
                    <a:lnTo>
                      <a:pt x="620" y="435"/>
                    </a:lnTo>
                    <a:lnTo>
                      <a:pt x="595" y="424"/>
                    </a:lnTo>
                    <a:lnTo>
                      <a:pt x="569" y="427"/>
                    </a:lnTo>
                    <a:lnTo>
                      <a:pt x="554" y="443"/>
                    </a:lnTo>
                    <a:lnTo>
                      <a:pt x="547" y="443"/>
                    </a:lnTo>
                    <a:lnTo>
                      <a:pt x="527" y="421"/>
                    </a:lnTo>
                    <a:lnTo>
                      <a:pt x="498" y="421"/>
                    </a:lnTo>
                    <a:lnTo>
                      <a:pt x="478" y="421"/>
                    </a:lnTo>
                    <a:lnTo>
                      <a:pt x="464" y="411"/>
                    </a:lnTo>
                    <a:lnTo>
                      <a:pt x="452" y="384"/>
                    </a:lnTo>
                    <a:lnTo>
                      <a:pt x="432" y="379"/>
                    </a:lnTo>
                    <a:lnTo>
                      <a:pt x="420" y="379"/>
                    </a:lnTo>
                    <a:lnTo>
                      <a:pt x="408" y="389"/>
                    </a:lnTo>
                    <a:lnTo>
                      <a:pt x="367" y="387"/>
                    </a:lnTo>
                    <a:lnTo>
                      <a:pt x="353" y="379"/>
                    </a:lnTo>
                    <a:lnTo>
                      <a:pt x="348" y="355"/>
                    </a:lnTo>
                    <a:lnTo>
                      <a:pt x="338" y="343"/>
                    </a:lnTo>
                    <a:lnTo>
                      <a:pt x="331" y="346"/>
                    </a:lnTo>
                    <a:lnTo>
                      <a:pt x="309" y="357"/>
                    </a:lnTo>
                    <a:lnTo>
                      <a:pt x="297" y="357"/>
                    </a:lnTo>
                    <a:lnTo>
                      <a:pt x="289" y="355"/>
                    </a:lnTo>
                    <a:lnTo>
                      <a:pt x="287" y="343"/>
                    </a:lnTo>
                    <a:lnTo>
                      <a:pt x="282" y="328"/>
                    </a:lnTo>
                    <a:lnTo>
                      <a:pt x="280" y="317"/>
                    </a:lnTo>
                    <a:lnTo>
                      <a:pt x="275" y="287"/>
                    </a:lnTo>
                    <a:lnTo>
                      <a:pt x="263" y="94"/>
                    </a:lnTo>
                    <a:lnTo>
                      <a:pt x="0" y="7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2347920" y="3971880"/>
                <a:ext cx="952560" cy="1255680"/>
              </a:xfrm>
              <a:custGeom>
                <a:avLst/>
                <a:gdLst/>
                <a:ahLst/>
                <a:rect l="l" t="t" r="r" b="b"/>
                <a:pathLst>
                  <a:path w="866" h="1055">
                    <a:moveTo>
                      <a:pt x="219" y="0"/>
                    </a:moveTo>
                    <a:lnTo>
                      <a:pt x="190" y="165"/>
                    </a:lnTo>
                    <a:lnTo>
                      <a:pt x="172" y="172"/>
                    </a:lnTo>
                    <a:lnTo>
                      <a:pt x="151" y="154"/>
                    </a:lnTo>
                    <a:lnTo>
                      <a:pt x="136" y="144"/>
                    </a:lnTo>
                    <a:lnTo>
                      <a:pt x="104" y="151"/>
                    </a:lnTo>
                    <a:lnTo>
                      <a:pt x="93" y="165"/>
                    </a:lnTo>
                    <a:lnTo>
                      <a:pt x="97" y="183"/>
                    </a:lnTo>
                    <a:lnTo>
                      <a:pt x="104" y="194"/>
                    </a:lnTo>
                    <a:lnTo>
                      <a:pt x="104" y="208"/>
                    </a:lnTo>
                    <a:lnTo>
                      <a:pt x="90" y="212"/>
                    </a:lnTo>
                    <a:lnTo>
                      <a:pt x="93" y="219"/>
                    </a:lnTo>
                    <a:lnTo>
                      <a:pt x="104" y="223"/>
                    </a:lnTo>
                    <a:lnTo>
                      <a:pt x="97" y="233"/>
                    </a:lnTo>
                    <a:lnTo>
                      <a:pt x="93" y="241"/>
                    </a:lnTo>
                    <a:lnTo>
                      <a:pt x="100" y="262"/>
                    </a:lnTo>
                    <a:lnTo>
                      <a:pt x="108" y="280"/>
                    </a:lnTo>
                    <a:lnTo>
                      <a:pt x="97" y="316"/>
                    </a:lnTo>
                    <a:lnTo>
                      <a:pt x="90" y="345"/>
                    </a:lnTo>
                    <a:lnTo>
                      <a:pt x="83" y="355"/>
                    </a:lnTo>
                    <a:lnTo>
                      <a:pt x="104" y="391"/>
                    </a:lnTo>
                    <a:lnTo>
                      <a:pt x="108" y="413"/>
                    </a:lnTo>
                    <a:lnTo>
                      <a:pt x="133" y="452"/>
                    </a:lnTo>
                    <a:lnTo>
                      <a:pt x="129" y="463"/>
                    </a:lnTo>
                    <a:lnTo>
                      <a:pt x="118" y="474"/>
                    </a:lnTo>
                    <a:lnTo>
                      <a:pt x="97" y="502"/>
                    </a:lnTo>
                    <a:lnTo>
                      <a:pt x="79" y="495"/>
                    </a:lnTo>
                    <a:lnTo>
                      <a:pt x="75" y="520"/>
                    </a:lnTo>
                    <a:lnTo>
                      <a:pt x="72" y="553"/>
                    </a:lnTo>
                    <a:lnTo>
                      <a:pt x="36" y="596"/>
                    </a:lnTo>
                    <a:lnTo>
                      <a:pt x="29" y="614"/>
                    </a:lnTo>
                    <a:lnTo>
                      <a:pt x="36" y="671"/>
                    </a:lnTo>
                    <a:lnTo>
                      <a:pt x="36" y="700"/>
                    </a:lnTo>
                    <a:lnTo>
                      <a:pt x="22" y="710"/>
                    </a:lnTo>
                    <a:lnTo>
                      <a:pt x="14" y="718"/>
                    </a:lnTo>
                    <a:lnTo>
                      <a:pt x="0" y="721"/>
                    </a:lnTo>
                    <a:lnTo>
                      <a:pt x="4" y="735"/>
                    </a:lnTo>
                    <a:lnTo>
                      <a:pt x="486" y="1029"/>
                    </a:lnTo>
                    <a:lnTo>
                      <a:pt x="766" y="1055"/>
                    </a:lnTo>
                    <a:lnTo>
                      <a:pt x="866" y="104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5021280" y="1700280"/>
                <a:ext cx="947880" cy="121752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5981760" y="4575240"/>
                <a:ext cx="523800" cy="1012680"/>
              </a:xfrm>
              <a:custGeom>
                <a:avLst/>
                <a:gdLst/>
                <a:ahLst/>
                <a:rect l="l" t="t" r="r" b="b"/>
                <a:pathLst>
                  <a:path w="477" h="850">
                    <a:moveTo>
                      <a:pt x="169" y="18"/>
                    </a:moveTo>
                    <a:lnTo>
                      <a:pt x="162" y="32"/>
                    </a:lnTo>
                    <a:lnTo>
                      <a:pt x="147" y="28"/>
                    </a:lnTo>
                    <a:lnTo>
                      <a:pt x="108" y="64"/>
                    </a:lnTo>
                    <a:lnTo>
                      <a:pt x="108" y="129"/>
                    </a:lnTo>
                    <a:lnTo>
                      <a:pt x="93" y="118"/>
                    </a:lnTo>
                    <a:lnTo>
                      <a:pt x="68" y="150"/>
                    </a:lnTo>
                    <a:lnTo>
                      <a:pt x="43" y="158"/>
                    </a:lnTo>
                    <a:lnTo>
                      <a:pt x="47" y="186"/>
                    </a:lnTo>
                    <a:lnTo>
                      <a:pt x="54" y="211"/>
                    </a:lnTo>
                    <a:lnTo>
                      <a:pt x="65" y="240"/>
                    </a:lnTo>
                    <a:lnTo>
                      <a:pt x="36" y="258"/>
                    </a:lnTo>
                    <a:lnTo>
                      <a:pt x="54" y="315"/>
                    </a:lnTo>
                    <a:lnTo>
                      <a:pt x="43" y="326"/>
                    </a:lnTo>
                    <a:lnTo>
                      <a:pt x="43" y="369"/>
                    </a:lnTo>
                    <a:lnTo>
                      <a:pt x="72" y="391"/>
                    </a:lnTo>
                    <a:lnTo>
                      <a:pt x="75" y="416"/>
                    </a:lnTo>
                    <a:lnTo>
                      <a:pt x="61" y="434"/>
                    </a:lnTo>
                    <a:lnTo>
                      <a:pt x="75" y="448"/>
                    </a:lnTo>
                    <a:lnTo>
                      <a:pt x="93" y="495"/>
                    </a:lnTo>
                    <a:lnTo>
                      <a:pt x="75" y="513"/>
                    </a:lnTo>
                    <a:lnTo>
                      <a:pt x="61" y="566"/>
                    </a:lnTo>
                    <a:lnTo>
                      <a:pt x="32" y="591"/>
                    </a:lnTo>
                    <a:lnTo>
                      <a:pt x="32" y="634"/>
                    </a:lnTo>
                    <a:lnTo>
                      <a:pt x="0" y="685"/>
                    </a:lnTo>
                    <a:lnTo>
                      <a:pt x="36" y="728"/>
                    </a:lnTo>
                    <a:lnTo>
                      <a:pt x="126" y="724"/>
                    </a:lnTo>
                    <a:lnTo>
                      <a:pt x="237" y="710"/>
                    </a:lnTo>
                    <a:lnTo>
                      <a:pt x="283" y="713"/>
                    </a:lnTo>
                    <a:lnTo>
                      <a:pt x="273" y="749"/>
                    </a:lnTo>
                    <a:lnTo>
                      <a:pt x="330" y="850"/>
                    </a:lnTo>
                    <a:lnTo>
                      <a:pt x="391" y="807"/>
                    </a:lnTo>
                    <a:lnTo>
                      <a:pt x="477" y="810"/>
                    </a:lnTo>
                    <a:lnTo>
                      <a:pt x="456" y="516"/>
                    </a:lnTo>
                    <a:lnTo>
                      <a:pt x="434" y="0"/>
                    </a:lnTo>
                    <a:lnTo>
                      <a:pt x="169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5522760" y="5021280"/>
                <a:ext cx="974880" cy="83988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1727280" y="846000"/>
                <a:ext cx="1303200" cy="75276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5" name=""/>
            <p:cNvSpPr/>
            <p:nvPr/>
          </p:nvSpPr>
          <p:spPr>
            <a:xfrm>
              <a:off x="6516720" y="2351160"/>
              <a:ext cx="585720" cy="80784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7135920" y="855720"/>
              <a:ext cx="2058840" cy="1336680"/>
            </a:xfrm>
            <a:custGeom>
              <a:avLst/>
              <a:gdLst/>
              <a:ahLst/>
              <a:rect l="l" t="t" r="r" b="b"/>
              <a:pathLst>
                <a:path w="1868" h="1123">
                  <a:moveTo>
                    <a:pt x="7" y="219"/>
                  </a:moveTo>
                  <a:lnTo>
                    <a:pt x="7" y="710"/>
                  </a:lnTo>
                  <a:lnTo>
                    <a:pt x="90" y="753"/>
                  </a:lnTo>
                  <a:lnTo>
                    <a:pt x="150" y="782"/>
                  </a:lnTo>
                  <a:lnTo>
                    <a:pt x="161" y="811"/>
                  </a:lnTo>
                  <a:lnTo>
                    <a:pt x="258" y="839"/>
                  </a:lnTo>
                  <a:lnTo>
                    <a:pt x="280" y="854"/>
                  </a:lnTo>
                  <a:lnTo>
                    <a:pt x="265" y="904"/>
                  </a:lnTo>
                  <a:lnTo>
                    <a:pt x="305" y="936"/>
                  </a:lnTo>
                  <a:lnTo>
                    <a:pt x="358" y="915"/>
                  </a:lnTo>
                  <a:lnTo>
                    <a:pt x="398" y="911"/>
                  </a:lnTo>
                  <a:lnTo>
                    <a:pt x="441" y="936"/>
                  </a:lnTo>
                  <a:lnTo>
                    <a:pt x="477" y="936"/>
                  </a:lnTo>
                  <a:lnTo>
                    <a:pt x="484" y="990"/>
                  </a:lnTo>
                  <a:lnTo>
                    <a:pt x="505" y="986"/>
                  </a:lnTo>
                  <a:lnTo>
                    <a:pt x="548" y="979"/>
                  </a:lnTo>
                  <a:lnTo>
                    <a:pt x="563" y="1001"/>
                  </a:lnTo>
                  <a:lnTo>
                    <a:pt x="566" y="1044"/>
                  </a:lnTo>
                  <a:lnTo>
                    <a:pt x="624" y="1062"/>
                  </a:lnTo>
                  <a:lnTo>
                    <a:pt x="660" y="1047"/>
                  </a:lnTo>
                  <a:lnTo>
                    <a:pt x="678" y="1033"/>
                  </a:lnTo>
                  <a:lnTo>
                    <a:pt x="703" y="1047"/>
                  </a:lnTo>
                  <a:lnTo>
                    <a:pt x="699" y="1087"/>
                  </a:lnTo>
                  <a:lnTo>
                    <a:pt x="728" y="1105"/>
                  </a:lnTo>
                  <a:lnTo>
                    <a:pt x="832" y="1119"/>
                  </a:lnTo>
                  <a:lnTo>
                    <a:pt x="864" y="1115"/>
                  </a:lnTo>
                  <a:lnTo>
                    <a:pt x="900" y="1123"/>
                  </a:lnTo>
                  <a:lnTo>
                    <a:pt x="929" y="1105"/>
                  </a:lnTo>
                  <a:lnTo>
                    <a:pt x="1033" y="1083"/>
                  </a:lnTo>
                  <a:lnTo>
                    <a:pt x="1119" y="1054"/>
                  </a:lnTo>
                  <a:lnTo>
                    <a:pt x="1115" y="1019"/>
                  </a:lnTo>
                  <a:lnTo>
                    <a:pt x="1126" y="1001"/>
                  </a:lnTo>
                  <a:lnTo>
                    <a:pt x="1154" y="997"/>
                  </a:lnTo>
                  <a:lnTo>
                    <a:pt x="1183" y="1004"/>
                  </a:lnTo>
                  <a:lnTo>
                    <a:pt x="1219" y="936"/>
                  </a:lnTo>
                  <a:lnTo>
                    <a:pt x="1215" y="879"/>
                  </a:lnTo>
                  <a:lnTo>
                    <a:pt x="1233" y="836"/>
                  </a:lnTo>
                  <a:lnTo>
                    <a:pt x="1212" y="735"/>
                  </a:lnTo>
                  <a:lnTo>
                    <a:pt x="1251" y="606"/>
                  </a:lnTo>
                  <a:lnTo>
                    <a:pt x="1266" y="599"/>
                  </a:lnTo>
                  <a:lnTo>
                    <a:pt x="1262" y="577"/>
                  </a:lnTo>
                  <a:lnTo>
                    <a:pt x="1294" y="570"/>
                  </a:lnTo>
                  <a:lnTo>
                    <a:pt x="1312" y="603"/>
                  </a:lnTo>
                  <a:lnTo>
                    <a:pt x="1348" y="599"/>
                  </a:lnTo>
                  <a:lnTo>
                    <a:pt x="1384" y="588"/>
                  </a:lnTo>
                  <a:lnTo>
                    <a:pt x="1387" y="560"/>
                  </a:lnTo>
                  <a:lnTo>
                    <a:pt x="1405" y="560"/>
                  </a:lnTo>
                  <a:lnTo>
                    <a:pt x="1405" y="599"/>
                  </a:lnTo>
                  <a:lnTo>
                    <a:pt x="1477" y="628"/>
                  </a:lnTo>
                  <a:lnTo>
                    <a:pt x="1509" y="789"/>
                  </a:lnTo>
                  <a:lnTo>
                    <a:pt x="1549" y="771"/>
                  </a:lnTo>
                  <a:lnTo>
                    <a:pt x="1563" y="768"/>
                  </a:lnTo>
                  <a:lnTo>
                    <a:pt x="1563" y="739"/>
                  </a:lnTo>
                  <a:lnTo>
                    <a:pt x="1542" y="732"/>
                  </a:lnTo>
                  <a:lnTo>
                    <a:pt x="1542" y="714"/>
                  </a:lnTo>
                  <a:lnTo>
                    <a:pt x="1563" y="710"/>
                  </a:lnTo>
                  <a:lnTo>
                    <a:pt x="1581" y="717"/>
                  </a:lnTo>
                  <a:lnTo>
                    <a:pt x="1599" y="696"/>
                  </a:lnTo>
                  <a:lnTo>
                    <a:pt x="1595" y="664"/>
                  </a:lnTo>
                  <a:lnTo>
                    <a:pt x="1574" y="646"/>
                  </a:lnTo>
                  <a:lnTo>
                    <a:pt x="1578" y="621"/>
                  </a:lnTo>
                  <a:lnTo>
                    <a:pt x="1595" y="603"/>
                  </a:lnTo>
                  <a:lnTo>
                    <a:pt x="1621" y="606"/>
                  </a:lnTo>
                  <a:lnTo>
                    <a:pt x="1656" y="653"/>
                  </a:lnTo>
                  <a:lnTo>
                    <a:pt x="1674" y="642"/>
                  </a:lnTo>
                  <a:lnTo>
                    <a:pt x="1717" y="595"/>
                  </a:lnTo>
                  <a:lnTo>
                    <a:pt x="1717" y="570"/>
                  </a:lnTo>
                  <a:lnTo>
                    <a:pt x="1789" y="470"/>
                  </a:lnTo>
                  <a:lnTo>
                    <a:pt x="1789" y="438"/>
                  </a:lnTo>
                  <a:lnTo>
                    <a:pt x="1785" y="416"/>
                  </a:lnTo>
                  <a:lnTo>
                    <a:pt x="1803" y="416"/>
                  </a:lnTo>
                  <a:lnTo>
                    <a:pt x="1818" y="427"/>
                  </a:lnTo>
                  <a:lnTo>
                    <a:pt x="1868" y="416"/>
                  </a:lnTo>
                  <a:lnTo>
                    <a:pt x="1868" y="0"/>
                  </a:lnTo>
                  <a:lnTo>
                    <a:pt x="0" y="4"/>
                  </a:lnTo>
                  <a:lnTo>
                    <a:pt x="7" y="21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5167440" y="2898720"/>
              <a:ext cx="830160" cy="62244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3103560" y="2459160"/>
              <a:ext cx="1006560" cy="925560"/>
            </a:xfrm>
            <a:custGeom>
              <a:avLst/>
              <a:gdLst/>
              <a:ahLst/>
              <a:rect l="l" t="t" r="r" b="b"/>
              <a:pathLst>
                <a:path w="912" h="778">
                  <a:moveTo>
                    <a:pt x="93" y="0"/>
                  </a:moveTo>
                  <a:lnTo>
                    <a:pt x="912" y="89"/>
                  </a:lnTo>
                  <a:lnTo>
                    <a:pt x="869" y="778"/>
                  </a:lnTo>
                  <a:lnTo>
                    <a:pt x="0" y="674"/>
                  </a:lnTo>
                  <a:lnTo>
                    <a:pt x="32" y="495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2592360" y="2982960"/>
              <a:ext cx="792360" cy="111924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765840" y="2997360"/>
              <a:ext cx="617760" cy="78084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8427960" y="1509840"/>
              <a:ext cx="522360" cy="949320"/>
            </a:xfrm>
            <a:custGeom>
              <a:avLst/>
              <a:gdLst/>
              <a:ahLst/>
              <a:rect l="l" t="t" r="r" b="b"/>
              <a:pathLst>
                <a:path w="477" h="796">
                  <a:moveTo>
                    <a:pt x="0" y="444"/>
                  </a:moveTo>
                  <a:lnTo>
                    <a:pt x="36" y="398"/>
                  </a:lnTo>
                  <a:lnTo>
                    <a:pt x="36" y="322"/>
                  </a:lnTo>
                  <a:lnTo>
                    <a:pt x="54" y="279"/>
                  </a:lnTo>
                  <a:lnTo>
                    <a:pt x="50" y="243"/>
                  </a:lnTo>
                  <a:lnTo>
                    <a:pt x="32" y="172"/>
                  </a:lnTo>
                  <a:lnTo>
                    <a:pt x="72" y="57"/>
                  </a:lnTo>
                  <a:lnTo>
                    <a:pt x="83" y="46"/>
                  </a:lnTo>
                  <a:lnTo>
                    <a:pt x="83" y="21"/>
                  </a:lnTo>
                  <a:lnTo>
                    <a:pt x="111" y="10"/>
                  </a:lnTo>
                  <a:lnTo>
                    <a:pt x="133" y="43"/>
                  </a:lnTo>
                  <a:lnTo>
                    <a:pt x="169" y="43"/>
                  </a:lnTo>
                  <a:lnTo>
                    <a:pt x="172" y="35"/>
                  </a:lnTo>
                  <a:lnTo>
                    <a:pt x="197" y="28"/>
                  </a:lnTo>
                  <a:lnTo>
                    <a:pt x="212" y="0"/>
                  </a:lnTo>
                  <a:lnTo>
                    <a:pt x="226" y="21"/>
                  </a:lnTo>
                  <a:lnTo>
                    <a:pt x="226" y="35"/>
                  </a:lnTo>
                  <a:lnTo>
                    <a:pt x="291" y="68"/>
                  </a:lnTo>
                  <a:lnTo>
                    <a:pt x="326" y="236"/>
                  </a:lnTo>
                  <a:lnTo>
                    <a:pt x="355" y="269"/>
                  </a:lnTo>
                  <a:lnTo>
                    <a:pt x="405" y="269"/>
                  </a:lnTo>
                  <a:lnTo>
                    <a:pt x="412" y="283"/>
                  </a:lnTo>
                  <a:lnTo>
                    <a:pt x="409" y="319"/>
                  </a:lnTo>
                  <a:lnTo>
                    <a:pt x="423" y="337"/>
                  </a:lnTo>
                  <a:lnTo>
                    <a:pt x="470" y="347"/>
                  </a:lnTo>
                  <a:lnTo>
                    <a:pt x="477" y="380"/>
                  </a:lnTo>
                  <a:lnTo>
                    <a:pt x="459" y="430"/>
                  </a:lnTo>
                  <a:lnTo>
                    <a:pt x="405" y="480"/>
                  </a:lnTo>
                  <a:lnTo>
                    <a:pt x="359" y="484"/>
                  </a:lnTo>
                  <a:lnTo>
                    <a:pt x="344" y="494"/>
                  </a:lnTo>
                  <a:lnTo>
                    <a:pt x="334" y="523"/>
                  </a:lnTo>
                  <a:lnTo>
                    <a:pt x="323" y="527"/>
                  </a:lnTo>
                  <a:lnTo>
                    <a:pt x="287" y="505"/>
                  </a:lnTo>
                  <a:lnTo>
                    <a:pt x="283" y="530"/>
                  </a:lnTo>
                  <a:lnTo>
                    <a:pt x="294" y="563"/>
                  </a:lnTo>
                  <a:lnTo>
                    <a:pt x="294" y="595"/>
                  </a:lnTo>
                  <a:lnTo>
                    <a:pt x="273" y="602"/>
                  </a:lnTo>
                  <a:lnTo>
                    <a:pt x="204" y="598"/>
                  </a:lnTo>
                  <a:lnTo>
                    <a:pt x="208" y="631"/>
                  </a:lnTo>
                  <a:lnTo>
                    <a:pt x="197" y="656"/>
                  </a:lnTo>
                  <a:lnTo>
                    <a:pt x="176" y="656"/>
                  </a:lnTo>
                  <a:lnTo>
                    <a:pt x="169" y="706"/>
                  </a:lnTo>
                  <a:lnTo>
                    <a:pt x="161" y="731"/>
                  </a:lnTo>
                  <a:lnTo>
                    <a:pt x="147" y="742"/>
                  </a:lnTo>
                  <a:lnTo>
                    <a:pt x="151" y="796"/>
                  </a:lnTo>
                  <a:lnTo>
                    <a:pt x="118" y="796"/>
                  </a:lnTo>
                  <a:lnTo>
                    <a:pt x="108" y="771"/>
                  </a:lnTo>
                  <a:lnTo>
                    <a:pt x="79" y="749"/>
                  </a:lnTo>
                  <a:lnTo>
                    <a:pt x="90" y="692"/>
                  </a:lnTo>
                  <a:lnTo>
                    <a:pt x="65" y="659"/>
                  </a:lnTo>
                  <a:lnTo>
                    <a:pt x="57" y="602"/>
                  </a:lnTo>
                  <a:lnTo>
                    <a:pt x="40" y="570"/>
                  </a:lnTo>
                  <a:lnTo>
                    <a:pt x="0" y="44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6099120" y="4102200"/>
              <a:ext cx="1243080" cy="49032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6357960" y="3141720"/>
              <a:ext cx="469800" cy="85392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7335720" y="2830680"/>
              <a:ext cx="849600" cy="6048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7155000" y="3325680"/>
              <a:ext cx="583920" cy="66672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6181560" y="3666960"/>
              <a:ext cx="1065240" cy="61920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8346960" y="2031840"/>
              <a:ext cx="271440" cy="5619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7418520" y="2158920"/>
              <a:ext cx="934920" cy="126360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8174160" y="2098800"/>
              <a:ext cx="250560" cy="53172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>
            <a:off x="8528040" y="2692440"/>
            <a:ext cx="92160" cy="144360"/>
          </a:xfrm>
          <a:custGeom>
            <a:avLst/>
            <a:gdLst/>
            <a:ahLst/>
            <a:rect l="l" t="t" r="r" b="b"/>
            <a:pathLst>
              <a:path w="86" h="122">
                <a:moveTo>
                  <a:pt x="36" y="0"/>
                </a:moveTo>
                <a:lnTo>
                  <a:pt x="15" y="7"/>
                </a:lnTo>
                <a:lnTo>
                  <a:pt x="0" y="11"/>
                </a:lnTo>
                <a:lnTo>
                  <a:pt x="4" y="82"/>
                </a:lnTo>
                <a:lnTo>
                  <a:pt x="18" y="122"/>
                </a:lnTo>
                <a:lnTo>
                  <a:pt x="72" y="107"/>
                </a:lnTo>
                <a:lnTo>
                  <a:pt x="86" y="61"/>
                </a:lnTo>
                <a:lnTo>
                  <a:pt x="79" y="36"/>
                </a:lnTo>
                <a:lnTo>
                  <a:pt x="54" y="36"/>
                </a:lnTo>
                <a:lnTo>
                  <a:pt x="36" y="0"/>
                </a:lnTo>
              </a:path>
            </a:pathLst>
          </a:custGeom>
          <a:solidFill>
            <a:srgbClr val="00f008"/>
          </a:solidFill>
          <a:ln w="111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091200" y="1898640"/>
            <a:ext cx="111240" cy="96840"/>
          </a:xfrm>
          <a:custGeom>
            <a:avLst/>
            <a:gdLst/>
            <a:ahLst/>
            <a:rect l="l" t="t" r="r" b="b"/>
            <a:pathLst>
              <a:path w="101" h="82">
                <a:moveTo>
                  <a:pt x="101" y="0"/>
                </a:moveTo>
                <a:lnTo>
                  <a:pt x="61" y="7"/>
                </a:lnTo>
                <a:lnTo>
                  <a:pt x="36" y="36"/>
                </a:lnTo>
                <a:lnTo>
                  <a:pt x="8" y="50"/>
                </a:lnTo>
                <a:lnTo>
                  <a:pt x="0" y="82"/>
                </a:lnTo>
                <a:lnTo>
                  <a:pt x="58" y="61"/>
                </a:lnTo>
                <a:lnTo>
                  <a:pt x="79" y="32"/>
                </a:lnTo>
                <a:lnTo>
                  <a:pt x="94" y="21"/>
                </a:lnTo>
                <a:lnTo>
                  <a:pt x="101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491160" y="1946160"/>
            <a:ext cx="85680" cy="23760"/>
          </a:xfrm>
          <a:custGeom>
            <a:avLst/>
            <a:gdLst/>
            <a:ahLst/>
            <a:rect l="l" t="t" r="r" b="b"/>
            <a:pathLst>
              <a:path w="78" h="22">
                <a:moveTo>
                  <a:pt x="14" y="4"/>
                </a:moveTo>
                <a:lnTo>
                  <a:pt x="0" y="15"/>
                </a:lnTo>
                <a:lnTo>
                  <a:pt x="7" y="22"/>
                </a:lnTo>
                <a:lnTo>
                  <a:pt x="57" y="18"/>
                </a:lnTo>
                <a:lnTo>
                  <a:pt x="78" y="18"/>
                </a:lnTo>
                <a:lnTo>
                  <a:pt x="75" y="0"/>
                </a:lnTo>
                <a:lnTo>
                  <a:pt x="14" y="4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3" name=""/>
          <p:cNvGrpSpPr/>
          <p:nvPr/>
        </p:nvGrpSpPr>
        <p:grpSpPr>
          <a:xfrm>
            <a:off x="4008600" y="1985760"/>
            <a:ext cx="2268000" cy="3652920"/>
            <a:chOff x="4008600" y="1985760"/>
            <a:chExt cx="2268000" cy="3652920"/>
          </a:xfrm>
        </p:grpSpPr>
        <p:grpSp>
          <p:nvGrpSpPr>
            <p:cNvPr id="294" name=""/>
            <p:cNvGrpSpPr/>
            <p:nvPr/>
          </p:nvGrpSpPr>
          <p:grpSpPr>
            <a:xfrm>
              <a:off x="4008600" y="1985760"/>
              <a:ext cx="2205720" cy="3652920"/>
              <a:chOff x="4008600" y="1985760"/>
              <a:chExt cx="2205720" cy="3652920"/>
            </a:xfrm>
          </p:grpSpPr>
          <p:grpSp>
            <p:nvGrpSpPr>
              <p:cNvPr id="295" name=""/>
              <p:cNvGrpSpPr/>
              <p:nvPr/>
            </p:nvGrpSpPr>
            <p:grpSpPr>
              <a:xfrm>
                <a:off x="4862520" y="2524320"/>
                <a:ext cx="1351800" cy="961560"/>
                <a:chOff x="4862520" y="2524320"/>
                <a:chExt cx="1351800" cy="961560"/>
              </a:xfrm>
            </p:grpSpPr>
            <p:sp>
              <p:nvSpPr>
                <p:cNvPr id="296" name=""/>
                <p:cNvSpPr/>
                <p:nvPr/>
              </p:nvSpPr>
              <p:spPr>
                <a:xfrm flipV="1">
                  <a:off x="5112720" y="3249360"/>
                  <a:ext cx="345240" cy="236520"/>
                </a:xfrm>
                <a:prstGeom prst="line">
                  <a:avLst/>
                </a:prstGeom>
                <a:ln w="38160">
                  <a:solidFill>
                    <a:srgbClr val="00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7" name=""/>
                <p:cNvSpPr/>
                <p:nvPr/>
              </p:nvSpPr>
              <p:spPr>
                <a:xfrm flipV="1">
                  <a:off x="5432760" y="3152520"/>
                  <a:ext cx="294120" cy="114120"/>
                </a:xfrm>
                <a:prstGeom prst="line">
                  <a:avLst/>
                </a:prstGeom>
                <a:ln w="38160">
                  <a:solidFill>
                    <a:srgbClr val="00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8" name=""/>
                <p:cNvSpPr/>
                <p:nvPr/>
              </p:nvSpPr>
              <p:spPr>
                <a:xfrm flipV="1">
                  <a:off x="5718600" y="2936520"/>
                  <a:ext cx="495720" cy="219240"/>
                </a:xfrm>
                <a:prstGeom prst="line">
                  <a:avLst/>
                </a:prstGeom>
                <a:ln w="38160">
                  <a:solidFill>
                    <a:srgbClr val="00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>
                  <a:off x="5100840" y="3164040"/>
                  <a:ext cx="35640" cy="306360"/>
                </a:xfrm>
                <a:custGeom>
                  <a:avLst/>
                  <a:gdLst/>
                  <a:ahLst/>
                  <a:rect l="l" t="t" r="r" b="b"/>
                  <a:pathLst>
                    <a:path w="21" h="174">
                      <a:moveTo>
                        <a:pt x="21" y="174"/>
                      </a:moveTo>
                      <a:cubicBezTo>
                        <a:pt x="20" y="161"/>
                        <a:pt x="17" y="68"/>
                        <a:pt x="15" y="48"/>
                      </a:cubicBezTo>
                      <a:cubicBezTo>
                        <a:pt x="14" y="36"/>
                        <a:pt x="7" y="20"/>
                        <a:pt x="3" y="9"/>
                      </a:cubicBezTo>
                      <a:cubicBezTo>
                        <a:pt x="2" y="6"/>
                        <a:pt x="0" y="0"/>
                        <a:pt x="0" y="0"/>
                      </a:cubicBezTo>
                    </a:path>
                  </a:pathLst>
                </a:custGeom>
                <a:noFill/>
                <a:ln w="38160">
                  <a:solidFill>
                    <a:srgbClr val="00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 flipV="1">
                  <a:off x="5094000" y="2639880"/>
                  <a:ext cx="471960" cy="541440"/>
                </a:xfrm>
                <a:prstGeom prst="line">
                  <a:avLst/>
                </a:prstGeom>
                <a:ln w="38160">
                  <a:solidFill>
                    <a:srgbClr val="00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1" name=""/>
                <p:cNvSpPr/>
                <p:nvPr/>
              </p:nvSpPr>
              <p:spPr>
                <a:xfrm>
                  <a:off x="4862520" y="2524320"/>
                  <a:ext cx="375480" cy="492120"/>
                </a:xfrm>
                <a:custGeom>
                  <a:avLst/>
                  <a:gdLst/>
                  <a:ahLst/>
                  <a:rect l="l" t="t" r="r" b="b"/>
                  <a:pathLst>
                    <a:path w="231" h="279">
                      <a:moveTo>
                        <a:pt x="0" y="0"/>
                      </a:moveTo>
                      <a:cubicBezTo>
                        <a:pt x="22" y="15"/>
                        <a:pt x="24" y="59"/>
                        <a:pt x="30" y="84"/>
                      </a:cubicBezTo>
                      <a:cubicBezTo>
                        <a:pt x="30" y="84"/>
                        <a:pt x="35" y="104"/>
                        <a:pt x="36" y="105"/>
                      </a:cubicBezTo>
                      <a:cubicBezTo>
                        <a:pt x="41" y="110"/>
                        <a:pt x="54" y="117"/>
                        <a:pt x="54" y="117"/>
                      </a:cubicBezTo>
                      <a:cubicBezTo>
                        <a:pt x="65" y="133"/>
                        <a:pt x="73" y="152"/>
                        <a:pt x="78" y="171"/>
                      </a:cubicBezTo>
                      <a:cubicBezTo>
                        <a:pt x="80" y="180"/>
                        <a:pt x="83" y="200"/>
                        <a:pt x="87" y="207"/>
                      </a:cubicBezTo>
                      <a:cubicBezTo>
                        <a:pt x="90" y="212"/>
                        <a:pt x="100" y="214"/>
                        <a:pt x="105" y="216"/>
                      </a:cubicBezTo>
                      <a:cubicBezTo>
                        <a:pt x="121" y="240"/>
                        <a:pt x="165" y="255"/>
                        <a:pt x="192" y="264"/>
                      </a:cubicBezTo>
                      <a:cubicBezTo>
                        <a:pt x="205" y="268"/>
                        <a:pt x="217" y="279"/>
                        <a:pt x="231" y="279"/>
                      </a:cubicBezTo>
                    </a:path>
                  </a:pathLst>
                </a:custGeom>
                <a:noFill/>
                <a:ln w="38160">
                  <a:solidFill>
                    <a:srgbClr val="00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2" name=""/>
                <p:cNvSpPr/>
                <p:nvPr/>
              </p:nvSpPr>
              <p:spPr>
                <a:xfrm>
                  <a:off x="5141520" y="2608200"/>
                  <a:ext cx="389160" cy="160560"/>
                </a:xfrm>
                <a:custGeom>
                  <a:avLst/>
                  <a:gdLst/>
                  <a:ahLst/>
                  <a:rect l="l" t="t" r="r" b="b"/>
                  <a:pathLst>
                    <a:path w="240" h="91">
                      <a:moveTo>
                        <a:pt x="0" y="90"/>
                      </a:moveTo>
                      <a:cubicBezTo>
                        <a:pt x="31" y="86"/>
                        <a:pt x="17" y="91"/>
                        <a:pt x="42" y="75"/>
                      </a:cubicBezTo>
                      <a:cubicBezTo>
                        <a:pt x="48" y="71"/>
                        <a:pt x="60" y="63"/>
                        <a:pt x="60" y="63"/>
                      </a:cubicBezTo>
                      <a:cubicBezTo>
                        <a:pt x="70" y="48"/>
                        <a:pt x="80" y="33"/>
                        <a:pt x="90" y="18"/>
                      </a:cubicBezTo>
                      <a:cubicBezTo>
                        <a:pt x="94" y="12"/>
                        <a:pt x="102" y="0"/>
                        <a:pt x="102" y="0"/>
                      </a:cubicBezTo>
                      <a:cubicBezTo>
                        <a:pt x="136" y="9"/>
                        <a:pt x="170" y="21"/>
                        <a:pt x="204" y="30"/>
                      </a:cubicBezTo>
                      <a:cubicBezTo>
                        <a:pt x="216" y="33"/>
                        <a:pt x="228" y="39"/>
                        <a:pt x="240" y="39"/>
                      </a:cubicBezTo>
                    </a:path>
                  </a:pathLst>
                </a:custGeom>
                <a:noFill/>
                <a:ln w="38160">
                  <a:solidFill>
                    <a:srgbClr val="00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3" name=""/>
                <p:cNvSpPr/>
                <p:nvPr/>
              </p:nvSpPr>
              <p:spPr>
                <a:xfrm flipV="1">
                  <a:off x="5530680" y="2841840"/>
                  <a:ext cx="360720" cy="9360"/>
                </a:xfrm>
                <a:prstGeom prst="line">
                  <a:avLst/>
                </a:prstGeom>
                <a:ln w="38160">
                  <a:solidFill>
                    <a:srgbClr val="00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7440" bIns="-374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4" name=""/>
                <p:cNvSpPr/>
                <p:nvPr/>
              </p:nvSpPr>
              <p:spPr>
                <a:xfrm>
                  <a:off x="5451120" y="3016440"/>
                  <a:ext cx="54000" cy="233280"/>
                </a:xfrm>
                <a:custGeom>
                  <a:avLst/>
                  <a:gdLst/>
                  <a:ahLst/>
                  <a:rect l="l" t="t" r="r" b="b"/>
                  <a:pathLst>
                    <a:path w="34" h="132">
                      <a:moveTo>
                        <a:pt x="13" y="132"/>
                      </a:moveTo>
                      <a:cubicBezTo>
                        <a:pt x="9" y="126"/>
                        <a:pt x="0" y="121"/>
                        <a:pt x="1" y="114"/>
                      </a:cubicBezTo>
                      <a:cubicBezTo>
                        <a:pt x="2" y="104"/>
                        <a:pt x="4" y="69"/>
                        <a:pt x="13" y="60"/>
                      </a:cubicBezTo>
                      <a:cubicBezTo>
                        <a:pt x="22" y="51"/>
                        <a:pt x="27" y="45"/>
                        <a:pt x="31" y="33"/>
                      </a:cubicBezTo>
                      <a:cubicBezTo>
                        <a:pt x="32" y="22"/>
                        <a:pt x="34" y="0"/>
                        <a:pt x="34" y="0"/>
                      </a:cubicBezTo>
                    </a:path>
                  </a:pathLst>
                </a:custGeom>
                <a:noFill/>
                <a:ln w="38160">
                  <a:solidFill>
                    <a:srgbClr val="00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5" name=""/>
                <p:cNvSpPr/>
                <p:nvPr/>
              </p:nvSpPr>
              <p:spPr>
                <a:xfrm flipH="1">
                  <a:off x="5507280" y="2646360"/>
                  <a:ext cx="51840" cy="390600"/>
                </a:xfrm>
                <a:prstGeom prst="line">
                  <a:avLst/>
                </a:prstGeom>
                <a:ln w="38160">
                  <a:solidFill>
                    <a:srgbClr val="00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06" name=""/>
              <p:cNvGrpSpPr/>
              <p:nvPr/>
            </p:nvGrpSpPr>
            <p:grpSpPr>
              <a:xfrm>
                <a:off x="4008600" y="1985760"/>
                <a:ext cx="1873440" cy="3652920"/>
                <a:chOff x="4008600" y="1985760"/>
                <a:chExt cx="1873440" cy="3652920"/>
              </a:xfrm>
            </p:grpSpPr>
            <p:sp>
              <p:nvSpPr>
                <p:cNvPr id="307" name=""/>
                <p:cNvSpPr/>
                <p:nvPr/>
              </p:nvSpPr>
              <p:spPr>
                <a:xfrm flipH="1">
                  <a:off x="4024080" y="5002200"/>
                  <a:ext cx="125280" cy="108000"/>
                </a:xfrm>
                <a:prstGeom prst="line">
                  <a:avLst/>
                </a:prstGeom>
                <a:ln w="38160">
                  <a:solidFill>
                    <a:srgbClr val="00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4044960" y="5092920"/>
                  <a:ext cx="131400" cy="187200"/>
                </a:xfrm>
                <a:custGeom>
                  <a:avLst/>
                  <a:gdLst/>
                  <a:ahLst/>
                  <a:rect l="l" t="t" r="r" b="b"/>
                  <a:pathLst>
                    <a:path w="81" h="106">
                      <a:moveTo>
                        <a:pt x="0" y="106"/>
                      </a:moveTo>
                      <a:cubicBezTo>
                        <a:pt x="12" y="88"/>
                        <a:pt x="24" y="67"/>
                        <a:pt x="42" y="55"/>
                      </a:cubicBezTo>
                      <a:cubicBezTo>
                        <a:pt x="52" y="40"/>
                        <a:pt x="62" y="25"/>
                        <a:pt x="72" y="10"/>
                      </a:cubicBezTo>
                      <a:cubicBezTo>
                        <a:pt x="79" y="0"/>
                        <a:pt x="74" y="1"/>
                        <a:pt x="81" y="1"/>
                      </a:cubicBezTo>
                    </a:path>
                  </a:pathLst>
                </a:custGeom>
                <a:noFill/>
                <a:ln w="38160">
                  <a:solidFill>
                    <a:srgbClr val="00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309" name=""/>
                <p:cNvGrpSpPr/>
                <p:nvPr/>
              </p:nvGrpSpPr>
              <p:grpSpPr>
                <a:xfrm>
                  <a:off x="4008600" y="1985760"/>
                  <a:ext cx="1873440" cy="3652920"/>
                  <a:chOff x="4008600" y="1985760"/>
                  <a:chExt cx="1873440" cy="3652920"/>
                </a:xfrm>
              </p:grpSpPr>
              <p:sp>
                <p:nvSpPr>
                  <p:cNvPr id="310" name=""/>
                  <p:cNvSpPr/>
                  <p:nvPr/>
                </p:nvSpPr>
                <p:spPr>
                  <a:xfrm>
                    <a:off x="4132080" y="5010120"/>
                    <a:ext cx="288720" cy="50508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1" name=""/>
                  <p:cNvSpPr/>
                  <p:nvPr/>
                </p:nvSpPr>
                <p:spPr>
                  <a:xfrm>
                    <a:off x="4411440" y="5496120"/>
                    <a:ext cx="0" cy="142560"/>
                  </a:xfrm>
                  <a:prstGeom prst="line">
                    <a:avLst/>
                  </a:prstGeom>
                  <a:ln w="38160">
                    <a:solidFill>
                      <a:srgbClr val="00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312" name=""/>
                  <p:cNvGrpSpPr/>
                  <p:nvPr/>
                </p:nvGrpSpPr>
                <p:grpSpPr>
                  <a:xfrm>
                    <a:off x="4008600" y="1985760"/>
                    <a:ext cx="1873440" cy="3643560"/>
                    <a:chOff x="4008600" y="1985760"/>
                    <a:chExt cx="1873440" cy="3643560"/>
                  </a:xfrm>
                </p:grpSpPr>
                <p:sp>
                  <p:nvSpPr>
                    <p:cNvPr id="313" name=""/>
                    <p:cNvSpPr/>
                    <p:nvPr/>
                  </p:nvSpPr>
                  <p:spPr>
                    <a:xfrm>
                      <a:off x="4008600" y="5094360"/>
                      <a:ext cx="141120" cy="534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" h="279">
                          <a:moveTo>
                            <a:pt x="13" y="0"/>
                          </a:moveTo>
                          <a:cubicBezTo>
                            <a:pt x="21" y="12"/>
                            <a:pt x="22" y="22"/>
                            <a:pt x="25" y="36"/>
                          </a:cubicBezTo>
                          <a:cubicBezTo>
                            <a:pt x="22" y="77"/>
                            <a:pt x="0" y="187"/>
                            <a:pt x="43" y="201"/>
                          </a:cubicBezTo>
                          <a:cubicBezTo>
                            <a:pt x="50" y="211"/>
                            <a:pt x="59" y="215"/>
                            <a:pt x="67" y="225"/>
                          </a:cubicBezTo>
                          <a:cubicBezTo>
                            <a:pt x="74" y="233"/>
                            <a:pt x="76" y="243"/>
                            <a:pt x="82" y="252"/>
                          </a:cubicBezTo>
                          <a:cubicBezTo>
                            <a:pt x="86" y="269"/>
                            <a:pt x="85" y="260"/>
                            <a:pt x="85" y="279"/>
                          </a:cubicBezTo>
                        </a:path>
                      </a:pathLst>
                    </a:custGeom>
                    <a:noFill/>
                    <a:ln w="38160">
                      <a:solidFill>
                        <a:srgbClr val="00fff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14" name=""/>
                    <p:cNvSpPr/>
                    <p:nvPr/>
                  </p:nvSpPr>
                  <p:spPr>
                    <a:xfrm>
                      <a:off x="4122720" y="5300640"/>
                      <a:ext cx="171000" cy="238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5" h="135">
                          <a:moveTo>
                            <a:pt x="0" y="135"/>
                          </a:moveTo>
                          <a:cubicBezTo>
                            <a:pt x="6" y="126"/>
                            <a:pt x="9" y="117"/>
                            <a:pt x="15" y="108"/>
                          </a:cubicBezTo>
                          <a:cubicBezTo>
                            <a:pt x="25" y="93"/>
                            <a:pt x="53" y="85"/>
                            <a:pt x="69" y="78"/>
                          </a:cubicBezTo>
                          <a:cubicBezTo>
                            <a:pt x="78" y="74"/>
                            <a:pt x="87" y="72"/>
                            <a:pt x="96" y="69"/>
                          </a:cubicBezTo>
                          <a:cubicBezTo>
                            <a:pt x="99" y="68"/>
                            <a:pt x="105" y="66"/>
                            <a:pt x="105" y="66"/>
                          </a:cubicBezTo>
                          <a:cubicBezTo>
                            <a:pt x="97" y="42"/>
                            <a:pt x="105" y="24"/>
                            <a:pt x="105" y="0"/>
                          </a:cubicBezTo>
                        </a:path>
                      </a:pathLst>
                    </a:custGeom>
                    <a:noFill/>
                    <a:ln w="38160">
                      <a:solidFill>
                        <a:srgbClr val="00fff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grpSp>
                  <p:nvGrpSpPr>
                    <p:cNvPr id="315" name=""/>
                    <p:cNvGrpSpPr/>
                    <p:nvPr/>
                  </p:nvGrpSpPr>
                  <p:grpSpPr>
                    <a:xfrm>
                      <a:off x="4174920" y="1985760"/>
                      <a:ext cx="1707120" cy="3097080"/>
                      <a:chOff x="4174920" y="1985760"/>
                      <a:chExt cx="1707120" cy="3097080"/>
                    </a:xfrm>
                  </p:grpSpPr>
                  <p:grpSp>
                    <p:nvGrpSpPr>
                      <p:cNvPr id="316" name=""/>
                      <p:cNvGrpSpPr/>
                      <p:nvPr/>
                    </p:nvGrpSpPr>
                    <p:grpSpPr>
                      <a:xfrm>
                        <a:off x="4174920" y="3471840"/>
                        <a:ext cx="954720" cy="1611000"/>
                        <a:chOff x="4174920" y="3471840"/>
                        <a:chExt cx="954720" cy="1611000"/>
                      </a:xfrm>
                    </p:grpSpPr>
                    <p:sp>
                      <p:nvSpPr>
                        <p:cNvPr id="317" name=""/>
                        <p:cNvSpPr/>
                        <p:nvPr/>
                      </p:nvSpPr>
                      <p:spPr>
                        <a:xfrm flipV="1">
                          <a:off x="4174920" y="4411800"/>
                          <a:ext cx="316440" cy="67104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18" name=""/>
                        <p:cNvSpPr/>
                        <p:nvPr/>
                      </p:nvSpPr>
                      <p:spPr>
                        <a:xfrm>
                          <a:off x="4354920" y="4529520"/>
                          <a:ext cx="13680" cy="13680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19" name=""/>
                        <p:cNvSpPr/>
                        <p:nvPr/>
                      </p:nvSpPr>
                      <p:spPr>
                        <a:xfrm flipV="1">
                          <a:off x="4347720" y="4385880"/>
                          <a:ext cx="171720" cy="15444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0" name=""/>
                        <p:cNvSpPr/>
                        <p:nvPr/>
                      </p:nvSpPr>
                      <p:spPr>
                        <a:xfrm flipV="1">
                          <a:off x="4501800" y="4036680"/>
                          <a:ext cx="218520" cy="36468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1" name=""/>
                        <p:cNvSpPr/>
                        <p:nvPr/>
                      </p:nvSpPr>
                      <p:spPr>
                        <a:xfrm flipV="1">
                          <a:off x="4706280" y="3834360"/>
                          <a:ext cx="190440" cy="21816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2" name=""/>
                        <p:cNvSpPr/>
                        <p:nvPr/>
                      </p:nvSpPr>
                      <p:spPr>
                        <a:xfrm flipV="1">
                          <a:off x="4891680" y="3471840"/>
                          <a:ext cx="237960" cy="37440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3" name=""/>
                        <p:cNvSpPr/>
                        <p:nvPr/>
                      </p:nvSpPr>
                      <p:spPr>
                        <a:xfrm flipV="1">
                          <a:off x="4300560" y="4168440"/>
                          <a:ext cx="346320" cy="5400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7200" bIns="72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4" name=""/>
                        <p:cNvSpPr/>
                        <p:nvPr/>
                      </p:nvSpPr>
                      <p:spPr>
                        <a:xfrm>
                          <a:off x="4452840" y="4507920"/>
                          <a:ext cx="330120" cy="1429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04" h="81">
                              <a:moveTo>
                                <a:pt x="204" y="81"/>
                              </a:moveTo>
                              <a:cubicBezTo>
                                <a:pt x="163" y="73"/>
                                <a:pt x="98" y="58"/>
                                <a:pt x="60" y="42"/>
                              </a:cubicBezTo>
                              <a:cubicBezTo>
                                <a:pt x="44" y="35"/>
                                <a:pt x="11" y="0"/>
                                <a:pt x="0" y="0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5" name=""/>
                        <p:cNvSpPr/>
                        <p:nvPr/>
                      </p:nvSpPr>
                      <p:spPr>
                        <a:xfrm>
                          <a:off x="4540320" y="4343760"/>
                          <a:ext cx="262080" cy="8460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62" h="48">
                              <a:moveTo>
                                <a:pt x="0" y="0"/>
                              </a:moveTo>
                              <a:cubicBezTo>
                                <a:pt x="32" y="32"/>
                                <a:pt x="120" y="48"/>
                                <a:pt x="162" y="48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37800" bIns="37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6" name=""/>
                        <p:cNvSpPr/>
                        <p:nvPr/>
                      </p:nvSpPr>
                      <p:spPr>
                        <a:xfrm>
                          <a:off x="4384440" y="4037040"/>
                          <a:ext cx="330120" cy="1735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04" h="99">
                              <a:moveTo>
                                <a:pt x="0" y="99"/>
                              </a:moveTo>
                              <a:cubicBezTo>
                                <a:pt x="5" y="91"/>
                                <a:pt x="11" y="81"/>
                                <a:pt x="15" y="72"/>
                              </a:cubicBezTo>
                              <a:cubicBezTo>
                                <a:pt x="18" y="66"/>
                                <a:pt x="19" y="60"/>
                                <a:pt x="21" y="54"/>
                              </a:cubicBezTo>
                              <a:cubicBezTo>
                                <a:pt x="22" y="51"/>
                                <a:pt x="24" y="45"/>
                                <a:pt x="24" y="45"/>
                              </a:cubicBezTo>
                              <a:cubicBezTo>
                                <a:pt x="23" y="42"/>
                                <a:pt x="19" y="38"/>
                                <a:pt x="21" y="36"/>
                              </a:cubicBezTo>
                              <a:cubicBezTo>
                                <a:pt x="32" y="25"/>
                                <a:pt x="130" y="21"/>
                                <a:pt x="132" y="21"/>
                              </a:cubicBezTo>
                              <a:cubicBezTo>
                                <a:pt x="153" y="14"/>
                                <a:pt x="181" y="0"/>
                                <a:pt x="204" y="0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</p:grpSp>
                  <p:grpSp>
                    <p:nvGrpSpPr>
                      <p:cNvPr id="327" name=""/>
                      <p:cNvGrpSpPr/>
                      <p:nvPr/>
                    </p:nvGrpSpPr>
                    <p:grpSpPr>
                      <a:xfrm>
                        <a:off x="5146920" y="1985760"/>
                        <a:ext cx="735120" cy="741600"/>
                        <a:chOff x="5146920" y="1985760"/>
                        <a:chExt cx="735120" cy="741600"/>
                      </a:xfrm>
                    </p:grpSpPr>
                    <p:sp>
                      <p:nvSpPr>
                        <p:cNvPr id="328" name=""/>
                        <p:cNvSpPr/>
                        <p:nvPr/>
                      </p:nvSpPr>
                      <p:spPr>
                        <a:xfrm>
                          <a:off x="5527440" y="2048040"/>
                          <a:ext cx="140040" cy="968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87" h="55">
                              <a:moveTo>
                                <a:pt x="0" y="55"/>
                              </a:moveTo>
                              <a:cubicBezTo>
                                <a:pt x="3" y="53"/>
                                <a:pt x="30" y="28"/>
                                <a:pt x="30" y="28"/>
                              </a:cubicBezTo>
                              <a:cubicBezTo>
                                <a:pt x="46" y="21"/>
                                <a:pt x="63" y="20"/>
                                <a:pt x="78" y="10"/>
                              </a:cubicBezTo>
                              <a:cubicBezTo>
                                <a:pt x="85" y="0"/>
                                <a:pt x="80" y="1"/>
                                <a:pt x="87" y="1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29" name=""/>
                        <p:cNvSpPr/>
                        <p:nvPr/>
                      </p:nvSpPr>
                      <p:spPr>
                        <a:xfrm flipV="1">
                          <a:off x="5606640" y="1985760"/>
                          <a:ext cx="172440" cy="269640"/>
                        </a:xfrm>
                        <a:prstGeom prst="line">
                          <a:avLst/>
                        </a:prstGeom>
                        <a:ln w="38160">
                          <a:solidFill>
                            <a:srgbClr val="00ffff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30" name=""/>
                        <p:cNvSpPr/>
                        <p:nvPr/>
                      </p:nvSpPr>
                      <p:spPr>
                        <a:xfrm>
                          <a:off x="5535720" y="2227320"/>
                          <a:ext cx="346320" cy="5000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13" h="270">
                              <a:moveTo>
                                <a:pt x="48" y="0"/>
                              </a:moveTo>
                              <a:cubicBezTo>
                                <a:pt x="42" y="19"/>
                                <a:pt x="22" y="34"/>
                                <a:pt x="15" y="54"/>
                              </a:cubicBezTo>
                              <a:cubicBezTo>
                                <a:pt x="7" y="77"/>
                                <a:pt x="3" y="96"/>
                                <a:pt x="0" y="120"/>
                              </a:cubicBezTo>
                              <a:cubicBezTo>
                                <a:pt x="0" y="121"/>
                                <a:pt x="4" y="214"/>
                                <a:pt x="15" y="225"/>
                              </a:cubicBezTo>
                              <a:cubicBezTo>
                                <a:pt x="28" y="238"/>
                                <a:pt x="45" y="241"/>
                                <a:pt x="63" y="246"/>
                              </a:cubicBezTo>
                              <a:cubicBezTo>
                                <a:pt x="112" y="260"/>
                                <a:pt x="162" y="270"/>
                                <a:pt x="213" y="270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31" name=""/>
                        <p:cNvSpPr/>
                        <p:nvPr/>
                      </p:nvSpPr>
                      <p:spPr>
                        <a:xfrm>
                          <a:off x="5146920" y="2341440"/>
                          <a:ext cx="243360" cy="2001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50" h="114">
                              <a:moveTo>
                                <a:pt x="15" y="114"/>
                              </a:moveTo>
                              <a:cubicBezTo>
                                <a:pt x="8" y="93"/>
                                <a:pt x="14" y="100"/>
                                <a:pt x="0" y="90"/>
                              </a:cubicBezTo>
                              <a:cubicBezTo>
                                <a:pt x="1" y="86"/>
                                <a:pt x="0" y="81"/>
                                <a:pt x="3" y="78"/>
                              </a:cubicBezTo>
                              <a:cubicBezTo>
                                <a:pt x="5" y="76"/>
                                <a:pt x="10" y="78"/>
                                <a:pt x="12" y="75"/>
                              </a:cubicBezTo>
                              <a:cubicBezTo>
                                <a:pt x="15" y="71"/>
                                <a:pt x="20" y="48"/>
                                <a:pt x="21" y="48"/>
                              </a:cubicBezTo>
                              <a:cubicBezTo>
                                <a:pt x="35" y="43"/>
                                <a:pt x="73" y="31"/>
                                <a:pt x="84" y="24"/>
                              </a:cubicBezTo>
                              <a:cubicBezTo>
                                <a:pt x="103" y="11"/>
                                <a:pt x="126" y="0"/>
                                <a:pt x="150" y="0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32" name=""/>
                        <p:cNvSpPr/>
                        <p:nvPr/>
                      </p:nvSpPr>
                      <p:spPr>
                        <a:xfrm>
                          <a:off x="5385240" y="2282760"/>
                          <a:ext cx="155520" cy="1731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96" h="98">
                              <a:moveTo>
                                <a:pt x="0" y="0"/>
                              </a:moveTo>
                              <a:cubicBezTo>
                                <a:pt x="4" y="14"/>
                                <a:pt x="7" y="27"/>
                                <a:pt x="15" y="39"/>
                              </a:cubicBezTo>
                              <a:cubicBezTo>
                                <a:pt x="22" y="98"/>
                                <a:pt x="41" y="87"/>
                                <a:pt x="96" y="87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33" name=""/>
                        <p:cNvSpPr/>
                        <p:nvPr/>
                      </p:nvSpPr>
                      <p:spPr>
                        <a:xfrm>
                          <a:off x="5315760" y="2425680"/>
                          <a:ext cx="113400" cy="5400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69" h="31">
                              <a:moveTo>
                                <a:pt x="0" y="27"/>
                              </a:moveTo>
                              <a:cubicBezTo>
                                <a:pt x="14" y="26"/>
                                <a:pt x="32" y="31"/>
                                <a:pt x="42" y="21"/>
                              </a:cubicBezTo>
                              <a:cubicBezTo>
                                <a:pt x="57" y="6"/>
                                <a:pt x="49" y="0"/>
                                <a:pt x="69" y="0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7200" bIns="72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  <p:sp>
                      <p:nvSpPr>
                        <p:cNvPr id="334" name=""/>
                        <p:cNvSpPr/>
                        <p:nvPr/>
                      </p:nvSpPr>
                      <p:spPr>
                        <a:xfrm>
                          <a:off x="5589720" y="2038320"/>
                          <a:ext cx="126720" cy="1969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78" h="111">
                              <a:moveTo>
                                <a:pt x="0" y="0"/>
                              </a:moveTo>
                              <a:cubicBezTo>
                                <a:pt x="8" y="12"/>
                                <a:pt x="13" y="24"/>
                                <a:pt x="21" y="36"/>
                              </a:cubicBezTo>
                              <a:cubicBezTo>
                                <a:pt x="22" y="44"/>
                                <a:pt x="22" y="77"/>
                                <a:pt x="30" y="87"/>
                              </a:cubicBezTo>
                              <a:cubicBezTo>
                                <a:pt x="35" y="94"/>
                                <a:pt x="60" y="104"/>
                                <a:pt x="66" y="108"/>
                              </a:cubicBezTo>
                              <a:cubicBezTo>
                                <a:pt x="69" y="110"/>
                                <a:pt x="78" y="111"/>
                                <a:pt x="78" y="111"/>
                              </a:cubicBezTo>
                            </a:path>
                          </a:pathLst>
                        </a:custGeom>
                        <a:noFill/>
                        <a:ln w="38160">
                          <a:solidFill>
                            <a:srgbClr val="00ffff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wrap="none" lIns="90000" rIns="90000" tIns="46800" bIns="46800" anchor="ctr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/>
                          </a:endParaRPr>
                        </a:p>
                      </p:txBody>
                    </p:sp>
                  </p:grpSp>
                </p:grpSp>
              </p:grpSp>
            </p:grpSp>
          </p:grpSp>
        </p:grpSp>
        <p:sp>
          <p:nvSpPr>
            <p:cNvPr id="335" name=""/>
            <p:cNvSpPr/>
            <p:nvPr/>
          </p:nvSpPr>
          <p:spPr>
            <a:xfrm flipV="1">
              <a:off x="5708520" y="2185560"/>
              <a:ext cx="568080" cy="49320"/>
            </a:xfrm>
            <a:prstGeom prst="line">
              <a:avLst/>
            </a:prstGeom>
            <a:ln w="3816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816520" y="2227320"/>
              <a:ext cx="129960" cy="214200"/>
            </a:xfrm>
            <a:prstGeom prst="line">
              <a:avLst/>
            </a:prstGeom>
            <a:ln w="3816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5546520" y="2435400"/>
              <a:ext cx="239400" cy="115920"/>
            </a:xfrm>
            <a:custGeom>
              <a:avLst/>
              <a:gdLst/>
              <a:ahLst/>
              <a:rect l="l" t="t" r="r" b="b"/>
              <a:pathLst>
                <a:path w="147" h="66">
                  <a:moveTo>
                    <a:pt x="0" y="66"/>
                  </a:moveTo>
                  <a:cubicBezTo>
                    <a:pt x="13" y="58"/>
                    <a:pt x="19" y="45"/>
                    <a:pt x="27" y="33"/>
                  </a:cubicBezTo>
                  <a:cubicBezTo>
                    <a:pt x="28" y="32"/>
                    <a:pt x="93" y="18"/>
                    <a:pt x="93" y="18"/>
                  </a:cubicBezTo>
                  <a:cubicBezTo>
                    <a:pt x="105" y="14"/>
                    <a:pt x="117" y="10"/>
                    <a:pt x="129" y="6"/>
                  </a:cubicBezTo>
                  <a:cubicBezTo>
                    <a:pt x="135" y="4"/>
                    <a:pt x="147" y="0"/>
                    <a:pt x="147" y="0"/>
                  </a:cubicBezTo>
                </a:path>
              </a:pathLst>
            </a:custGeom>
            <a:noFill/>
            <a:ln w="38160">
              <a:solidFill>
                <a:srgbClr val="00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" name=""/>
          <p:cNvGrpSpPr/>
          <p:nvPr/>
        </p:nvGrpSpPr>
        <p:grpSpPr>
          <a:xfrm>
            <a:off x="3732120" y="1674720"/>
            <a:ext cx="2628720" cy="1656000"/>
            <a:chOff x="3732120" y="1674720"/>
            <a:chExt cx="2628720" cy="1656000"/>
          </a:xfrm>
        </p:grpSpPr>
        <p:sp>
          <p:nvSpPr>
            <p:cNvPr id="339" name=""/>
            <p:cNvSpPr/>
            <p:nvPr/>
          </p:nvSpPr>
          <p:spPr>
            <a:xfrm>
              <a:off x="5379840" y="2873520"/>
              <a:ext cx="150840" cy="586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5648040" y="3165480"/>
              <a:ext cx="131760" cy="1476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41" name=""/>
            <p:cNvGrpSpPr/>
            <p:nvPr/>
          </p:nvGrpSpPr>
          <p:grpSpPr>
            <a:xfrm>
              <a:off x="3732120" y="1674720"/>
              <a:ext cx="2628720" cy="1656000"/>
              <a:chOff x="3732120" y="1674720"/>
              <a:chExt cx="2628720" cy="1656000"/>
            </a:xfrm>
          </p:grpSpPr>
          <p:sp>
            <p:nvSpPr>
              <p:cNvPr id="342" name=""/>
              <p:cNvSpPr/>
              <p:nvPr/>
            </p:nvSpPr>
            <p:spPr>
              <a:xfrm>
                <a:off x="3732120" y="1674720"/>
                <a:ext cx="422280" cy="2858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4122720" y="1933560"/>
                <a:ext cx="369720" cy="36036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4478400" y="2286000"/>
                <a:ext cx="399960" cy="21924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4841640" y="2476440"/>
                <a:ext cx="559080" cy="403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5526000" y="2921040"/>
                <a:ext cx="128520" cy="24912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5765760" y="3178080"/>
                <a:ext cx="595080" cy="152640"/>
              </a:xfrm>
              <a:custGeom>
                <a:avLst/>
                <a:gdLst/>
                <a:ahLst/>
                <a:rect l="l" t="t" r="r" b="b"/>
                <a:pathLst>
                  <a:path w="375" h="96">
                    <a:moveTo>
                      <a:pt x="0" y="82"/>
                    </a:moveTo>
                    <a:cubicBezTo>
                      <a:pt x="34" y="79"/>
                      <a:pt x="65" y="70"/>
                      <a:pt x="98" y="66"/>
                    </a:cubicBezTo>
                    <a:cubicBezTo>
                      <a:pt x="167" y="47"/>
                      <a:pt x="242" y="87"/>
                      <a:pt x="311" y="96"/>
                    </a:cubicBezTo>
                    <a:cubicBezTo>
                      <a:pt x="352" y="89"/>
                      <a:pt x="375" y="42"/>
                      <a:pt x="375" y="0"/>
                    </a:cubicBezTo>
                  </a:path>
                </a:pathLst>
              </a:custGeom>
              <a:noFill/>
              <a:ln w="38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48" name=""/>
          <p:cNvGrpSpPr/>
          <p:nvPr/>
        </p:nvGrpSpPr>
        <p:grpSpPr>
          <a:xfrm>
            <a:off x="2427120" y="4044960"/>
            <a:ext cx="2254320" cy="1512360"/>
            <a:chOff x="2427120" y="4044960"/>
            <a:chExt cx="2254320" cy="1512360"/>
          </a:xfrm>
        </p:grpSpPr>
        <p:sp>
          <p:nvSpPr>
            <p:cNvPr id="349" name=""/>
            <p:cNvSpPr/>
            <p:nvPr/>
          </p:nvSpPr>
          <p:spPr>
            <a:xfrm>
              <a:off x="3897360" y="4831920"/>
              <a:ext cx="239400" cy="7254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0" name=""/>
            <p:cNvGrpSpPr/>
            <p:nvPr/>
          </p:nvGrpSpPr>
          <p:grpSpPr>
            <a:xfrm>
              <a:off x="2427120" y="4044960"/>
              <a:ext cx="2254320" cy="807480"/>
              <a:chOff x="2427120" y="4044960"/>
              <a:chExt cx="2254320" cy="807480"/>
            </a:xfrm>
          </p:grpSpPr>
          <p:sp>
            <p:nvSpPr>
              <p:cNvPr id="351" name=""/>
              <p:cNvSpPr/>
              <p:nvPr/>
            </p:nvSpPr>
            <p:spPr>
              <a:xfrm>
                <a:off x="2427120" y="4303440"/>
                <a:ext cx="1490760" cy="549000"/>
              </a:xfrm>
              <a:custGeom>
                <a:avLst/>
                <a:gdLst/>
                <a:ahLst/>
                <a:rect l="l" t="t" r="r" b="b"/>
                <a:pathLst>
                  <a:path w="916" h="312">
                    <a:moveTo>
                      <a:pt x="19" y="72"/>
                    </a:moveTo>
                    <a:cubicBezTo>
                      <a:pt x="17" y="70"/>
                      <a:pt x="4" y="59"/>
                      <a:pt x="4" y="54"/>
                    </a:cubicBezTo>
                    <a:cubicBezTo>
                      <a:pt x="0" y="2"/>
                      <a:pt x="41" y="14"/>
                      <a:pt x="82" y="12"/>
                    </a:cubicBezTo>
                    <a:cubicBezTo>
                      <a:pt x="103" y="5"/>
                      <a:pt x="95" y="10"/>
                      <a:pt x="109" y="0"/>
                    </a:cubicBezTo>
                    <a:cubicBezTo>
                      <a:pt x="141" y="2"/>
                      <a:pt x="170" y="7"/>
                      <a:pt x="202" y="12"/>
                    </a:cubicBezTo>
                    <a:cubicBezTo>
                      <a:pt x="216" y="14"/>
                      <a:pt x="230" y="16"/>
                      <a:pt x="244" y="18"/>
                    </a:cubicBezTo>
                    <a:cubicBezTo>
                      <a:pt x="251" y="19"/>
                      <a:pt x="265" y="21"/>
                      <a:pt x="265" y="21"/>
                    </a:cubicBezTo>
                    <a:cubicBezTo>
                      <a:pt x="311" y="36"/>
                      <a:pt x="424" y="25"/>
                      <a:pt x="448" y="24"/>
                    </a:cubicBezTo>
                    <a:cubicBezTo>
                      <a:pt x="489" y="26"/>
                      <a:pt x="514" y="24"/>
                      <a:pt x="550" y="36"/>
                    </a:cubicBezTo>
                    <a:cubicBezTo>
                      <a:pt x="554" y="37"/>
                      <a:pt x="579" y="45"/>
                      <a:pt x="580" y="45"/>
                    </a:cubicBezTo>
                    <a:cubicBezTo>
                      <a:pt x="587" y="47"/>
                      <a:pt x="598" y="57"/>
                      <a:pt x="598" y="57"/>
                    </a:cubicBezTo>
                    <a:cubicBezTo>
                      <a:pt x="604" y="74"/>
                      <a:pt x="629" y="96"/>
                      <a:pt x="646" y="102"/>
                    </a:cubicBezTo>
                    <a:cubicBezTo>
                      <a:pt x="660" y="116"/>
                      <a:pt x="651" y="109"/>
                      <a:pt x="673" y="123"/>
                    </a:cubicBezTo>
                    <a:cubicBezTo>
                      <a:pt x="679" y="127"/>
                      <a:pt x="691" y="135"/>
                      <a:pt x="691" y="135"/>
                    </a:cubicBezTo>
                    <a:cubicBezTo>
                      <a:pt x="698" y="145"/>
                      <a:pt x="705" y="152"/>
                      <a:pt x="715" y="159"/>
                    </a:cubicBezTo>
                    <a:cubicBezTo>
                      <a:pt x="725" y="174"/>
                      <a:pt x="742" y="185"/>
                      <a:pt x="757" y="195"/>
                    </a:cubicBezTo>
                    <a:cubicBezTo>
                      <a:pt x="763" y="199"/>
                      <a:pt x="775" y="207"/>
                      <a:pt x="775" y="207"/>
                    </a:cubicBezTo>
                    <a:cubicBezTo>
                      <a:pt x="783" y="219"/>
                      <a:pt x="795" y="222"/>
                      <a:pt x="808" y="231"/>
                    </a:cubicBezTo>
                    <a:cubicBezTo>
                      <a:pt x="832" y="247"/>
                      <a:pt x="856" y="260"/>
                      <a:pt x="880" y="276"/>
                    </a:cubicBezTo>
                    <a:cubicBezTo>
                      <a:pt x="885" y="284"/>
                      <a:pt x="894" y="294"/>
                      <a:pt x="901" y="300"/>
                    </a:cubicBezTo>
                    <a:cubicBezTo>
                      <a:pt x="916" y="312"/>
                      <a:pt x="906" y="294"/>
                      <a:pt x="913" y="309"/>
                    </a:cubicBez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3298680" y="4044960"/>
                <a:ext cx="120600" cy="312480"/>
              </a:xfrm>
              <a:custGeom>
                <a:avLst/>
                <a:gdLst/>
                <a:ahLst/>
                <a:rect l="l" t="t" r="r" b="b"/>
                <a:pathLst>
                  <a:path w="75" h="177">
                    <a:moveTo>
                      <a:pt x="0" y="177"/>
                    </a:moveTo>
                    <a:cubicBezTo>
                      <a:pt x="7" y="167"/>
                      <a:pt x="9" y="159"/>
                      <a:pt x="18" y="150"/>
                    </a:cubicBezTo>
                    <a:cubicBezTo>
                      <a:pt x="34" y="101"/>
                      <a:pt x="75" y="55"/>
                      <a:pt x="75" y="0"/>
                    </a:cubicBez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4429080" y="4276440"/>
                <a:ext cx="252360" cy="304560"/>
              </a:xfrm>
              <a:custGeom>
                <a:avLst/>
                <a:gdLst/>
                <a:ahLst/>
                <a:rect l="l" t="t" r="r" b="b"/>
                <a:pathLst>
                  <a:path w="154" h="174">
                    <a:moveTo>
                      <a:pt x="19" y="0"/>
                    </a:moveTo>
                    <a:cubicBezTo>
                      <a:pt x="27" y="42"/>
                      <a:pt x="0" y="113"/>
                      <a:pt x="25" y="144"/>
                    </a:cubicBezTo>
                    <a:cubicBezTo>
                      <a:pt x="29" y="150"/>
                      <a:pt x="55" y="153"/>
                      <a:pt x="64" y="156"/>
                    </a:cubicBezTo>
                    <a:cubicBezTo>
                      <a:pt x="105" y="168"/>
                      <a:pt x="104" y="174"/>
                      <a:pt x="154" y="174"/>
                    </a:cubicBez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4292640" y="4439880"/>
                <a:ext cx="247320" cy="213840"/>
              </a:xfrm>
              <a:custGeom>
                <a:avLst/>
                <a:gdLst/>
                <a:ahLst/>
                <a:rect l="l" t="t" r="r" b="b"/>
                <a:pathLst>
                  <a:path w="153" h="120">
                    <a:moveTo>
                      <a:pt x="0" y="0"/>
                    </a:moveTo>
                    <a:cubicBezTo>
                      <a:pt x="40" y="2"/>
                      <a:pt x="46" y="2"/>
                      <a:pt x="75" y="9"/>
                    </a:cubicBezTo>
                    <a:cubicBezTo>
                      <a:pt x="81" y="27"/>
                      <a:pt x="91" y="42"/>
                      <a:pt x="102" y="57"/>
                    </a:cubicBezTo>
                    <a:cubicBezTo>
                      <a:pt x="109" y="78"/>
                      <a:pt x="119" y="86"/>
                      <a:pt x="135" y="102"/>
                    </a:cubicBezTo>
                    <a:cubicBezTo>
                      <a:pt x="138" y="105"/>
                      <a:pt x="153" y="117"/>
                      <a:pt x="153" y="120"/>
                    </a:cubicBez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3897360" y="4527360"/>
                <a:ext cx="563400" cy="313920"/>
              </a:xfrm>
              <a:custGeom>
                <a:avLst/>
                <a:gdLst/>
                <a:ahLst/>
                <a:rect l="l" t="t" r="r" b="b"/>
                <a:pathLst>
                  <a:path w="327" h="169">
                    <a:moveTo>
                      <a:pt x="0" y="169"/>
                    </a:moveTo>
                    <a:lnTo>
                      <a:pt x="327" y="0"/>
                    </a:lnTo>
                  </a:path>
                </a:pathLst>
              </a:custGeom>
              <a:solidFill>
                <a:srgbClr val="ff0000">
                  <a:alpha val="50000"/>
                </a:srgbClr>
              </a:solidFill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56" name=""/>
          <p:cNvGrpSpPr/>
          <p:nvPr/>
        </p:nvGrpSpPr>
        <p:grpSpPr>
          <a:xfrm>
            <a:off x="4861080" y="5297400"/>
            <a:ext cx="3052080" cy="1009440"/>
            <a:chOff x="4861080" y="5297400"/>
            <a:chExt cx="3052080" cy="1009440"/>
          </a:xfrm>
        </p:grpSpPr>
        <p:grpSp>
          <p:nvGrpSpPr>
            <p:cNvPr id="357" name=""/>
            <p:cNvGrpSpPr/>
            <p:nvPr/>
          </p:nvGrpSpPr>
          <p:grpSpPr>
            <a:xfrm>
              <a:off x="4861080" y="5297400"/>
              <a:ext cx="3052080" cy="1009440"/>
              <a:chOff x="4861080" y="5297400"/>
              <a:chExt cx="3052080" cy="1009440"/>
            </a:xfrm>
          </p:grpSpPr>
          <p:sp>
            <p:nvSpPr>
              <p:cNvPr id="358" name=""/>
              <p:cNvSpPr/>
              <p:nvPr/>
            </p:nvSpPr>
            <p:spPr>
              <a:xfrm>
                <a:off x="7597800" y="5910480"/>
                <a:ext cx="115560" cy="333360"/>
              </a:xfrm>
              <a:custGeom>
                <a:avLst/>
                <a:gdLst/>
                <a:ahLst/>
                <a:rect l="l" t="t" r="r" b="b"/>
                <a:pathLst>
                  <a:path w="54" h="201">
                    <a:moveTo>
                      <a:pt x="0" y="0"/>
                    </a:moveTo>
                    <a:cubicBezTo>
                      <a:pt x="14" y="10"/>
                      <a:pt x="16" y="26"/>
                      <a:pt x="21" y="42"/>
                    </a:cubicBezTo>
                    <a:cubicBezTo>
                      <a:pt x="25" y="55"/>
                      <a:pt x="26" y="72"/>
                      <a:pt x="30" y="84"/>
                    </a:cubicBezTo>
                    <a:cubicBezTo>
                      <a:pt x="36" y="103"/>
                      <a:pt x="43" y="122"/>
                      <a:pt x="48" y="141"/>
                    </a:cubicBezTo>
                    <a:cubicBezTo>
                      <a:pt x="50" y="161"/>
                      <a:pt x="54" y="181"/>
                      <a:pt x="54" y="201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59" name=""/>
              <p:cNvGrpSpPr/>
              <p:nvPr/>
            </p:nvGrpSpPr>
            <p:grpSpPr>
              <a:xfrm>
                <a:off x="4861080" y="5297400"/>
                <a:ext cx="3052080" cy="1009440"/>
                <a:chOff x="4861080" y="5297400"/>
                <a:chExt cx="3052080" cy="1009440"/>
              </a:xfrm>
            </p:grpSpPr>
            <p:sp>
              <p:nvSpPr>
                <p:cNvPr id="360" name=""/>
                <p:cNvSpPr/>
                <p:nvPr/>
              </p:nvSpPr>
              <p:spPr>
                <a:xfrm>
                  <a:off x="7469640" y="5540400"/>
                  <a:ext cx="131760" cy="42120"/>
                </a:xfrm>
                <a:custGeom>
                  <a:avLst/>
                  <a:gdLst/>
                  <a:ahLst/>
                  <a:rect l="l" t="t" r="r" b="b"/>
                  <a:pathLst>
                    <a:path w="81" h="24">
                      <a:moveTo>
                        <a:pt x="0" y="0"/>
                      </a:moveTo>
                      <a:cubicBezTo>
                        <a:pt x="12" y="4"/>
                        <a:pt x="16" y="13"/>
                        <a:pt x="27" y="18"/>
                      </a:cubicBezTo>
                      <a:cubicBezTo>
                        <a:pt x="33" y="21"/>
                        <a:pt x="45" y="24"/>
                        <a:pt x="45" y="24"/>
                      </a:cubicBezTo>
                      <a:cubicBezTo>
                        <a:pt x="48" y="22"/>
                        <a:pt x="51" y="20"/>
                        <a:pt x="54" y="18"/>
                      </a:cubicBezTo>
                      <a:cubicBezTo>
                        <a:pt x="57" y="17"/>
                        <a:pt x="60" y="17"/>
                        <a:pt x="63" y="15"/>
                      </a:cubicBezTo>
                      <a:cubicBezTo>
                        <a:pt x="69" y="11"/>
                        <a:pt x="81" y="3"/>
                        <a:pt x="81" y="3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4680" bIns="-4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1" name=""/>
                <p:cNvSpPr/>
                <p:nvPr/>
              </p:nvSpPr>
              <p:spPr>
                <a:xfrm>
                  <a:off x="7416000" y="5408280"/>
                  <a:ext cx="0" cy="190080"/>
                </a:xfrm>
                <a:prstGeom prst="line">
                  <a:avLst/>
                </a:prstGeom>
                <a:ln w="38160">
                  <a:solidFill>
                    <a:srgbClr val="ff99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2" name=""/>
                <p:cNvSpPr/>
                <p:nvPr/>
              </p:nvSpPr>
              <p:spPr>
                <a:xfrm>
                  <a:off x="7430760" y="5313240"/>
                  <a:ext cx="116640" cy="317160"/>
                </a:xfrm>
                <a:custGeom>
                  <a:avLst/>
                  <a:gdLst/>
                  <a:ahLst/>
                  <a:rect l="l" t="t" r="r" b="b"/>
                  <a:pathLst>
                    <a:path w="72" h="180">
                      <a:moveTo>
                        <a:pt x="72" y="0"/>
                      </a:moveTo>
                      <a:cubicBezTo>
                        <a:pt x="47" y="38"/>
                        <a:pt x="38" y="84"/>
                        <a:pt x="24" y="126"/>
                      </a:cubicBezTo>
                      <a:cubicBezTo>
                        <a:pt x="23" y="135"/>
                        <a:pt x="18" y="180"/>
                        <a:pt x="0" y="18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3" name=""/>
                <p:cNvSpPr/>
                <p:nvPr/>
              </p:nvSpPr>
              <p:spPr>
                <a:xfrm>
                  <a:off x="7655040" y="5588280"/>
                  <a:ext cx="58320" cy="73800"/>
                </a:xfrm>
                <a:custGeom>
                  <a:avLst/>
                  <a:gdLst/>
                  <a:ahLst/>
                  <a:rect l="l" t="t" r="r" b="b"/>
                  <a:pathLst>
                    <a:path w="36" h="42">
                      <a:moveTo>
                        <a:pt x="36" y="0"/>
                      </a:moveTo>
                      <a:cubicBezTo>
                        <a:pt x="26" y="15"/>
                        <a:pt x="26" y="23"/>
                        <a:pt x="24" y="42"/>
                      </a:cubicBezTo>
                      <a:cubicBezTo>
                        <a:pt x="5" y="36"/>
                        <a:pt x="0" y="36"/>
                        <a:pt x="9" y="3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7000" bIns="27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4" name=""/>
                <p:cNvSpPr/>
                <p:nvPr/>
              </p:nvSpPr>
              <p:spPr>
                <a:xfrm>
                  <a:off x="7762320" y="5699160"/>
                  <a:ext cx="19440" cy="63000"/>
                </a:xfrm>
                <a:custGeom>
                  <a:avLst/>
                  <a:gdLst/>
                  <a:ahLst/>
                  <a:rect l="l" t="t" r="r" b="b"/>
                  <a:pathLst>
                    <a:path w="12" h="36">
                      <a:moveTo>
                        <a:pt x="0" y="0"/>
                      </a:moveTo>
                      <a:cubicBezTo>
                        <a:pt x="9" y="14"/>
                        <a:pt x="5" y="5"/>
                        <a:pt x="9" y="24"/>
                      </a:cubicBezTo>
                      <a:cubicBezTo>
                        <a:pt x="10" y="28"/>
                        <a:pt x="12" y="36"/>
                        <a:pt x="12" y="3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6200" bIns="16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5" name=""/>
                <p:cNvSpPr/>
                <p:nvPr/>
              </p:nvSpPr>
              <p:spPr>
                <a:xfrm>
                  <a:off x="4861080" y="5297400"/>
                  <a:ext cx="2930760" cy="1009440"/>
                </a:xfrm>
                <a:custGeom>
                  <a:avLst/>
                  <a:gdLst/>
                  <a:ahLst/>
                  <a:rect l="l" t="t" r="r" b="b"/>
                  <a:pathLst>
                    <a:path w="1803" h="573">
                      <a:moveTo>
                        <a:pt x="0" y="573"/>
                      </a:moveTo>
                      <a:cubicBezTo>
                        <a:pt x="8" y="548"/>
                        <a:pt x="23" y="523"/>
                        <a:pt x="30" y="498"/>
                      </a:cubicBezTo>
                      <a:cubicBezTo>
                        <a:pt x="41" y="459"/>
                        <a:pt x="49" y="415"/>
                        <a:pt x="72" y="381"/>
                      </a:cubicBezTo>
                      <a:cubicBezTo>
                        <a:pt x="85" y="362"/>
                        <a:pt x="101" y="346"/>
                        <a:pt x="114" y="327"/>
                      </a:cubicBezTo>
                      <a:cubicBezTo>
                        <a:pt x="118" y="321"/>
                        <a:pt x="132" y="315"/>
                        <a:pt x="132" y="315"/>
                      </a:cubicBezTo>
                      <a:cubicBezTo>
                        <a:pt x="140" y="304"/>
                        <a:pt x="146" y="306"/>
                        <a:pt x="156" y="297"/>
                      </a:cubicBezTo>
                      <a:cubicBezTo>
                        <a:pt x="181" y="276"/>
                        <a:pt x="204" y="271"/>
                        <a:pt x="234" y="261"/>
                      </a:cubicBezTo>
                      <a:cubicBezTo>
                        <a:pt x="244" y="246"/>
                        <a:pt x="249" y="238"/>
                        <a:pt x="264" y="228"/>
                      </a:cubicBezTo>
                      <a:cubicBezTo>
                        <a:pt x="285" y="197"/>
                        <a:pt x="327" y="185"/>
                        <a:pt x="360" y="174"/>
                      </a:cubicBezTo>
                      <a:cubicBezTo>
                        <a:pt x="394" y="163"/>
                        <a:pt x="419" y="150"/>
                        <a:pt x="456" y="147"/>
                      </a:cubicBezTo>
                      <a:cubicBezTo>
                        <a:pt x="472" y="142"/>
                        <a:pt x="505" y="122"/>
                        <a:pt x="519" y="120"/>
                      </a:cubicBezTo>
                      <a:cubicBezTo>
                        <a:pt x="534" y="118"/>
                        <a:pt x="549" y="118"/>
                        <a:pt x="564" y="117"/>
                      </a:cubicBezTo>
                      <a:cubicBezTo>
                        <a:pt x="592" y="110"/>
                        <a:pt x="599" y="110"/>
                        <a:pt x="636" y="108"/>
                      </a:cubicBezTo>
                      <a:cubicBezTo>
                        <a:pt x="677" y="94"/>
                        <a:pt x="716" y="75"/>
                        <a:pt x="759" y="66"/>
                      </a:cubicBezTo>
                      <a:cubicBezTo>
                        <a:pt x="789" y="60"/>
                        <a:pt x="819" y="57"/>
                        <a:pt x="849" y="48"/>
                      </a:cubicBezTo>
                      <a:cubicBezTo>
                        <a:pt x="902" y="32"/>
                        <a:pt x="954" y="11"/>
                        <a:pt x="1008" y="0"/>
                      </a:cubicBezTo>
                      <a:cubicBezTo>
                        <a:pt x="1045" y="5"/>
                        <a:pt x="1071" y="26"/>
                        <a:pt x="1107" y="33"/>
                      </a:cubicBezTo>
                      <a:cubicBezTo>
                        <a:pt x="1161" y="43"/>
                        <a:pt x="1210" y="46"/>
                        <a:pt x="1266" y="48"/>
                      </a:cubicBezTo>
                      <a:cubicBezTo>
                        <a:pt x="1288" y="55"/>
                        <a:pt x="1313" y="50"/>
                        <a:pt x="1335" y="57"/>
                      </a:cubicBezTo>
                      <a:cubicBezTo>
                        <a:pt x="1362" y="53"/>
                        <a:pt x="1349" y="56"/>
                        <a:pt x="1374" y="48"/>
                      </a:cubicBezTo>
                      <a:cubicBezTo>
                        <a:pt x="1380" y="46"/>
                        <a:pt x="1392" y="42"/>
                        <a:pt x="1392" y="42"/>
                      </a:cubicBezTo>
                      <a:cubicBezTo>
                        <a:pt x="1419" y="45"/>
                        <a:pt x="1441" y="51"/>
                        <a:pt x="1467" y="60"/>
                      </a:cubicBezTo>
                      <a:cubicBezTo>
                        <a:pt x="1510" y="74"/>
                        <a:pt x="1557" y="62"/>
                        <a:pt x="1602" y="63"/>
                      </a:cubicBezTo>
                      <a:cubicBezTo>
                        <a:pt x="1621" y="67"/>
                        <a:pt x="1627" y="69"/>
                        <a:pt x="1644" y="81"/>
                      </a:cubicBezTo>
                      <a:cubicBezTo>
                        <a:pt x="1647" y="83"/>
                        <a:pt x="1653" y="87"/>
                        <a:pt x="1653" y="87"/>
                      </a:cubicBezTo>
                      <a:cubicBezTo>
                        <a:pt x="1655" y="90"/>
                        <a:pt x="1656" y="93"/>
                        <a:pt x="1659" y="96"/>
                      </a:cubicBezTo>
                      <a:cubicBezTo>
                        <a:pt x="1662" y="99"/>
                        <a:pt x="1666" y="99"/>
                        <a:pt x="1668" y="102"/>
                      </a:cubicBezTo>
                      <a:cubicBezTo>
                        <a:pt x="1673" y="109"/>
                        <a:pt x="1676" y="121"/>
                        <a:pt x="1680" y="129"/>
                      </a:cubicBezTo>
                      <a:cubicBezTo>
                        <a:pt x="1684" y="135"/>
                        <a:pt x="1690" y="140"/>
                        <a:pt x="1692" y="147"/>
                      </a:cubicBezTo>
                      <a:cubicBezTo>
                        <a:pt x="1697" y="163"/>
                        <a:pt x="1702" y="180"/>
                        <a:pt x="1716" y="189"/>
                      </a:cubicBezTo>
                      <a:cubicBezTo>
                        <a:pt x="1721" y="203"/>
                        <a:pt x="1733" y="212"/>
                        <a:pt x="1737" y="225"/>
                      </a:cubicBezTo>
                      <a:cubicBezTo>
                        <a:pt x="1739" y="231"/>
                        <a:pt x="1744" y="256"/>
                        <a:pt x="1752" y="261"/>
                      </a:cubicBezTo>
                      <a:cubicBezTo>
                        <a:pt x="1766" y="270"/>
                        <a:pt x="1787" y="273"/>
                        <a:pt x="1803" y="273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6" name=""/>
                <p:cNvSpPr/>
                <p:nvPr/>
              </p:nvSpPr>
              <p:spPr>
                <a:xfrm>
                  <a:off x="7411320" y="5604120"/>
                  <a:ext cx="126720" cy="338040"/>
                </a:xfrm>
                <a:custGeom>
                  <a:avLst/>
                  <a:gdLst/>
                  <a:ahLst/>
                  <a:rect l="l" t="t" r="r" b="b"/>
                  <a:pathLst>
                    <a:path w="78" h="192">
                      <a:moveTo>
                        <a:pt x="0" y="0"/>
                      </a:moveTo>
                      <a:cubicBezTo>
                        <a:pt x="14" y="21"/>
                        <a:pt x="5" y="16"/>
                        <a:pt x="21" y="21"/>
                      </a:cubicBezTo>
                      <a:cubicBezTo>
                        <a:pt x="24" y="31"/>
                        <a:pt x="36" y="48"/>
                        <a:pt x="36" y="48"/>
                      </a:cubicBezTo>
                      <a:cubicBezTo>
                        <a:pt x="34" y="69"/>
                        <a:pt x="23" y="92"/>
                        <a:pt x="45" y="99"/>
                      </a:cubicBezTo>
                      <a:cubicBezTo>
                        <a:pt x="53" y="111"/>
                        <a:pt x="63" y="118"/>
                        <a:pt x="69" y="132"/>
                      </a:cubicBezTo>
                      <a:cubicBezTo>
                        <a:pt x="72" y="138"/>
                        <a:pt x="73" y="144"/>
                        <a:pt x="75" y="150"/>
                      </a:cubicBezTo>
                      <a:cubicBezTo>
                        <a:pt x="76" y="153"/>
                        <a:pt x="78" y="159"/>
                        <a:pt x="78" y="159"/>
                      </a:cubicBezTo>
                      <a:cubicBezTo>
                        <a:pt x="74" y="176"/>
                        <a:pt x="64" y="178"/>
                        <a:pt x="57" y="192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7" name=""/>
                <p:cNvSpPr/>
                <p:nvPr/>
              </p:nvSpPr>
              <p:spPr>
                <a:xfrm>
                  <a:off x="7533000" y="5905440"/>
                  <a:ext cx="97560" cy="10080"/>
                </a:xfrm>
                <a:custGeom>
                  <a:avLst/>
                  <a:gdLst/>
                  <a:ahLst/>
                  <a:rect l="l" t="t" r="r" b="b"/>
                  <a:pathLst>
                    <a:path w="60" h="6">
                      <a:moveTo>
                        <a:pt x="0" y="0"/>
                      </a:moveTo>
                      <a:cubicBezTo>
                        <a:pt x="22" y="5"/>
                        <a:pt x="36" y="6"/>
                        <a:pt x="60" y="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720" bIns="-36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8" name=""/>
                <p:cNvSpPr/>
                <p:nvPr/>
              </p:nvSpPr>
              <p:spPr>
                <a:xfrm>
                  <a:off x="7425720" y="5757120"/>
                  <a:ext cx="277920" cy="88200"/>
                </a:xfrm>
                <a:custGeom>
                  <a:avLst/>
                  <a:gdLst/>
                  <a:ahLst/>
                  <a:rect l="l" t="t" r="r" b="b"/>
                  <a:pathLst>
                    <a:path w="171" h="50">
                      <a:moveTo>
                        <a:pt x="0" y="30"/>
                      </a:moveTo>
                      <a:cubicBezTo>
                        <a:pt x="59" y="50"/>
                        <a:pt x="114" y="0"/>
                        <a:pt x="171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1400" bIns="414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9" name=""/>
                <p:cNvSpPr/>
                <p:nvPr/>
              </p:nvSpPr>
              <p:spPr>
                <a:xfrm>
                  <a:off x="7698960" y="5725440"/>
                  <a:ext cx="82800" cy="10080"/>
                </a:xfrm>
                <a:custGeom>
                  <a:avLst/>
                  <a:gdLst/>
                  <a:ahLst/>
                  <a:rect l="l" t="t" r="r" b="b"/>
                  <a:pathLst>
                    <a:path w="51" h="6">
                      <a:moveTo>
                        <a:pt x="0" y="0"/>
                      </a:moveTo>
                      <a:cubicBezTo>
                        <a:pt x="21" y="5"/>
                        <a:pt x="27" y="6"/>
                        <a:pt x="51" y="6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720" bIns="-36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0" name=""/>
                <p:cNvSpPr/>
                <p:nvPr/>
              </p:nvSpPr>
              <p:spPr>
                <a:xfrm>
                  <a:off x="7781760" y="5757120"/>
                  <a:ext cx="131400" cy="354240"/>
                </a:xfrm>
                <a:custGeom>
                  <a:avLst/>
                  <a:gdLst/>
                  <a:ahLst/>
                  <a:rect l="l" t="t" r="r" b="b"/>
                  <a:pathLst>
                    <a:path w="81" h="201">
                      <a:moveTo>
                        <a:pt x="81" y="201"/>
                      </a:moveTo>
                      <a:cubicBezTo>
                        <a:pt x="80" y="185"/>
                        <a:pt x="80" y="169"/>
                        <a:pt x="78" y="153"/>
                      </a:cubicBezTo>
                      <a:cubicBezTo>
                        <a:pt x="76" y="134"/>
                        <a:pt x="41" y="86"/>
                        <a:pt x="27" y="72"/>
                      </a:cubicBezTo>
                      <a:cubicBezTo>
                        <a:pt x="20" y="51"/>
                        <a:pt x="19" y="28"/>
                        <a:pt x="3" y="12"/>
                      </a:cubicBezTo>
                      <a:cubicBezTo>
                        <a:pt x="0" y="2"/>
                        <a:pt x="0" y="6"/>
                        <a:pt x="0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1" name=""/>
                <p:cNvSpPr/>
                <p:nvPr/>
              </p:nvSpPr>
              <p:spPr>
                <a:xfrm>
                  <a:off x="7557480" y="5794200"/>
                  <a:ext cx="63360" cy="116280"/>
                </a:xfrm>
                <a:custGeom>
                  <a:avLst/>
                  <a:gdLst/>
                  <a:ahLst/>
                  <a:rect l="l" t="t" r="r" b="b"/>
                  <a:pathLst>
                    <a:path w="39" h="66">
                      <a:moveTo>
                        <a:pt x="0" y="66"/>
                      </a:moveTo>
                      <a:cubicBezTo>
                        <a:pt x="11" y="50"/>
                        <a:pt x="24" y="43"/>
                        <a:pt x="39" y="33"/>
                      </a:cubicBezTo>
                      <a:cubicBezTo>
                        <a:pt x="36" y="22"/>
                        <a:pt x="35" y="8"/>
                        <a:pt x="27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2" name=""/>
                <p:cNvSpPr/>
                <p:nvPr/>
              </p:nvSpPr>
              <p:spPr>
                <a:xfrm>
                  <a:off x="7615800" y="5852160"/>
                  <a:ext cx="87480" cy="58320"/>
                </a:xfrm>
                <a:custGeom>
                  <a:avLst/>
                  <a:gdLst/>
                  <a:ahLst/>
                  <a:rect l="l" t="t" r="r" b="b"/>
                  <a:pathLst>
                    <a:path w="54" h="33">
                      <a:moveTo>
                        <a:pt x="54" y="33"/>
                      </a:moveTo>
                      <a:cubicBezTo>
                        <a:pt x="39" y="11"/>
                        <a:pt x="27" y="0"/>
                        <a:pt x="0" y="0"/>
                      </a:cubicBezTo>
                    </a:path>
                  </a:pathLst>
                </a:custGeom>
                <a:noFill/>
                <a:ln w="38160">
                  <a:solidFill>
                    <a:srgbClr val="ff99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1520" bIns="11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73" name=""/>
            <p:cNvGrpSpPr/>
            <p:nvPr/>
          </p:nvGrpSpPr>
          <p:grpSpPr>
            <a:xfrm>
              <a:off x="5357880" y="5297400"/>
              <a:ext cx="1159560" cy="506160"/>
              <a:chOff x="5357880" y="5297400"/>
              <a:chExt cx="1159560" cy="506160"/>
            </a:xfrm>
          </p:grpSpPr>
          <p:sp>
            <p:nvSpPr>
              <p:cNvPr id="374" name=""/>
              <p:cNvSpPr/>
              <p:nvPr/>
            </p:nvSpPr>
            <p:spPr>
              <a:xfrm>
                <a:off x="5357880" y="5644800"/>
                <a:ext cx="209520" cy="79200"/>
              </a:xfrm>
              <a:custGeom>
                <a:avLst/>
                <a:gdLst/>
                <a:ahLst/>
                <a:rect l="l" t="t" r="r" b="b"/>
                <a:pathLst>
                  <a:path w="129" h="45">
                    <a:moveTo>
                      <a:pt x="0" y="0"/>
                    </a:moveTo>
                    <a:lnTo>
                      <a:pt x="75" y="30"/>
                    </a:lnTo>
                    <a:cubicBezTo>
                      <a:pt x="75" y="30"/>
                      <a:pt x="102" y="39"/>
                      <a:pt x="102" y="39"/>
                    </a:cubicBezTo>
                    <a:cubicBezTo>
                      <a:pt x="108" y="41"/>
                      <a:pt x="114" y="41"/>
                      <a:pt x="120" y="42"/>
                    </a:cubicBezTo>
                    <a:cubicBezTo>
                      <a:pt x="123" y="43"/>
                      <a:pt x="129" y="45"/>
                      <a:pt x="129" y="45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2400" bIns="324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5508720" y="5718960"/>
                <a:ext cx="43560" cy="84600"/>
              </a:xfrm>
              <a:custGeom>
                <a:avLst/>
                <a:gdLst/>
                <a:ahLst/>
                <a:rect l="l" t="t" r="r" b="b"/>
                <a:pathLst>
                  <a:path w="27" h="48">
                    <a:moveTo>
                      <a:pt x="0" y="0"/>
                    </a:moveTo>
                    <a:cubicBezTo>
                      <a:pt x="10" y="15"/>
                      <a:pt x="10" y="39"/>
                      <a:pt x="27" y="4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7800" bIns="37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5820840" y="5498280"/>
                <a:ext cx="28800" cy="137520"/>
              </a:xfrm>
              <a:custGeom>
                <a:avLst/>
                <a:gdLst/>
                <a:ahLst/>
                <a:rect l="l" t="t" r="r" b="b"/>
                <a:pathLst>
                  <a:path w="18" h="78">
                    <a:moveTo>
                      <a:pt x="18" y="0"/>
                    </a:moveTo>
                    <a:cubicBezTo>
                      <a:pt x="15" y="26"/>
                      <a:pt x="0" y="52"/>
                      <a:pt x="0" y="7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5952240" y="5472000"/>
                <a:ext cx="141120" cy="153000"/>
              </a:xfrm>
              <a:custGeom>
                <a:avLst/>
                <a:gdLst/>
                <a:ahLst/>
                <a:rect l="l" t="t" r="r" b="b"/>
                <a:pathLst>
                  <a:path w="87" h="87">
                    <a:moveTo>
                      <a:pt x="0" y="0"/>
                    </a:moveTo>
                    <a:cubicBezTo>
                      <a:pt x="9" y="28"/>
                      <a:pt x="20" y="50"/>
                      <a:pt x="51" y="60"/>
                    </a:cubicBezTo>
                    <a:cubicBezTo>
                      <a:pt x="65" y="74"/>
                      <a:pt x="56" y="67"/>
                      <a:pt x="78" y="81"/>
                    </a:cubicBezTo>
                    <a:cubicBezTo>
                      <a:pt x="81" y="83"/>
                      <a:pt x="87" y="87"/>
                      <a:pt x="87" y="87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6517440" y="5297400"/>
                <a:ext cx="0" cy="15876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79" name=""/>
          <p:cNvSpPr/>
          <p:nvPr/>
        </p:nvSpPr>
        <p:spPr>
          <a:xfrm>
            <a:off x="-6480" y="71280"/>
            <a:ext cx="10287000" cy="84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Gas Demand Growth</a:t>
            </a:r>
            <a:br>
              <a:rPr sz="3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2000-2005 Increase (Bcf)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144360" y="6488280"/>
            <a:ext cx="5396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68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WEFA, Cambridge Energy, Enron Corp., Industry and Analyst Publications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1" name=""/>
          <p:cNvGrpSpPr/>
          <p:nvPr/>
        </p:nvGrpSpPr>
        <p:grpSpPr>
          <a:xfrm>
            <a:off x="8190000" y="4965840"/>
            <a:ext cx="1792080" cy="556560"/>
            <a:chOff x="8190000" y="4965840"/>
            <a:chExt cx="1792080" cy="556560"/>
          </a:xfrm>
        </p:grpSpPr>
        <p:sp>
          <p:nvSpPr>
            <p:cNvPr id="382" name=""/>
            <p:cNvSpPr/>
            <p:nvPr/>
          </p:nvSpPr>
          <p:spPr>
            <a:xfrm>
              <a:off x="8190000" y="5172120"/>
              <a:ext cx="171360" cy="14760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8426520" y="5156280"/>
              <a:ext cx="15429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Gas-Fired Generation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84" name=""/>
            <p:cNvGrpSpPr/>
            <p:nvPr/>
          </p:nvGrpSpPr>
          <p:grpSpPr>
            <a:xfrm>
              <a:off x="8190000" y="4965840"/>
              <a:ext cx="1792080" cy="183240"/>
              <a:chOff x="8190000" y="4965840"/>
              <a:chExt cx="1792080" cy="183240"/>
            </a:xfrm>
          </p:grpSpPr>
          <p:sp>
            <p:nvSpPr>
              <p:cNvPr id="385" name=""/>
              <p:cNvSpPr/>
              <p:nvPr/>
            </p:nvSpPr>
            <p:spPr>
              <a:xfrm>
                <a:off x="8190000" y="4983480"/>
                <a:ext cx="171360" cy="147600"/>
              </a:xfrm>
              <a:prstGeom prst="rect">
                <a:avLst/>
              </a:prstGeom>
              <a:solidFill>
                <a:srgbClr val="0091f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8439120" y="4965840"/>
                <a:ext cx="154296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Other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87" name=""/>
          <p:cNvSpPr/>
          <p:nvPr/>
        </p:nvSpPr>
        <p:spPr>
          <a:xfrm>
            <a:off x="8791560" y="1506600"/>
            <a:ext cx="1284480" cy="90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8" name=""/>
          <p:cNvGraphicFramePr/>
          <p:nvPr/>
        </p:nvGraphicFramePr>
        <p:xfrm>
          <a:off x="8872560" y="-3278160"/>
          <a:ext cx="1143000" cy="5942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72560" y="-3278160"/>
                    <a:ext cx="1143000" cy="594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0" name=""/>
          <p:cNvSpPr/>
          <p:nvPr/>
        </p:nvSpPr>
        <p:spPr>
          <a:xfrm>
            <a:off x="9255960" y="182736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8728200" y="1496880"/>
            <a:ext cx="146196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England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431120" y="3281400"/>
            <a:ext cx="1450800" cy="167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5850000" y="3773520"/>
            <a:ext cx="1415880" cy="1496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4" name=""/>
          <p:cNvGraphicFramePr/>
          <p:nvPr/>
        </p:nvGraphicFramePr>
        <p:xfrm>
          <a:off x="5983200" y="-474840"/>
          <a:ext cx="1143000" cy="5942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9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83200" y="-474840"/>
                    <a:ext cx="1143000" cy="594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6" name=""/>
          <p:cNvSpPr/>
          <p:nvPr/>
        </p:nvSpPr>
        <p:spPr>
          <a:xfrm>
            <a:off x="6333480" y="414504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694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4281480" y="1328760"/>
            <a:ext cx="1415880" cy="1270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8" name=""/>
          <p:cNvGraphicFramePr/>
          <p:nvPr/>
        </p:nvGraphicFramePr>
        <p:xfrm>
          <a:off x="4405320" y="-3097080"/>
          <a:ext cx="1143000" cy="5941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9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405320" y="-3097080"/>
                    <a:ext cx="1143000" cy="594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0" name=""/>
          <p:cNvSpPr/>
          <p:nvPr/>
        </p:nvSpPr>
        <p:spPr>
          <a:xfrm>
            <a:off x="4793760" y="167472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547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815080" y="3835440"/>
            <a:ext cx="146196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 Atlantic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416720" y="3117960"/>
            <a:ext cx="1403280" cy="99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3" name=""/>
          <p:cNvGraphicFramePr/>
          <p:nvPr/>
        </p:nvGraphicFramePr>
        <p:xfrm>
          <a:off x="7558200" y="-1573200"/>
          <a:ext cx="1143000" cy="59421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04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558200" y="-1573200"/>
                    <a:ext cx="1143000" cy="594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5" name=""/>
          <p:cNvSpPr/>
          <p:nvPr/>
        </p:nvSpPr>
        <p:spPr>
          <a:xfrm>
            <a:off x="7911360" y="346392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292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416720" y="3137040"/>
            <a:ext cx="14623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Mid Atlantic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81120" y="1758960"/>
            <a:ext cx="1557360" cy="1407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49120" y="1805040"/>
            <a:ext cx="244332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California/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Pacific Northwest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9" name=""/>
          <p:cNvGraphicFramePr/>
          <p:nvPr/>
        </p:nvGraphicFramePr>
        <p:xfrm>
          <a:off x="906480" y="-2529000"/>
          <a:ext cx="1143000" cy="59421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410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906480" y="-2529000"/>
                    <a:ext cx="1143000" cy="594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1" name=""/>
          <p:cNvSpPr/>
          <p:nvPr/>
        </p:nvSpPr>
        <p:spPr>
          <a:xfrm>
            <a:off x="1274760" y="2270160"/>
            <a:ext cx="39384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548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985680" y="508644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55520" y="3668760"/>
            <a:ext cx="1462320" cy="2622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4" name=""/>
          <p:cNvGraphicFramePr/>
          <p:nvPr/>
        </p:nvGraphicFramePr>
        <p:xfrm>
          <a:off x="304920" y="3808440"/>
          <a:ext cx="1143000" cy="25732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415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304920" y="3808440"/>
                    <a:ext cx="1143000" cy="257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6" name=""/>
          <p:cNvSpPr/>
          <p:nvPr/>
        </p:nvSpPr>
        <p:spPr>
          <a:xfrm>
            <a:off x="322560" y="3743280"/>
            <a:ext cx="111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Total 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599040" y="40244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2,665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3166920" y="2833560"/>
            <a:ext cx="1389240" cy="884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9" name=""/>
          <p:cNvGraphicFramePr/>
          <p:nvPr/>
        </p:nvGraphicFramePr>
        <p:xfrm>
          <a:off x="3278160" y="-1968480"/>
          <a:ext cx="1143000" cy="594216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420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278160" y="-1968480"/>
                    <a:ext cx="1143000" cy="594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1" name=""/>
          <p:cNvSpPr/>
          <p:nvPr/>
        </p:nvSpPr>
        <p:spPr>
          <a:xfrm>
            <a:off x="3672720" y="322092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3141720" y="2817720"/>
            <a:ext cx="146196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 Central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4237200" y="1314360"/>
            <a:ext cx="146196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Central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81120" y="2251080"/>
            <a:ext cx="154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4265640" y="1657440"/>
            <a:ext cx="142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8788320" y="1817640"/>
            <a:ext cx="1289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7423200" y="3471840"/>
            <a:ext cx="1390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854680" y="4141800"/>
            <a:ext cx="140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3174840" y="3141720"/>
            <a:ext cx="1374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2228760" y="4948200"/>
            <a:ext cx="1359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1" name=""/>
          <p:cNvGraphicFramePr/>
          <p:nvPr/>
        </p:nvGraphicFramePr>
        <p:xfrm>
          <a:off x="2325600" y="4970520"/>
          <a:ext cx="1143000" cy="91260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432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2325600" y="4970520"/>
                    <a:ext cx="1143000" cy="912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3" name=""/>
          <p:cNvSpPr/>
          <p:nvPr/>
        </p:nvSpPr>
        <p:spPr>
          <a:xfrm>
            <a:off x="2227320" y="4621320"/>
            <a:ext cx="1361880" cy="1017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2149560" y="4603680"/>
            <a:ext cx="146196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r" pos="741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5" name=""/>
          <p:cNvGraphicFramePr/>
          <p:nvPr/>
        </p:nvGraphicFramePr>
        <p:xfrm>
          <a:off x="2325600" y="-84240"/>
          <a:ext cx="1143000" cy="594216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436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325600" y="-84240"/>
                    <a:ext cx="1143000" cy="594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7" name=""/>
          <p:cNvSpPr/>
          <p:nvPr/>
        </p:nvSpPr>
        <p:spPr>
          <a:xfrm>
            <a:off x="2222640" y="4967280"/>
            <a:ext cx="137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2714040" y="501984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67DBFA-07EC-42AB-B51B-DE58DE4C13A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"/>
          <p:cNvSpPr/>
          <p:nvPr/>
        </p:nvSpPr>
        <p:spPr>
          <a:xfrm>
            <a:off x="1173240" y="3868560"/>
            <a:ext cx="2162160" cy="2114640"/>
          </a:xfrm>
          <a:custGeom>
            <a:avLst/>
            <a:gdLst/>
            <a:ahLst/>
            <a:rect l="l" t="t" r="r" b="b"/>
            <a:pathLst>
              <a:path w="1454" h="1421">
                <a:moveTo>
                  <a:pt x="757" y="20"/>
                </a:moveTo>
                <a:lnTo>
                  <a:pt x="440" y="0"/>
                </a:lnTo>
                <a:lnTo>
                  <a:pt x="389" y="593"/>
                </a:lnTo>
                <a:lnTo>
                  <a:pt x="0" y="552"/>
                </a:lnTo>
                <a:lnTo>
                  <a:pt x="0" y="562"/>
                </a:lnTo>
                <a:lnTo>
                  <a:pt x="0" y="572"/>
                </a:lnTo>
                <a:lnTo>
                  <a:pt x="0" y="582"/>
                </a:lnTo>
                <a:lnTo>
                  <a:pt x="20" y="593"/>
                </a:lnTo>
                <a:lnTo>
                  <a:pt x="31" y="613"/>
                </a:lnTo>
                <a:lnTo>
                  <a:pt x="41" y="623"/>
                </a:lnTo>
                <a:lnTo>
                  <a:pt x="61" y="644"/>
                </a:lnTo>
                <a:lnTo>
                  <a:pt x="123" y="715"/>
                </a:lnTo>
                <a:lnTo>
                  <a:pt x="174" y="756"/>
                </a:lnTo>
                <a:lnTo>
                  <a:pt x="174" y="766"/>
                </a:lnTo>
                <a:lnTo>
                  <a:pt x="174" y="787"/>
                </a:lnTo>
                <a:lnTo>
                  <a:pt x="184" y="787"/>
                </a:lnTo>
                <a:lnTo>
                  <a:pt x="194" y="807"/>
                </a:lnTo>
                <a:lnTo>
                  <a:pt x="194" y="848"/>
                </a:lnTo>
                <a:lnTo>
                  <a:pt x="194" y="858"/>
                </a:lnTo>
                <a:lnTo>
                  <a:pt x="215" y="889"/>
                </a:lnTo>
                <a:lnTo>
                  <a:pt x="287" y="950"/>
                </a:lnTo>
                <a:lnTo>
                  <a:pt x="338" y="981"/>
                </a:lnTo>
                <a:lnTo>
                  <a:pt x="358" y="981"/>
                </a:lnTo>
                <a:lnTo>
                  <a:pt x="368" y="981"/>
                </a:lnTo>
                <a:lnTo>
                  <a:pt x="379" y="960"/>
                </a:lnTo>
                <a:lnTo>
                  <a:pt x="389" y="950"/>
                </a:lnTo>
                <a:lnTo>
                  <a:pt x="409" y="899"/>
                </a:lnTo>
                <a:lnTo>
                  <a:pt x="420" y="889"/>
                </a:lnTo>
                <a:lnTo>
                  <a:pt x="430" y="879"/>
                </a:lnTo>
                <a:lnTo>
                  <a:pt x="440" y="889"/>
                </a:lnTo>
                <a:lnTo>
                  <a:pt x="450" y="889"/>
                </a:lnTo>
                <a:lnTo>
                  <a:pt x="450" y="879"/>
                </a:lnTo>
                <a:lnTo>
                  <a:pt x="460" y="868"/>
                </a:lnTo>
                <a:lnTo>
                  <a:pt x="471" y="879"/>
                </a:lnTo>
                <a:lnTo>
                  <a:pt x="481" y="879"/>
                </a:lnTo>
                <a:lnTo>
                  <a:pt x="501" y="889"/>
                </a:lnTo>
                <a:lnTo>
                  <a:pt x="512" y="889"/>
                </a:lnTo>
                <a:lnTo>
                  <a:pt x="532" y="899"/>
                </a:lnTo>
                <a:lnTo>
                  <a:pt x="542" y="889"/>
                </a:lnTo>
                <a:lnTo>
                  <a:pt x="563" y="909"/>
                </a:lnTo>
                <a:lnTo>
                  <a:pt x="573" y="919"/>
                </a:lnTo>
                <a:lnTo>
                  <a:pt x="573" y="930"/>
                </a:lnTo>
                <a:lnTo>
                  <a:pt x="583" y="930"/>
                </a:lnTo>
                <a:lnTo>
                  <a:pt x="593" y="930"/>
                </a:lnTo>
                <a:lnTo>
                  <a:pt x="604" y="950"/>
                </a:lnTo>
                <a:lnTo>
                  <a:pt x="624" y="971"/>
                </a:lnTo>
                <a:lnTo>
                  <a:pt x="634" y="991"/>
                </a:lnTo>
                <a:lnTo>
                  <a:pt x="645" y="1001"/>
                </a:lnTo>
                <a:lnTo>
                  <a:pt x="675" y="1073"/>
                </a:lnTo>
                <a:lnTo>
                  <a:pt x="675" y="1093"/>
                </a:lnTo>
                <a:lnTo>
                  <a:pt x="716" y="1134"/>
                </a:lnTo>
                <a:lnTo>
                  <a:pt x="716" y="1144"/>
                </a:lnTo>
                <a:lnTo>
                  <a:pt x="747" y="1175"/>
                </a:lnTo>
                <a:lnTo>
                  <a:pt x="757" y="1185"/>
                </a:lnTo>
                <a:lnTo>
                  <a:pt x="767" y="1195"/>
                </a:lnTo>
                <a:lnTo>
                  <a:pt x="767" y="1226"/>
                </a:lnTo>
                <a:lnTo>
                  <a:pt x="767" y="1236"/>
                </a:lnTo>
                <a:lnTo>
                  <a:pt x="778" y="1267"/>
                </a:lnTo>
                <a:lnTo>
                  <a:pt x="778" y="1277"/>
                </a:lnTo>
                <a:lnTo>
                  <a:pt x="808" y="1328"/>
                </a:lnTo>
                <a:lnTo>
                  <a:pt x="808" y="1338"/>
                </a:lnTo>
                <a:lnTo>
                  <a:pt x="829" y="1338"/>
                </a:lnTo>
                <a:lnTo>
                  <a:pt x="849" y="1359"/>
                </a:lnTo>
                <a:lnTo>
                  <a:pt x="870" y="1359"/>
                </a:lnTo>
                <a:lnTo>
                  <a:pt x="911" y="1389"/>
                </a:lnTo>
                <a:lnTo>
                  <a:pt x="962" y="1389"/>
                </a:lnTo>
                <a:lnTo>
                  <a:pt x="972" y="1389"/>
                </a:lnTo>
                <a:lnTo>
                  <a:pt x="993" y="1410"/>
                </a:lnTo>
                <a:lnTo>
                  <a:pt x="1013" y="1420"/>
                </a:lnTo>
                <a:lnTo>
                  <a:pt x="1023" y="1400"/>
                </a:lnTo>
                <a:lnTo>
                  <a:pt x="1033" y="1400"/>
                </a:lnTo>
                <a:lnTo>
                  <a:pt x="1033" y="1389"/>
                </a:lnTo>
                <a:lnTo>
                  <a:pt x="1023" y="1389"/>
                </a:lnTo>
                <a:lnTo>
                  <a:pt x="1033" y="1389"/>
                </a:lnTo>
                <a:lnTo>
                  <a:pt x="1013" y="1369"/>
                </a:lnTo>
                <a:lnTo>
                  <a:pt x="1003" y="1308"/>
                </a:lnTo>
                <a:lnTo>
                  <a:pt x="993" y="1287"/>
                </a:lnTo>
                <a:lnTo>
                  <a:pt x="1003" y="1246"/>
                </a:lnTo>
                <a:lnTo>
                  <a:pt x="1003" y="1236"/>
                </a:lnTo>
                <a:lnTo>
                  <a:pt x="993" y="1236"/>
                </a:lnTo>
                <a:lnTo>
                  <a:pt x="993" y="1226"/>
                </a:lnTo>
                <a:lnTo>
                  <a:pt x="1013" y="1216"/>
                </a:lnTo>
                <a:lnTo>
                  <a:pt x="1023" y="1185"/>
                </a:lnTo>
                <a:lnTo>
                  <a:pt x="1013" y="1175"/>
                </a:lnTo>
                <a:lnTo>
                  <a:pt x="1013" y="1165"/>
                </a:lnTo>
                <a:lnTo>
                  <a:pt x="1023" y="1154"/>
                </a:lnTo>
                <a:lnTo>
                  <a:pt x="1033" y="1165"/>
                </a:lnTo>
                <a:lnTo>
                  <a:pt x="1054" y="1144"/>
                </a:lnTo>
                <a:lnTo>
                  <a:pt x="1054" y="1134"/>
                </a:lnTo>
                <a:lnTo>
                  <a:pt x="1044" y="1124"/>
                </a:lnTo>
                <a:lnTo>
                  <a:pt x="1054" y="1114"/>
                </a:lnTo>
                <a:lnTo>
                  <a:pt x="1064" y="1114"/>
                </a:lnTo>
                <a:lnTo>
                  <a:pt x="1074" y="1114"/>
                </a:lnTo>
                <a:lnTo>
                  <a:pt x="1085" y="1114"/>
                </a:lnTo>
                <a:lnTo>
                  <a:pt x="1085" y="1093"/>
                </a:lnTo>
                <a:lnTo>
                  <a:pt x="1095" y="1093"/>
                </a:lnTo>
                <a:lnTo>
                  <a:pt x="1126" y="1083"/>
                </a:lnTo>
                <a:lnTo>
                  <a:pt x="1126" y="1073"/>
                </a:lnTo>
                <a:lnTo>
                  <a:pt x="1115" y="1073"/>
                </a:lnTo>
                <a:lnTo>
                  <a:pt x="1115" y="1062"/>
                </a:lnTo>
                <a:lnTo>
                  <a:pt x="1136" y="1052"/>
                </a:lnTo>
                <a:lnTo>
                  <a:pt x="1146" y="1052"/>
                </a:lnTo>
                <a:lnTo>
                  <a:pt x="1156" y="1062"/>
                </a:lnTo>
                <a:lnTo>
                  <a:pt x="1156" y="1052"/>
                </a:lnTo>
                <a:lnTo>
                  <a:pt x="1197" y="1042"/>
                </a:lnTo>
                <a:lnTo>
                  <a:pt x="1269" y="1001"/>
                </a:lnTo>
                <a:lnTo>
                  <a:pt x="1269" y="981"/>
                </a:lnTo>
                <a:lnTo>
                  <a:pt x="1300" y="960"/>
                </a:lnTo>
                <a:lnTo>
                  <a:pt x="1300" y="950"/>
                </a:lnTo>
                <a:lnTo>
                  <a:pt x="1289" y="940"/>
                </a:lnTo>
                <a:lnTo>
                  <a:pt x="1289" y="919"/>
                </a:lnTo>
                <a:lnTo>
                  <a:pt x="1310" y="909"/>
                </a:lnTo>
                <a:lnTo>
                  <a:pt x="1320" y="909"/>
                </a:lnTo>
                <a:lnTo>
                  <a:pt x="1310" y="930"/>
                </a:lnTo>
                <a:lnTo>
                  <a:pt x="1320" y="940"/>
                </a:lnTo>
                <a:lnTo>
                  <a:pt x="1340" y="930"/>
                </a:lnTo>
                <a:lnTo>
                  <a:pt x="1340" y="940"/>
                </a:lnTo>
                <a:lnTo>
                  <a:pt x="1392" y="919"/>
                </a:lnTo>
                <a:lnTo>
                  <a:pt x="1422" y="919"/>
                </a:lnTo>
                <a:lnTo>
                  <a:pt x="1422" y="909"/>
                </a:lnTo>
                <a:lnTo>
                  <a:pt x="1412" y="909"/>
                </a:lnTo>
                <a:lnTo>
                  <a:pt x="1412" y="899"/>
                </a:lnTo>
                <a:lnTo>
                  <a:pt x="1412" y="889"/>
                </a:lnTo>
                <a:lnTo>
                  <a:pt x="1422" y="879"/>
                </a:lnTo>
                <a:lnTo>
                  <a:pt x="1433" y="848"/>
                </a:lnTo>
                <a:lnTo>
                  <a:pt x="1422" y="838"/>
                </a:lnTo>
                <a:lnTo>
                  <a:pt x="1422" y="827"/>
                </a:lnTo>
                <a:lnTo>
                  <a:pt x="1433" y="817"/>
                </a:lnTo>
                <a:lnTo>
                  <a:pt x="1433" y="797"/>
                </a:lnTo>
                <a:lnTo>
                  <a:pt x="1443" y="787"/>
                </a:lnTo>
                <a:lnTo>
                  <a:pt x="1443" y="776"/>
                </a:lnTo>
                <a:lnTo>
                  <a:pt x="1453" y="756"/>
                </a:lnTo>
                <a:lnTo>
                  <a:pt x="1453" y="736"/>
                </a:lnTo>
                <a:lnTo>
                  <a:pt x="1443" y="715"/>
                </a:lnTo>
                <a:lnTo>
                  <a:pt x="1433" y="705"/>
                </a:lnTo>
                <a:lnTo>
                  <a:pt x="1433" y="695"/>
                </a:lnTo>
                <a:lnTo>
                  <a:pt x="1433" y="684"/>
                </a:lnTo>
                <a:lnTo>
                  <a:pt x="1422" y="674"/>
                </a:lnTo>
                <a:lnTo>
                  <a:pt x="1412" y="674"/>
                </a:lnTo>
                <a:lnTo>
                  <a:pt x="1412" y="664"/>
                </a:lnTo>
                <a:lnTo>
                  <a:pt x="1422" y="654"/>
                </a:lnTo>
                <a:lnTo>
                  <a:pt x="1412" y="633"/>
                </a:lnTo>
                <a:lnTo>
                  <a:pt x="1392" y="623"/>
                </a:lnTo>
                <a:lnTo>
                  <a:pt x="1392" y="613"/>
                </a:lnTo>
                <a:lnTo>
                  <a:pt x="1381" y="480"/>
                </a:lnTo>
                <a:lnTo>
                  <a:pt x="1381" y="409"/>
                </a:lnTo>
                <a:lnTo>
                  <a:pt x="1371" y="409"/>
                </a:lnTo>
                <a:lnTo>
                  <a:pt x="1351" y="409"/>
                </a:lnTo>
                <a:lnTo>
                  <a:pt x="1330" y="39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521000" y="4525920"/>
            <a:ext cx="1295280" cy="725400"/>
          </a:xfrm>
          <a:prstGeom prst="ellipse">
            <a:avLst/>
          </a:pr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905120" y="3838680"/>
            <a:ext cx="1449360" cy="593640"/>
          </a:xfrm>
          <a:prstGeom prst="ellipse">
            <a:avLst/>
          </a:prstGeom>
          <a:solidFill>
            <a:srgbClr val="00f008"/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882720" y="2720880"/>
            <a:ext cx="1209600" cy="511200"/>
          </a:xfrm>
          <a:prstGeom prst="ellipse">
            <a:avLst/>
          </a:prstGeom>
          <a:solidFill>
            <a:srgbClr val="00f008"/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12720" y="758880"/>
            <a:ext cx="1268640" cy="534960"/>
          </a:xfrm>
          <a:prstGeom prst="ellipse">
            <a:avLst/>
          </a:prstGeom>
          <a:solidFill>
            <a:srgbClr val="00f008"/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12920" y="1004760"/>
            <a:ext cx="723600" cy="492120"/>
          </a:xfrm>
          <a:custGeom>
            <a:avLst/>
            <a:gdLst/>
            <a:ahLst/>
            <a:rect l="l" t="t" r="r" b="b"/>
            <a:pathLst>
              <a:path w="452" h="286">
                <a:moveTo>
                  <a:pt x="0" y="4"/>
                </a:moveTo>
                <a:lnTo>
                  <a:pt x="2" y="47"/>
                </a:lnTo>
                <a:lnTo>
                  <a:pt x="26" y="63"/>
                </a:lnTo>
                <a:lnTo>
                  <a:pt x="36" y="86"/>
                </a:lnTo>
                <a:lnTo>
                  <a:pt x="53" y="84"/>
                </a:lnTo>
                <a:lnTo>
                  <a:pt x="71" y="111"/>
                </a:lnTo>
                <a:lnTo>
                  <a:pt x="80" y="148"/>
                </a:lnTo>
                <a:lnTo>
                  <a:pt x="82" y="191"/>
                </a:lnTo>
                <a:lnTo>
                  <a:pt x="74" y="210"/>
                </a:lnTo>
                <a:lnTo>
                  <a:pt x="87" y="213"/>
                </a:lnTo>
                <a:lnTo>
                  <a:pt x="87" y="234"/>
                </a:lnTo>
                <a:lnTo>
                  <a:pt x="128" y="286"/>
                </a:lnTo>
                <a:lnTo>
                  <a:pt x="229" y="286"/>
                </a:lnTo>
                <a:lnTo>
                  <a:pt x="351" y="286"/>
                </a:lnTo>
                <a:lnTo>
                  <a:pt x="452" y="286"/>
                </a:lnTo>
                <a:lnTo>
                  <a:pt x="452" y="169"/>
                </a:lnTo>
                <a:lnTo>
                  <a:pt x="444" y="0"/>
                </a:lnTo>
                <a:lnTo>
                  <a:pt x="0" y="4"/>
                </a:lnTo>
                <a:close/>
              </a:path>
            </a:pathLst>
          </a:custGeom>
          <a:solidFill>
            <a:srgbClr val="00f008"/>
          </a:solidFill>
          <a:ln w="324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116000" y="1009800"/>
            <a:ext cx="1125720" cy="495000"/>
          </a:xfrm>
          <a:custGeom>
            <a:avLst/>
            <a:gdLst/>
            <a:ahLst/>
            <a:rect l="l" t="t" r="r" b="b"/>
            <a:pathLst>
              <a:path w="704" h="295">
                <a:moveTo>
                  <a:pt x="703" y="295"/>
                </a:moveTo>
                <a:lnTo>
                  <a:pt x="698" y="208"/>
                </a:lnTo>
                <a:lnTo>
                  <a:pt x="692" y="96"/>
                </a:lnTo>
                <a:lnTo>
                  <a:pt x="704" y="12"/>
                </a:lnTo>
                <a:lnTo>
                  <a:pt x="0" y="0"/>
                </a:lnTo>
                <a:lnTo>
                  <a:pt x="12" y="67"/>
                </a:lnTo>
                <a:lnTo>
                  <a:pt x="12" y="176"/>
                </a:lnTo>
                <a:lnTo>
                  <a:pt x="12" y="294"/>
                </a:lnTo>
                <a:lnTo>
                  <a:pt x="129" y="294"/>
                </a:lnTo>
                <a:lnTo>
                  <a:pt x="256" y="294"/>
                </a:lnTo>
                <a:lnTo>
                  <a:pt x="398" y="295"/>
                </a:lnTo>
                <a:lnTo>
                  <a:pt x="490" y="295"/>
                </a:lnTo>
                <a:lnTo>
                  <a:pt x="594" y="295"/>
                </a:lnTo>
                <a:lnTo>
                  <a:pt x="703" y="295"/>
                </a:lnTo>
                <a:lnTo>
                  <a:pt x="703" y="295"/>
                </a:lnTo>
                <a:lnTo>
                  <a:pt x="703" y="295"/>
                </a:lnTo>
                <a:close/>
              </a:path>
            </a:pathLst>
          </a:custGeom>
          <a:solidFill>
            <a:srgbClr val="00f008"/>
          </a:solidFill>
          <a:ln w="324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2222640" y="1035000"/>
            <a:ext cx="812520" cy="469800"/>
          </a:xfrm>
          <a:custGeom>
            <a:avLst/>
            <a:gdLst/>
            <a:ahLst/>
            <a:rect l="l" t="t" r="r" b="b"/>
            <a:pathLst>
              <a:path w="509" h="280">
                <a:moveTo>
                  <a:pt x="509" y="227"/>
                </a:moveTo>
                <a:lnTo>
                  <a:pt x="509" y="146"/>
                </a:lnTo>
                <a:lnTo>
                  <a:pt x="508" y="1"/>
                </a:lnTo>
                <a:lnTo>
                  <a:pt x="10" y="0"/>
                </a:lnTo>
                <a:lnTo>
                  <a:pt x="0" y="86"/>
                </a:lnTo>
                <a:lnTo>
                  <a:pt x="7" y="196"/>
                </a:lnTo>
                <a:lnTo>
                  <a:pt x="12" y="280"/>
                </a:lnTo>
                <a:lnTo>
                  <a:pt x="12" y="280"/>
                </a:lnTo>
                <a:lnTo>
                  <a:pt x="119" y="280"/>
                </a:lnTo>
                <a:lnTo>
                  <a:pt x="239" y="280"/>
                </a:lnTo>
                <a:lnTo>
                  <a:pt x="341" y="280"/>
                </a:lnTo>
                <a:lnTo>
                  <a:pt x="509" y="280"/>
                </a:lnTo>
                <a:lnTo>
                  <a:pt x="509" y="227"/>
                </a:lnTo>
                <a:lnTo>
                  <a:pt x="509" y="227"/>
                </a:lnTo>
                <a:close/>
              </a:path>
            </a:pathLst>
          </a:custGeom>
          <a:solidFill>
            <a:srgbClr val="00f008"/>
          </a:solidFill>
          <a:ln w="324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3021120" y="1041480"/>
            <a:ext cx="1463400" cy="1015920"/>
          </a:xfrm>
          <a:custGeom>
            <a:avLst/>
            <a:gdLst/>
            <a:ahLst/>
            <a:rect l="l" t="t" r="r" b="b"/>
            <a:pathLst>
              <a:path w="922" h="640">
                <a:moveTo>
                  <a:pt x="922" y="13"/>
                </a:moveTo>
                <a:lnTo>
                  <a:pt x="921" y="635"/>
                </a:lnTo>
                <a:lnTo>
                  <a:pt x="894" y="640"/>
                </a:lnTo>
                <a:lnTo>
                  <a:pt x="877" y="601"/>
                </a:lnTo>
                <a:lnTo>
                  <a:pt x="874" y="616"/>
                </a:lnTo>
                <a:lnTo>
                  <a:pt x="863" y="616"/>
                </a:lnTo>
                <a:lnTo>
                  <a:pt x="865" y="586"/>
                </a:lnTo>
                <a:lnTo>
                  <a:pt x="859" y="579"/>
                </a:lnTo>
                <a:lnTo>
                  <a:pt x="868" y="566"/>
                </a:lnTo>
                <a:lnTo>
                  <a:pt x="849" y="556"/>
                </a:lnTo>
                <a:lnTo>
                  <a:pt x="844" y="533"/>
                </a:lnTo>
                <a:lnTo>
                  <a:pt x="851" y="508"/>
                </a:lnTo>
                <a:lnTo>
                  <a:pt x="823" y="468"/>
                </a:lnTo>
                <a:lnTo>
                  <a:pt x="830" y="424"/>
                </a:lnTo>
                <a:lnTo>
                  <a:pt x="764" y="431"/>
                </a:lnTo>
                <a:lnTo>
                  <a:pt x="747" y="417"/>
                </a:lnTo>
                <a:lnTo>
                  <a:pt x="709" y="327"/>
                </a:lnTo>
                <a:lnTo>
                  <a:pt x="655" y="320"/>
                </a:lnTo>
                <a:lnTo>
                  <a:pt x="655" y="382"/>
                </a:lnTo>
                <a:lnTo>
                  <a:pt x="627" y="312"/>
                </a:lnTo>
                <a:lnTo>
                  <a:pt x="576" y="293"/>
                </a:lnTo>
                <a:lnTo>
                  <a:pt x="567" y="302"/>
                </a:lnTo>
                <a:lnTo>
                  <a:pt x="569" y="333"/>
                </a:lnTo>
                <a:lnTo>
                  <a:pt x="547" y="362"/>
                </a:lnTo>
                <a:lnTo>
                  <a:pt x="538" y="354"/>
                </a:lnTo>
                <a:lnTo>
                  <a:pt x="548" y="316"/>
                </a:lnTo>
                <a:lnTo>
                  <a:pt x="522" y="373"/>
                </a:lnTo>
                <a:lnTo>
                  <a:pt x="514" y="377"/>
                </a:lnTo>
                <a:lnTo>
                  <a:pt x="511" y="346"/>
                </a:lnTo>
                <a:lnTo>
                  <a:pt x="473" y="410"/>
                </a:lnTo>
                <a:lnTo>
                  <a:pt x="442" y="426"/>
                </a:lnTo>
                <a:lnTo>
                  <a:pt x="351" y="402"/>
                </a:lnTo>
                <a:lnTo>
                  <a:pt x="309" y="415"/>
                </a:lnTo>
                <a:lnTo>
                  <a:pt x="195" y="340"/>
                </a:lnTo>
                <a:lnTo>
                  <a:pt x="130" y="346"/>
                </a:lnTo>
                <a:lnTo>
                  <a:pt x="91" y="326"/>
                </a:lnTo>
                <a:lnTo>
                  <a:pt x="55" y="329"/>
                </a:lnTo>
                <a:lnTo>
                  <a:pt x="23" y="241"/>
                </a:lnTo>
                <a:lnTo>
                  <a:pt x="6" y="238"/>
                </a:lnTo>
                <a:lnTo>
                  <a:pt x="6" y="150"/>
                </a:lnTo>
                <a:lnTo>
                  <a:pt x="6" y="30"/>
                </a:lnTo>
                <a:lnTo>
                  <a:pt x="0" y="0"/>
                </a:lnTo>
                <a:lnTo>
                  <a:pt x="922" y="10"/>
                </a:lnTo>
              </a:path>
            </a:pathLst>
          </a:custGeom>
          <a:solidFill>
            <a:srgbClr val="00f008"/>
          </a:solidFill>
          <a:ln w="936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1911240" y="3838680"/>
            <a:ext cx="1449360" cy="593640"/>
          </a:xfrm>
          <a:prstGeom prst="ellipse">
            <a:avLst/>
          </a:prstGeom>
          <a:solidFill>
            <a:srgbClr val="00f008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3676680" y="1736640"/>
            <a:ext cx="814320" cy="455760"/>
          </a:xfrm>
          <a:custGeom>
            <a:avLst/>
            <a:gdLst/>
            <a:ahLst/>
            <a:rect l="l" t="t" r="r" b="b"/>
            <a:pathLst>
              <a:path w="513" h="287">
                <a:moveTo>
                  <a:pt x="0" y="115"/>
                </a:moveTo>
                <a:lnTo>
                  <a:pt x="19" y="115"/>
                </a:lnTo>
                <a:lnTo>
                  <a:pt x="29" y="105"/>
                </a:lnTo>
                <a:lnTo>
                  <a:pt x="48" y="95"/>
                </a:lnTo>
                <a:lnTo>
                  <a:pt x="48" y="86"/>
                </a:lnTo>
                <a:lnTo>
                  <a:pt x="57" y="86"/>
                </a:lnTo>
                <a:lnTo>
                  <a:pt x="86" y="76"/>
                </a:lnTo>
                <a:lnTo>
                  <a:pt x="115" y="67"/>
                </a:lnTo>
                <a:lnTo>
                  <a:pt x="134" y="39"/>
                </a:lnTo>
                <a:lnTo>
                  <a:pt x="143" y="28"/>
                </a:lnTo>
                <a:lnTo>
                  <a:pt x="172" y="9"/>
                </a:lnTo>
                <a:lnTo>
                  <a:pt x="181" y="0"/>
                </a:lnTo>
                <a:lnTo>
                  <a:pt x="210" y="0"/>
                </a:lnTo>
                <a:lnTo>
                  <a:pt x="220" y="0"/>
                </a:lnTo>
                <a:lnTo>
                  <a:pt x="200" y="9"/>
                </a:lnTo>
                <a:lnTo>
                  <a:pt x="191" y="19"/>
                </a:lnTo>
                <a:lnTo>
                  <a:pt x="172" y="39"/>
                </a:lnTo>
                <a:lnTo>
                  <a:pt x="172" y="48"/>
                </a:lnTo>
                <a:lnTo>
                  <a:pt x="163" y="58"/>
                </a:lnTo>
                <a:lnTo>
                  <a:pt x="163" y="76"/>
                </a:lnTo>
                <a:lnTo>
                  <a:pt x="163" y="86"/>
                </a:lnTo>
                <a:lnTo>
                  <a:pt x="163" y="76"/>
                </a:lnTo>
                <a:lnTo>
                  <a:pt x="181" y="67"/>
                </a:lnTo>
                <a:lnTo>
                  <a:pt x="191" y="67"/>
                </a:lnTo>
                <a:lnTo>
                  <a:pt x="200" y="67"/>
                </a:lnTo>
                <a:lnTo>
                  <a:pt x="229" y="76"/>
                </a:lnTo>
                <a:lnTo>
                  <a:pt x="258" y="105"/>
                </a:lnTo>
                <a:lnTo>
                  <a:pt x="277" y="105"/>
                </a:lnTo>
                <a:lnTo>
                  <a:pt x="286" y="105"/>
                </a:lnTo>
                <a:lnTo>
                  <a:pt x="297" y="115"/>
                </a:lnTo>
                <a:lnTo>
                  <a:pt x="306" y="115"/>
                </a:lnTo>
                <a:lnTo>
                  <a:pt x="315" y="115"/>
                </a:lnTo>
                <a:lnTo>
                  <a:pt x="325" y="105"/>
                </a:lnTo>
                <a:lnTo>
                  <a:pt x="344" y="86"/>
                </a:lnTo>
                <a:lnTo>
                  <a:pt x="420" y="67"/>
                </a:lnTo>
                <a:lnTo>
                  <a:pt x="440" y="58"/>
                </a:lnTo>
                <a:lnTo>
                  <a:pt x="449" y="58"/>
                </a:lnTo>
                <a:lnTo>
                  <a:pt x="458" y="58"/>
                </a:lnTo>
                <a:lnTo>
                  <a:pt x="449" y="67"/>
                </a:lnTo>
                <a:lnTo>
                  <a:pt x="449" y="76"/>
                </a:lnTo>
                <a:lnTo>
                  <a:pt x="458" y="95"/>
                </a:lnTo>
                <a:lnTo>
                  <a:pt x="468" y="95"/>
                </a:lnTo>
                <a:lnTo>
                  <a:pt x="487" y="95"/>
                </a:lnTo>
                <a:lnTo>
                  <a:pt x="513" y="58"/>
                </a:lnTo>
                <a:lnTo>
                  <a:pt x="504" y="160"/>
                </a:lnTo>
                <a:lnTo>
                  <a:pt x="506" y="153"/>
                </a:lnTo>
                <a:lnTo>
                  <a:pt x="497" y="144"/>
                </a:lnTo>
                <a:lnTo>
                  <a:pt x="487" y="153"/>
                </a:lnTo>
                <a:lnTo>
                  <a:pt x="497" y="162"/>
                </a:lnTo>
                <a:lnTo>
                  <a:pt x="487" y="162"/>
                </a:lnTo>
                <a:lnTo>
                  <a:pt x="468" y="153"/>
                </a:lnTo>
                <a:lnTo>
                  <a:pt x="440" y="144"/>
                </a:lnTo>
                <a:lnTo>
                  <a:pt x="429" y="153"/>
                </a:lnTo>
                <a:lnTo>
                  <a:pt x="429" y="144"/>
                </a:lnTo>
                <a:lnTo>
                  <a:pt x="401" y="162"/>
                </a:lnTo>
                <a:lnTo>
                  <a:pt x="392" y="162"/>
                </a:lnTo>
                <a:lnTo>
                  <a:pt x="392" y="172"/>
                </a:lnTo>
                <a:lnTo>
                  <a:pt x="382" y="172"/>
                </a:lnTo>
                <a:lnTo>
                  <a:pt x="372" y="172"/>
                </a:lnTo>
                <a:lnTo>
                  <a:pt x="354" y="172"/>
                </a:lnTo>
                <a:lnTo>
                  <a:pt x="354" y="182"/>
                </a:lnTo>
                <a:lnTo>
                  <a:pt x="354" y="192"/>
                </a:lnTo>
                <a:lnTo>
                  <a:pt x="325" y="211"/>
                </a:lnTo>
                <a:lnTo>
                  <a:pt x="315" y="211"/>
                </a:lnTo>
                <a:lnTo>
                  <a:pt x="334" y="192"/>
                </a:lnTo>
                <a:lnTo>
                  <a:pt x="334" y="182"/>
                </a:lnTo>
                <a:lnTo>
                  <a:pt x="315" y="182"/>
                </a:lnTo>
                <a:lnTo>
                  <a:pt x="306" y="201"/>
                </a:lnTo>
                <a:lnTo>
                  <a:pt x="297" y="201"/>
                </a:lnTo>
                <a:lnTo>
                  <a:pt x="297" y="182"/>
                </a:lnTo>
                <a:lnTo>
                  <a:pt x="297" y="192"/>
                </a:lnTo>
                <a:lnTo>
                  <a:pt x="286" y="201"/>
                </a:lnTo>
                <a:lnTo>
                  <a:pt x="277" y="220"/>
                </a:lnTo>
                <a:lnTo>
                  <a:pt x="277" y="239"/>
                </a:lnTo>
                <a:lnTo>
                  <a:pt x="268" y="248"/>
                </a:lnTo>
                <a:lnTo>
                  <a:pt x="258" y="268"/>
                </a:lnTo>
                <a:lnTo>
                  <a:pt x="258" y="278"/>
                </a:lnTo>
                <a:lnTo>
                  <a:pt x="258" y="287"/>
                </a:lnTo>
                <a:lnTo>
                  <a:pt x="239" y="278"/>
                </a:lnTo>
                <a:lnTo>
                  <a:pt x="239" y="268"/>
                </a:lnTo>
                <a:lnTo>
                  <a:pt x="239" y="259"/>
                </a:lnTo>
                <a:lnTo>
                  <a:pt x="248" y="248"/>
                </a:lnTo>
                <a:lnTo>
                  <a:pt x="239" y="248"/>
                </a:lnTo>
                <a:lnTo>
                  <a:pt x="229" y="259"/>
                </a:lnTo>
                <a:lnTo>
                  <a:pt x="229" y="248"/>
                </a:lnTo>
                <a:lnTo>
                  <a:pt x="229" y="220"/>
                </a:lnTo>
                <a:lnTo>
                  <a:pt x="229" y="211"/>
                </a:lnTo>
                <a:lnTo>
                  <a:pt x="210" y="201"/>
                </a:lnTo>
                <a:lnTo>
                  <a:pt x="200" y="201"/>
                </a:lnTo>
                <a:lnTo>
                  <a:pt x="200" y="192"/>
                </a:lnTo>
                <a:lnTo>
                  <a:pt x="181" y="182"/>
                </a:lnTo>
                <a:lnTo>
                  <a:pt x="163" y="182"/>
                </a:lnTo>
                <a:lnTo>
                  <a:pt x="152" y="182"/>
                </a:lnTo>
                <a:lnTo>
                  <a:pt x="143" y="182"/>
                </a:lnTo>
                <a:lnTo>
                  <a:pt x="124" y="162"/>
                </a:lnTo>
                <a:lnTo>
                  <a:pt x="115" y="162"/>
                </a:lnTo>
                <a:lnTo>
                  <a:pt x="29" y="153"/>
                </a:lnTo>
                <a:lnTo>
                  <a:pt x="29" y="144"/>
                </a:lnTo>
                <a:lnTo>
                  <a:pt x="19" y="134"/>
                </a:lnTo>
                <a:lnTo>
                  <a:pt x="19" y="125"/>
                </a:lnTo>
                <a:lnTo>
                  <a:pt x="9" y="125"/>
                </a:lnTo>
                <a:lnTo>
                  <a:pt x="0" y="115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-360" y="10116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Natural Gas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3965400" y="1849320"/>
            <a:ext cx="64476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Michigan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659560" y="932040"/>
            <a:ext cx="4546440" cy="333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Access to Major Utilities and Industrials in the Upper Midwest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Flexible Operations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66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Interconnections with 4 Major Pipelines in Market Area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66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Storage Capacity of 56 Bcf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6668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Bi-Directional Flow Capabilities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85% of Revenues From Demand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95% of Market Area Capacity Contracted Through 2003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New Rate Case Until November 2003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722920" y="1077840"/>
            <a:ext cx="12852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41280" y="5202360"/>
            <a:ext cx="146160" cy="14580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640" bIns="44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525240" y="5160960"/>
            <a:ext cx="65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71360" y="5892840"/>
            <a:ext cx="351000" cy="0"/>
          </a:xfrm>
          <a:prstGeom prst="line">
            <a:avLst/>
          </a:prstGeom>
          <a:ln w="2556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71360" y="5468760"/>
            <a:ext cx="351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532080" y="5370480"/>
            <a:ext cx="170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Natural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523800" y="5937120"/>
            <a:ext cx="560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Viking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506520" y="5778360"/>
            <a:ext cx="905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Great Lakes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533880" y="6257880"/>
            <a:ext cx="81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Trailblazer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529920" y="6100920"/>
            <a:ext cx="116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Border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36360" y="4903920"/>
            <a:ext cx="13957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 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90360" y="5560920"/>
            <a:ext cx="26942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Major Pipeline Interconnects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171360" y="6045120"/>
            <a:ext cx="35100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184320" y="6222960"/>
            <a:ext cx="350640" cy="0"/>
          </a:xfrm>
          <a:prstGeom prst="line">
            <a:avLst/>
          </a:prstGeom>
          <a:ln w="25560">
            <a:solidFill>
              <a:srgbClr val="037d0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184320" y="6375240"/>
            <a:ext cx="350640" cy="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730840" y="2103480"/>
            <a:ext cx="12852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730840" y="3741840"/>
            <a:ext cx="12852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730840" y="4452840"/>
            <a:ext cx="12852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735200" y="2638440"/>
            <a:ext cx="1274760" cy="600120"/>
          </a:xfrm>
          <a:custGeom>
            <a:avLst/>
            <a:gdLst/>
            <a:ahLst/>
            <a:rect l="l" t="t" r="r" b="b"/>
            <a:pathLst>
              <a:path w="803" h="378">
                <a:moveTo>
                  <a:pt x="40" y="233"/>
                </a:moveTo>
                <a:lnTo>
                  <a:pt x="60" y="0"/>
                </a:lnTo>
                <a:lnTo>
                  <a:pt x="516" y="24"/>
                </a:lnTo>
                <a:lnTo>
                  <a:pt x="535" y="34"/>
                </a:lnTo>
                <a:lnTo>
                  <a:pt x="545" y="34"/>
                </a:lnTo>
                <a:lnTo>
                  <a:pt x="564" y="24"/>
                </a:lnTo>
                <a:lnTo>
                  <a:pt x="574" y="34"/>
                </a:lnTo>
                <a:lnTo>
                  <a:pt x="574" y="53"/>
                </a:lnTo>
                <a:lnTo>
                  <a:pt x="592" y="53"/>
                </a:lnTo>
                <a:lnTo>
                  <a:pt x="603" y="53"/>
                </a:lnTo>
                <a:lnTo>
                  <a:pt x="612" y="43"/>
                </a:lnTo>
                <a:lnTo>
                  <a:pt x="631" y="43"/>
                </a:lnTo>
                <a:lnTo>
                  <a:pt x="640" y="43"/>
                </a:lnTo>
                <a:lnTo>
                  <a:pt x="679" y="72"/>
                </a:lnTo>
                <a:lnTo>
                  <a:pt x="698" y="82"/>
                </a:lnTo>
                <a:lnTo>
                  <a:pt x="698" y="91"/>
                </a:lnTo>
                <a:lnTo>
                  <a:pt x="717" y="100"/>
                </a:lnTo>
                <a:lnTo>
                  <a:pt x="717" y="111"/>
                </a:lnTo>
                <a:lnTo>
                  <a:pt x="708" y="130"/>
                </a:lnTo>
                <a:lnTo>
                  <a:pt x="717" y="139"/>
                </a:lnTo>
                <a:lnTo>
                  <a:pt x="726" y="159"/>
                </a:lnTo>
                <a:lnTo>
                  <a:pt x="737" y="168"/>
                </a:lnTo>
                <a:lnTo>
                  <a:pt x="726" y="177"/>
                </a:lnTo>
                <a:lnTo>
                  <a:pt x="737" y="187"/>
                </a:lnTo>
                <a:lnTo>
                  <a:pt x="746" y="196"/>
                </a:lnTo>
                <a:lnTo>
                  <a:pt x="746" y="205"/>
                </a:lnTo>
                <a:lnTo>
                  <a:pt x="746" y="216"/>
                </a:lnTo>
                <a:lnTo>
                  <a:pt x="746" y="235"/>
                </a:lnTo>
                <a:lnTo>
                  <a:pt x="755" y="244"/>
                </a:lnTo>
                <a:lnTo>
                  <a:pt x="755" y="253"/>
                </a:lnTo>
                <a:lnTo>
                  <a:pt x="755" y="264"/>
                </a:lnTo>
                <a:lnTo>
                  <a:pt x="755" y="273"/>
                </a:lnTo>
                <a:lnTo>
                  <a:pt x="765" y="282"/>
                </a:lnTo>
                <a:lnTo>
                  <a:pt x="755" y="292"/>
                </a:lnTo>
                <a:lnTo>
                  <a:pt x="765" y="301"/>
                </a:lnTo>
                <a:lnTo>
                  <a:pt x="765" y="311"/>
                </a:lnTo>
                <a:lnTo>
                  <a:pt x="774" y="321"/>
                </a:lnTo>
                <a:lnTo>
                  <a:pt x="784" y="330"/>
                </a:lnTo>
                <a:lnTo>
                  <a:pt x="784" y="349"/>
                </a:lnTo>
                <a:lnTo>
                  <a:pt x="803" y="359"/>
                </a:lnTo>
                <a:lnTo>
                  <a:pt x="803" y="369"/>
                </a:lnTo>
                <a:lnTo>
                  <a:pt x="803" y="378"/>
                </a:lnTo>
                <a:lnTo>
                  <a:pt x="182" y="369"/>
                </a:lnTo>
                <a:lnTo>
                  <a:pt x="191" y="244"/>
                </a:lnTo>
                <a:lnTo>
                  <a:pt x="0" y="235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398520" y="1271520"/>
            <a:ext cx="1488960" cy="860400"/>
          </a:xfrm>
          <a:custGeom>
            <a:avLst/>
            <a:gdLst/>
            <a:ahLst/>
            <a:rect l="l" t="t" r="r" b="b"/>
            <a:pathLst>
              <a:path w="938" h="542">
                <a:moveTo>
                  <a:pt x="17" y="0"/>
                </a:moveTo>
                <a:lnTo>
                  <a:pt x="198" y="22"/>
                </a:lnTo>
                <a:lnTo>
                  <a:pt x="309" y="36"/>
                </a:lnTo>
                <a:lnTo>
                  <a:pt x="456" y="51"/>
                </a:lnTo>
                <a:lnTo>
                  <a:pt x="591" y="62"/>
                </a:lnTo>
                <a:lnTo>
                  <a:pt x="824" y="79"/>
                </a:lnTo>
                <a:lnTo>
                  <a:pt x="938" y="84"/>
                </a:lnTo>
                <a:lnTo>
                  <a:pt x="926" y="498"/>
                </a:lnTo>
                <a:lnTo>
                  <a:pt x="359" y="483"/>
                </a:lnTo>
                <a:lnTo>
                  <a:pt x="347" y="542"/>
                </a:lnTo>
                <a:lnTo>
                  <a:pt x="325" y="514"/>
                </a:lnTo>
                <a:lnTo>
                  <a:pt x="272" y="519"/>
                </a:lnTo>
                <a:lnTo>
                  <a:pt x="197" y="530"/>
                </a:lnTo>
                <a:lnTo>
                  <a:pt x="185" y="453"/>
                </a:lnTo>
                <a:lnTo>
                  <a:pt x="95" y="391"/>
                </a:lnTo>
                <a:lnTo>
                  <a:pt x="107" y="335"/>
                </a:lnTo>
                <a:lnTo>
                  <a:pt x="117" y="288"/>
                </a:lnTo>
                <a:lnTo>
                  <a:pt x="0" y="135"/>
                </a:lnTo>
                <a:lnTo>
                  <a:pt x="17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860400" y="2021040"/>
            <a:ext cx="1036800" cy="998280"/>
          </a:xfrm>
          <a:custGeom>
            <a:avLst/>
            <a:gdLst/>
            <a:ahLst/>
            <a:rect l="l" t="t" r="r" b="b"/>
            <a:pathLst>
              <a:path w="653" h="629">
                <a:moveTo>
                  <a:pt x="63" y="0"/>
                </a:moveTo>
                <a:lnTo>
                  <a:pt x="39" y="236"/>
                </a:lnTo>
                <a:lnTo>
                  <a:pt x="0" y="572"/>
                </a:lnTo>
                <a:lnTo>
                  <a:pt x="185" y="588"/>
                </a:lnTo>
                <a:lnTo>
                  <a:pt x="615" y="629"/>
                </a:lnTo>
                <a:lnTo>
                  <a:pt x="653" y="2"/>
                </a:lnTo>
                <a:lnTo>
                  <a:pt x="63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1093680" y="2725560"/>
            <a:ext cx="1028880" cy="1100160"/>
          </a:xfrm>
          <a:custGeom>
            <a:avLst/>
            <a:gdLst/>
            <a:ahLst/>
            <a:rect l="l" t="t" r="r" b="b"/>
            <a:pathLst>
              <a:path w="723" h="481">
                <a:moveTo>
                  <a:pt x="60" y="0"/>
                </a:moveTo>
                <a:lnTo>
                  <a:pt x="23" y="288"/>
                </a:lnTo>
                <a:lnTo>
                  <a:pt x="0" y="454"/>
                </a:lnTo>
                <a:lnTo>
                  <a:pt x="360" y="470"/>
                </a:lnTo>
                <a:lnTo>
                  <a:pt x="706" y="480"/>
                </a:lnTo>
                <a:lnTo>
                  <a:pt x="718" y="256"/>
                </a:lnTo>
                <a:lnTo>
                  <a:pt x="722" y="36"/>
                </a:lnTo>
                <a:lnTo>
                  <a:pt x="524" y="33"/>
                </a:lnTo>
                <a:lnTo>
                  <a:pt x="6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952560" y="3763800"/>
            <a:ext cx="1014480" cy="1089360"/>
          </a:xfrm>
          <a:custGeom>
            <a:avLst/>
            <a:gdLst/>
            <a:ahLst/>
            <a:rect l="l" t="t" r="r" b="b"/>
            <a:pathLst>
              <a:path w="696" h="615">
                <a:moveTo>
                  <a:pt x="85" y="0"/>
                </a:moveTo>
                <a:lnTo>
                  <a:pt x="695" y="24"/>
                </a:lnTo>
                <a:lnTo>
                  <a:pt x="666" y="568"/>
                </a:lnTo>
                <a:lnTo>
                  <a:pt x="467" y="557"/>
                </a:lnTo>
                <a:lnTo>
                  <a:pt x="282" y="552"/>
                </a:lnTo>
                <a:lnTo>
                  <a:pt x="282" y="574"/>
                </a:lnTo>
                <a:lnTo>
                  <a:pt x="126" y="574"/>
                </a:lnTo>
                <a:lnTo>
                  <a:pt x="118" y="614"/>
                </a:lnTo>
                <a:lnTo>
                  <a:pt x="0" y="601"/>
                </a:lnTo>
                <a:lnTo>
                  <a:pt x="66" y="142"/>
                </a:lnTo>
                <a:lnTo>
                  <a:pt x="85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828800" y="1405080"/>
            <a:ext cx="1023840" cy="714240"/>
          </a:xfrm>
          <a:custGeom>
            <a:avLst/>
            <a:gdLst/>
            <a:ahLst/>
            <a:rect l="l" t="t" r="r" b="b"/>
            <a:pathLst>
              <a:path w="645" h="450">
                <a:moveTo>
                  <a:pt x="42" y="0"/>
                </a:moveTo>
                <a:lnTo>
                  <a:pt x="0" y="409"/>
                </a:lnTo>
                <a:lnTo>
                  <a:pt x="0" y="420"/>
                </a:lnTo>
                <a:lnTo>
                  <a:pt x="70" y="420"/>
                </a:lnTo>
                <a:lnTo>
                  <a:pt x="158" y="420"/>
                </a:lnTo>
                <a:lnTo>
                  <a:pt x="319" y="450"/>
                </a:lnTo>
                <a:lnTo>
                  <a:pt x="645" y="450"/>
                </a:lnTo>
                <a:lnTo>
                  <a:pt x="645" y="417"/>
                </a:lnTo>
                <a:lnTo>
                  <a:pt x="642" y="409"/>
                </a:lnTo>
                <a:lnTo>
                  <a:pt x="642" y="398"/>
                </a:lnTo>
                <a:lnTo>
                  <a:pt x="635" y="398"/>
                </a:lnTo>
                <a:lnTo>
                  <a:pt x="621" y="387"/>
                </a:lnTo>
                <a:lnTo>
                  <a:pt x="635" y="376"/>
                </a:lnTo>
                <a:lnTo>
                  <a:pt x="635" y="231"/>
                </a:lnTo>
                <a:lnTo>
                  <a:pt x="635" y="227"/>
                </a:lnTo>
                <a:lnTo>
                  <a:pt x="621" y="205"/>
                </a:lnTo>
                <a:lnTo>
                  <a:pt x="614" y="182"/>
                </a:lnTo>
                <a:lnTo>
                  <a:pt x="614" y="168"/>
                </a:lnTo>
                <a:lnTo>
                  <a:pt x="603" y="156"/>
                </a:lnTo>
                <a:lnTo>
                  <a:pt x="603" y="138"/>
                </a:lnTo>
                <a:lnTo>
                  <a:pt x="614" y="119"/>
                </a:lnTo>
                <a:lnTo>
                  <a:pt x="603" y="108"/>
                </a:lnTo>
                <a:lnTo>
                  <a:pt x="603" y="97"/>
                </a:lnTo>
                <a:lnTo>
                  <a:pt x="604" y="45"/>
                </a:lnTo>
                <a:lnTo>
                  <a:pt x="385" y="33"/>
                </a:lnTo>
                <a:lnTo>
                  <a:pt x="343" y="26"/>
                </a:lnTo>
                <a:lnTo>
                  <a:pt x="295" y="19"/>
                </a:lnTo>
                <a:lnTo>
                  <a:pt x="263" y="19"/>
                </a:lnTo>
                <a:lnTo>
                  <a:pt x="224" y="14"/>
                </a:lnTo>
                <a:lnTo>
                  <a:pt x="189" y="14"/>
                </a:lnTo>
                <a:lnTo>
                  <a:pt x="155" y="11"/>
                </a:lnTo>
                <a:lnTo>
                  <a:pt x="120" y="8"/>
                </a:lnTo>
                <a:lnTo>
                  <a:pt x="81" y="0"/>
                </a:lnTo>
                <a:lnTo>
                  <a:pt x="4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1846440" y="3790800"/>
            <a:ext cx="1322280" cy="673200"/>
          </a:xfrm>
          <a:custGeom>
            <a:avLst/>
            <a:gdLst/>
            <a:ahLst/>
            <a:rect l="l" t="t" r="r" b="b"/>
            <a:pathLst>
              <a:path w="890" h="451">
                <a:moveTo>
                  <a:pt x="869" y="20"/>
                </a:moveTo>
                <a:lnTo>
                  <a:pt x="111" y="10"/>
                </a:lnTo>
                <a:lnTo>
                  <a:pt x="10" y="0"/>
                </a:lnTo>
                <a:lnTo>
                  <a:pt x="0" y="60"/>
                </a:lnTo>
                <a:lnTo>
                  <a:pt x="313" y="80"/>
                </a:lnTo>
                <a:lnTo>
                  <a:pt x="303" y="330"/>
                </a:lnTo>
                <a:lnTo>
                  <a:pt x="313" y="330"/>
                </a:lnTo>
                <a:lnTo>
                  <a:pt x="323" y="330"/>
                </a:lnTo>
                <a:lnTo>
                  <a:pt x="333" y="350"/>
                </a:lnTo>
                <a:lnTo>
                  <a:pt x="343" y="360"/>
                </a:lnTo>
                <a:lnTo>
                  <a:pt x="364" y="350"/>
                </a:lnTo>
                <a:lnTo>
                  <a:pt x="374" y="350"/>
                </a:lnTo>
                <a:lnTo>
                  <a:pt x="384" y="350"/>
                </a:lnTo>
                <a:lnTo>
                  <a:pt x="384" y="360"/>
                </a:lnTo>
                <a:lnTo>
                  <a:pt x="384" y="370"/>
                </a:lnTo>
                <a:lnTo>
                  <a:pt x="394" y="380"/>
                </a:lnTo>
                <a:lnTo>
                  <a:pt x="424" y="380"/>
                </a:lnTo>
                <a:lnTo>
                  <a:pt x="434" y="390"/>
                </a:lnTo>
                <a:lnTo>
                  <a:pt x="445" y="390"/>
                </a:lnTo>
                <a:lnTo>
                  <a:pt x="445" y="380"/>
                </a:lnTo>
                <a:lnTo>
                  <a:pt x="455" y="390"/>
                </a:lnTo>
                <a:lnTo>
                  <a:pt x="465" y="400"/>
                </a:lnTo>
                <a:lnTo>
                  <a:pt x="475" y="390"/>
                </a:lnTo>
                <a:lnTo>
                  <a:pt x="505" y="390"/>
                </a:lnTo>
                <a:lnTo>
                  <a:pt x="505" y="400"/>
                </a:lnTo>
                <a:lnTo>
                  <a:pt x="515" y="410"/>
                </a:lnTo>
                <a:lnTo>
                  <a:pt x="515" y="420"/>
                </a:lnTo>
                <a:lnTo>
                  <a:pt x="535" y="430"/>
                </a:lnTo>
                <a:lnTo>
                  <a:pt x="546" y="410"/>
                </a:lnTo>
                <a:lnTo>
                  <a:pt x="576" y="430"/>
                </a:lnTo>
                <a:lnTo>
                  <a:pt x="586" y="420"/>
                </a:lnTo>
                <a:lnTo>
                  <a:pt x="596" y="420"/>
                </a:lnTo>
                <a:lnTo>
                  <a:pt x="596" y="430"/>
                </a:lnTo>
                <a:lnTo>
                  <a:pt x="596" y="440"/>
                </a:lnTo>
                <a:lnTo>
                  <a:pt x="606" y="450"/>
                </a:lnTo>
                <a:lnTo>
                  <a:pt x="606" y="440"/>
                </a:lnTo>
                <a:lnTo>
                  <a:pt x="606" y="430"/>
                </a:lnTo>
                <a:lnTo>
                  <a:pt x="616" y="420"/>
                </a:lnTo>
                <a:lnTo>
                  <a:pt x="626" y="420"/>
                </a:lnTo>
                <a:lnTo>
                  <a:pt x="636" y="430"/>
                </a:lnTo>
                <a:lnTo>
                  <a:pt x="647" y="430"/>
                </a:lnTo>
                <a:lnTo>
                  <a:pt x="657" y="420"/>
                </a:lnTo>
                <a:lnTo>
                  <a:pt x="657" y="430"/>
                </a:lnTo>
                <a:lnTo>
                  <a:pt x="667" y="430"/>
                </a:lnTo>
                <a:lnTo>
                  <a:pt x="677" y="440"/>
                </a:lnTo>
                <a:lnTo>
                  <a:pt x="687" y="450"/>
                </a:lnTo>
                <a:lnTo>
                  <a:pt x="707" y="430"/>
                </a:lnTo>
                <a:lnTo>
                  <a:pt x="717" y="430"/>
                </a:lnTo>
                <a:lnTo>
                  <a:pt x="737" y="430"/>
                </a:lnTo>
                <a:lnTo>
                  <a:pt x="758" y="420"/>
                </a:lnTo>
                <a:lnTo>
                  <a:pt x="768" y="420"/>
                </a:lnTo>
                <a:lnTo>
                  <a:pt x="798" y="420"/>
                </a:lnTo>
                <a:lnTo>
                  <a:pt x="808" y="420"/>
                </a:lnTo>
                <a:lnTo>
                  <a:pt x="869" y="440"/>
                </a:lnTo>
                <a:lnTo>
                  <a:pt x="869" y="450"/>
                </a:lnTo>
                <a:lnTo>
                  <a:pt x="879" y="450"/>
                </a:lnTo>
                <a:lnTo>
                  <a:pt x="889" y="230"/>
                </a:lnTo>
                <a:lnTo>
                  <a:pt x="869" y="90"/>
                </a:lnTo>
                <a:lnTo>
                  <a:pt x="869" y="2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2333520" y="5146560"/>
            <a:ext cx="723960" cy="40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2057400" y="2127240"/>
            <a:ext cx="1440" cy="1260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1697040" y="3276720"/>
            <a:ext cx="144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16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1697040" y="3276720"/>
            <a:ext cx="144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3745080" y="3184560"/>
            <a:ext cx="288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3745080" y="3184560"/>
            <a:ext cx="2880" cy="111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3828960" y="3209760"/>
            <a:ext cx="1800" cy="1440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3971880" y="3224160"/>
            <a:ext cx="1800" cy="1584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1994040" y="3213000"/>
            <a:ext cx="1139760" cy="609840"/>
          </a:xfrm>
          <a:custGeom>
            <a:avLst/>
            <a:gdLst/>
            <a:ahLst/>
            <a:rect l="l" t="t" r="r" b="b"/>
            <a:pathLst>
              <a:path w="767" h="411">
                <a:moveTo>
                  <a:pt x="20" y="0"/>
                </a:moveTo>
                <a:lnTo>
                  <a:pt x="684" y="10"/>
                </a:lnTo>
                <a:lnTo>
                  <a:pt x="725" y="51"/>
                </a:lnTo>
                <a:lnTo>
                  <a:pt x="715" y="62"/>
                </a:lnTo>
                <a:lnTo>
                  <a:pt x="715" y="82"/>
                </a:lnTo>
                <a:lnTo>
                  <a:pt x="715" y="92"/>
                </a:lnTo>
                <a:lnTo>
                  <a:pt x="725" y="92"/>
                </a:lnTo>
                <a:lnTo>
                  <a:pt x="735" y="113"/>
                </a:lnTo>
                <a:lnTo>
                  <a:pt x="746" y="123"/>
                </a:lnTo>
                <a:lnTo>
                  <a:pt x="756" y="123"/>
                </a:lnTo>
                <a:lnTo>
                  <a:pt x="756" y="133"/>
                </a:lnTo>
                <a:lnTo>
                  <a:pt x="766" y="410"/>
                </a:lnTo>
                <a:lnTo>
                  <a:pt x="0" y="400"/>
                </a:lnTo>
                <a:lnTo>
                  <a:pt x="2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1830240" y="2060640"/>
            <a:ext cx="1043280" cy="722160"/>
          </a:xfrm>
          <a:custGeom>
            <a:avLst/>
            <a:gdLst/>
            <a:ahLst/>
            <a:rect l="l" t="t" r="r" b="b"/>
            <a:pathLst>
              <a:path w="657" h="455">
                <a:moveTo>
                  <a:pt x="0" y="361"/>
                </a:moveTo>
                <a:lnTo>
                  <a:pt x="20" y="0"/>
                </a:lnTo>
                <a:lnTo>
                  <a:pt x="638" y="25"/>
                </a:lnTo>
                <a:lnTo>
                  <a:pt x="638" y="34"/>
                </a:lnTo>
                <a:lnTo>
                  <a:pt x="638" y="53"/>
                </a:lnTo>
                <a:lnTo>
                  <a:pt x="618" y="63"/>
                </a:lnTo>
                <a:lnTo>
                  <a:pt x="618" y="73"/>
                </a:lnTo>
                <a:lnTo>
                  <a:pt x="657" y="102"/>
                </a:lnTo>
                <a:lnTo>
                  <a:pt x="657" y="331"/>
                </a:lnTo>
                <a:lnTo>
                  <a:pt x="648" y="331"/>
                </a:lnTo>
                <a:lnTo>
                  <a:pt x="638" y="331"/>
                </a:lnTo>
                <a:lnTo>
                  <a:pt x="648" y="340"/>
                </a:lnTo>
                <a:lnTo>
                  <a:pt x="638" y="360"/>
                </a:lnTo>
                <a:lnTo>
                  <a:pt x="648" y="360"/>
                </a:lnTo>
                <a:lnTo>
                  <a:pt x="657" y="378"/>
                </a:lnTo>
                <a:lnTo>
                  <a:pt x="648" y="388"/>
                </a:lnTo>
                <a:lnTo>
                  <a:pt x="648" y="398"/>
                </a:lnTo>
                <a:lnTo>
                  <a:pt x="638" y="417"/>
                </a:lnTo>
                <a:lnTo>
                  <a:pt x="648" y="446"/>
                </a:lnTo>
                <a:lnTo>
                  <a:pt x="648" y="455"/>
                </a:lnTo>
                <a:lnTo>
                  <a:pt x="628" y="446"/>
                </a:lnTo>
                <a:lnTo>
                  <a:pt x="589" y="417"/>
                </a:lnTo>
                <a:lnTo>
                  <a:pt x="579" y="417"/>
                </a:lnTo>
                <a:lnTo>
                  <a:pt x="561" y="417"/>
                </a:lnTo>
                <a:lnTo>
                  <a:pt x="550" y="426"/>
                </a:lnTo>
                <a:lnTo>
                  <a:pt x="540" y="426"/>
                </a:lnTo>
                <a:lnTo>
                  <a:pt x="521" y="426"/>
                </a:lnTo>
                <a:lnTo>
                  <a:pt x="521" y="407"/>
                </a:lnTo>
                <a:lnTo>
                  <a:pt x="511" y="398"/>
                </a:lnTo>
                <a:lnTo>
                  <a:pt x="492" y="407"/>
                </a:lnTo>
                <a:lnTo>
                  <a:pt x="483" y="407"/>
                </a:lnTo>
                <a:lnTo>
                  <a:pt x="462" y="388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2755800" y="1430280"/>
            <a:ext cx="1022400" cy="1136880"/>
          </a:xfrm>
          <a:custGeom>
            <a:avLst/>
            <a:gdLst/>
            <a:ahLst/>
            <a:rect l="l" t="t" r="r" b="b"/>
            <a:pathLst>
              <a:path w="644" h="716">
                <a:moveTo>
                  <a:pt x="69" y="716"/>
                </a:moveTo>
                <a:lnTo>
                  <a:pt x="69" y="487"/>
                </a:lnTo>
                <a:lnTo>
                  <a:pt x="31" y="458"/>
                </a:lnTo>
                <a:lnTo>
                  <a:pt x="31" y="449"/>
                </a:lnTo>
                <a:lnTo>
                  <a:pt x="50" y="439"/>
                </a:lnTo>
                <a:lnTo>
                  <a:pt x="50" y="420"/>
                </a:lnTo>
                <a:lnTo>
                  <a:pt x="50" y="410"/>
                </a:lnTo>
                <a:lnTo>
                  <a:pt x="50" y="391"/>
                </a:lnTo>
                <a:lnTo>
                  <a:pt x="50" y="382"/>
                </a:lnTo>
                <a:lnTo>
                  <a:pt x="40" y="334"/>
                </a:lnTo>
                <a:lnTo>
                  <a:pt x="40" y="325"/>
                </a:lnTo>
                <a:lnTo>
                  <a:pt x="40" y="306"/>
                </a:lnTo>
                <a:lnTo>
                  <a:pt x="31" y="286"/>
                </a:lnTo>
                <a:lnTo>
                  <a:pt x="31" y="229"/>
                </a:lnTo>
                <a:lnTo>
                  <a:pt x="31" y="191"/>
                </a:lnTo>
                <a:lnTo>
                  <a:pt x="11" y="181"/>
                </a:lnTo>
                <a:lnTo>
                  <a:pt x="11" y="144"/>
                </a:lnTo>
                <a:lnTo>
                  <a:pt x="11" y="105"/>
                </a:lnTo>
                <a:lnTo>
                  <a:pt x="11" y="86"/>
                </a:lnTo>
                <a:lnTo>
                  <a:pt x="11" y="76"/>
                </a:lnTo>
                <a:lnTo>
                  <a:pt x="2" y="48"/>
                </a:lnTo>
                <a:lnTo>
                  <a:pt x="0" y="29"/>
                </a:lnTo>
                <a:lnTo>
                  <a:pt x="165" y="38"/>
                </a:lnTo>
                <a:lnTo>
                  <a:pt x="174" y="9"/>
                </a:lnTo>
                <a:lnTo>
                  <a:pt x="174" y="0"/>
                </a:lnTo>
                <a:lnTo>
                  <a:pt x="184" y="0"/>
                </a:lnTo>
                <a:lnTo>
                  <a:pt x="204" y="0"/>
                </a:lnTo>
                <a:lnTo>
                  <a:pt x="204" y="29"/>
                </a:lnTo>
                <a:lnTo>
                  <a:pt x="213" y="48"/>
                </a:lnTo>
                <a:lnTo>
                  <a:pt x="204" y="67"/>
                </a:lnTo>
                <a:lnTo>
                  <a:pt x="222" y="76"/>
                </a:lnTo>
                <a:lnTo>
                  <a:pt x="232" y="76"/>
                </a:lnTo>
                <a:lnTo>
                  <a:pt x="242" y="76"/>
                </a:lnTo>
                <a:lnTo>
                  <a:pt x="251" y="86"/>
                </a:lnTo>
                <a:lnTo>
                  <a:pt x="261" y="86"/>
                </a:lnTo>
                <a:lnTo>
                  <a:pt x="279" y="86"/>
                </a:lnTo>
                <a:lnTo>
                  <a:pt x="279" y="96"/>
                </a:lnTo>
                <a:lnTo>
                  <a:pt x="309" y="96"/>
                </a:lnTo>
                <a:lnTo>
                  <a:pt x="318" y="86"/>
                </a:lnTo>
                <a:lnTo>
                  <a:pt x="347" y="86"/>
                </a:lnTo>
                <a:lnTo>
                  <a:pt x="376" y="96"/>
                </a:lnTo>
                <a:lnTo>
                  <a:pt x="385" y="105"/>
                </a:lnTo>
                <a:lnTo>
                  <a:pt x="395" y="105"/>
                </a:lnTo>
                <a:lnTo>
                  <a:pt x="395" y="124"/>
                </a:lnTo>
                <a:lnTo>
                  <a:pt x="404" y="124"/>
                </a:lnTo>
                <a:lnTo>
                  <a:pt x="414" y="114"/>
                </a:lnTo>
                <a:lnTo>
                  <a:pt x="424" y="114"/>
                </a:lnTo>
                <a:lnTo>
                  <a:pt x="433" y="124"/>
                </a:lnTo>
                <a:lnTo>
                  <a:pt x="453" y="133"/>
                </a:lnTo>
                <a:lnTo>
                  <a:pt x="462" y="144"/>
                </a:lnTo>
                <a:lnTo>
                  <a:pt x="472" y="144"/>
                </a:lnTo>
                <a:lnTo>
                  <a:pt x="481" y="144"/>
                </a:lnTo>
                <a:lnTo>
                  <a:pt x="490" y="144"/>
                </a:lnTo>
                <a:lnTo>
                  <a:pt x="519" y="124"/>
                </a:lnTo>
                <a:lnTo>
                  <a:pt x="529" y="124"/>
                </a:lnTo>
                <a:lnTo>
                  <a:pt x="539" y="133"/>
                </a:lnTo>
                <a:lnTo>
                  <a:pt x="587" y="133"/>
                </a:lnTo>
                <a:lnTo>
                  <a:pt x="596" y="133"/>
                </a:lnTo>
                <a:lnTo>
                  <a:pt x="596" y="144"/>
                </a:lnTo>
                <a:lnTo>
                  <a:pt x="615" y="153"/>
                </a:lnTo>
                <a:lnTo>
                  <a:pt x="625" y="144"/>
                </a:lnTo>
                <a:lnTo>
                  <a:pt x="644" y="144"/>
                </a:lnTo>
                <a:lnTo>
                  <a:pt x="635" y="153"/>
                </a:lnTo>
                <a:lnTo>
                  <a:pt x="606" y="172"/>
                </a:lnTo>
                <a:lnTo>
                  <a:pt x="587" y="172"/>
                </a:lnTo>
                <a:lnTo>
                  <a:pt x="577" y="181"/>
                </a:lnTo>
                <a:lnTo>
                  <a:pt x="567" y="191"/>
                </a:lnTo>
                <a:lnTo>
                  <a:pt x="539" y="201"/>
                </a:lnTo>
                <a:lnTo>
                  <a:pt x="529" y="210"/>
                </a:lnTo>
                <a:lnTo>
                  <a:pt x="490" y="258"/>
                </a:lnTo>
                <a:lnTo>
                  <a:pt x="433" y="306"/>
                </a:lnTo>
                <a:lnTo>
                  <a:pt x="424" y="315"/>
                </a:lnTo>
                <a:lnTo>
                  <a:pt x="414" y="325"/>
                </a:lnTo>
                <a:lnTo>
                  <a:pt x="424" y="391"/>
                </a:lnTo>
                <a:lnTo>
                  <a:pt x="414" y="391"/>
                </a:lnTo>
                <a:lnTo>
                  <a:pt x="404" y="401"/>
                </a:lnTo>
                <a:lnTo>
                  <a:pt x="376" y="420"/>
                </a:lnTo>
                <a:lnTo>
                  <a:pt x="376" y="430"/>
                </a:lnTo>
                <a:lnTo>
                  <a:pt x="367" y="449"/>
                </a:lnTo>
                <a:lnTo>
                  <a:pt x="385" y="458"/>
                </a:lnTo>
                <a:lnTo>
                  <a:pt x="395" y="467"/>
                </a:lnTo>
                <a:lnTo>
                  <a:pt x="385" y="487"/>
                </a:lnTo>
                <a:lnTo>
                  <a:pt x="385" y="496"/>
                </a:lnTo>
                <a:lnTo>
                  <a:pt x="385" y="515"/>
                </a:lnTo>
                <a:lnTo>
                  <a:pt x="385" y="554"/>
                </a:lnTo>
                <a:lnTo>
                  <a:pt x="395" y="563"/>
                </a:lnTo>
                <a:lnTo>
                  <a:pt x="395" y="572"/>
                </a:lnTo>
                <a:lnTo>
                  <a:pt x="424" y="572"/>
                </a:lnTo>
                <a:lnTo>
                  <a:pt x="424" y="583"/>
                </a:lnTo>
                <a:lnTo>
                  <a:pt x="433" y="583"/>
                </a:lnTo>
                <a:lnTo>
                  <a:pt x="462" y="602"/>
                </a:lnTo>
                <a:lnTo>
                  <a:pt x="472" y="620"/>
                </a:lnTo>
                <a:lnTo>
                  <a:pt x="490" y="640"/>
                </a:lnTo>
                <a:lnTo>
                  <a:pt x="519" y="659"/>
                </a:lnTo>
                <a:lnTo>
                  <a:pt x="519" y="678"/>
                </a:lnTo>
                <a:lnTo>
                  <a:pt x="529" y="697"/>
                </a:lnTo>
                <a:lnTo>
                  <a:pt x="69" y="71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3332160" y="1860480"/>
            <a:ext cx="819000" cy="868320"/>
          </a:xfrm>
          <a:custGeom>
            <a:avLst/>
            <a:gdLst/>
            <a:ahLst/>
            <a:rect l="l" t="t" r="r" b="b"/>
            <a:pathLst>
              <a:path w="552" h="583">
                <a:moveTo>
                  <a:pt x="235" y="582"/>
                </a:moveTo>
                <a:lnTo>
                  <a:pt x="235" y="572"/>
                </a:lnTo>
                <a:lnTo>
                  <a:pt x="224" y="562"/>
                </a:lnTo>
                <a:lnTo>
                  <a:pt x="194" y="551"/>
                </a:lnTo>
                <a:lnTo>
                  <a:pt x="184" y="511"/>
                </a:lnTo>
                <a:lnTo>
                  <a:pt x="173" y="500"/>
                </a:lnTo>
                <a:lnTo>
                  <a:pt x="184" y="490"/>
                </a:lnTo>
                <a:lnTo>
                  <a:pt x="184" y="480"/>
                </a:lnTo>
                <a:lnTo>
                  <a:pt x="173" y="470"/>
                </a:lnTo>
                <a:lnTo>
                  <a:pt x="173" y="449"/>
                </a:lnTo>
                <a:lnTo>
                  <a:pt x="163" y="429"/>
                </a:lnTo>
                <a:lnTo>
                  <a:pt x="163" y="408"/>
                </a:lnTo>
                <a:lnTo>
                  <a:pt x="133" y="388"/>
                </a:lnTo>
                <a:lnTo>
                  <a:pt x="112" y="368"/>
                </a:lnTo>
                <a:lnTo>
                  <a:pt x="102" y="347"/>
                </a:lnTo>
                <a:lnTo>
                  <a:pt x="71" y="327"/>
                </a:lnTo>
                <a:lnTo>
                  <a:pt x="61" y="327"/>
                </a:lnTo>
                <a:lnTo>
                  <a:pt x="61" y="317"/>
                </a:lnTo>
                <a:lnTo>
                  <a:pt x="31" y="317"/>
                </a:lnTo>
                <a:lnTo>
                  <a:pt x="31" y="306"/>
                </a:lnTo>
                <a:lnTo>
                  <a:pt x="20" y="296"/>
                </a:lnTo>
                <a:lnTo>
                  <a:pt x="20" y="255"/>
                </a:lnTo>
                <a:lnTo>
                  <a:pt x="20" y="235"/>
                </a:lnTo>
                <a:lnTo>
                  <a:pt x="20" y="225"/>
                </a:lnTo>
                <a:lnTo>
                  <a:pt x="31" y="204"/>
                </a:lnTo>
                <a:lnTo>
                  <a:pt x="20" y="194"/>
                </a:lnTo>
                <a:lnTo>
                  <a:pt x="0" y="184"/>
                </a:lnTo>
                <a:lnTo>
                  <a:pt x="10" y="163"/>
                </a:lnTo>
                <a:lnTo>
                  <a:pt x="10" y="153"/>
                </a:lnTo>
                <a:lnTo>
                  <a:pt x="41" y="133"/>
                </a:lnTo>
                <a:lnTo>
                  <a:pt x="51" y="123"/>
                </a:lnTo>
                <a:lnTo>
                  <a:pt x="61" y="123"/>
                </a:lnTo>
                <a:lnTo>
                  <a:pt x="51" y="51"/>
                </a:lnTo>
                <a:lnTo>
                  <a:pt x="61" y="41"/>
                </a:lnTo>
                <a:lnTo>
                  <a:pt x="71" y="31"/>
                </a:lnTo>
                <a:lnTo>
                  <a:pt x="82" y="41"/>
                </a:lnTo>
                <a:lnTo>
                  <a:pt x="92" y="41"/>
                </a:lnTo>
                <a:lnTo>
                  <a:pt x="102" y="41"/>
                </a:lnTo>
                <a:lnTo>
                  <a:pt x="133" y="20"/>
                </a:lnTo>
                <a:lnTo>
                  <a:pt x="173" y="0"/>
                </a:lnTo>
                <a:lnTo>
                  <a:pt x="184" y="0"/>
                </a:lnTo>
                <a:lnTo>
                  <a:pt x="184" y="10"/>
                </a:lnTo>
                <a:lnTo>
                  <a:pt x="184" y="20"/>
                </a:lnTo>
                <a:lnTo>
                  <a:pt x="184" y="31"/>
                </a:lnTo>
                <a:lnTo>
                  <a:pt x="173" y="41"/>
                </a:lnTo>
                <a:lnTo>
                  <a:pt x="194" y="41"/>
                </a:lnTo>
                <a:lnTo>
                  <a:pt x="204" y="41"/>
                </a:lnTo>
                <a:lnTo>
                  <a:pt x="214" y="51"/>
                </a:lnTo>
                <a:lnTo>
                  <a:pt x="224" y="41"/>
                </a:lnTo>
                <a:lnTo>
                  <a:pt x="235" y="51"/>
                </a:lnTo>
                <a:lnTo>
                  <a:pt x="245" y="51"/>
                </a:lnTo>
                <a:lnTo>
                  <a:pt x="245" y="61"/>
                </a:lnTo>
                <a:lnTo>
                  <a:pt x="255" y="71"/>
                </a:lnTo>
                <a:lnTo>
                  <a:pt x="255" y="82"/>
                </a:lnTo>
                <a:lnTo>
                  <a:pt x="347" y="92"/>
                </a:lnTo>
                <a:lnTo>
                  <a:pt x="357" y="92"/>
                </a:lnTo>
                <a:lnTo>
                  <a:pt x="378" y="112"/>
                </a:lnTo>
                <a:lnTo>
                  <a:pt x="388" y="112"/>
                </a:lnTo>
                <a:lnTo>
                  <a:pt x="398" y="112"/>
                </a:lnTo>
                <a:lnTo>
                  <a:pt x="418" y="112"/>
                </a:lnTo>
                <a:lnTo>
                  <a:pt x="439" y="123"/>
                </a:lnTo>
                <a:lnTo>
                  <a:pt x="439" y="133"/>
                </a:lnTo>
                <a:lnTo>
                  <a:pt x="449" y="133"/>
                </a:lnTo>
                <a:lnTo>
                  <a:pt x="469" y="143"/>
                </a:lnTo>
                <a:lnTo>
                  <a:pt x="469" y="153"/>
                </a:lnTo>
                <a:lnTo>
                  <a:pt x="469" y="184"/>
                </a:lnTo>
                <a:lnTo>
                  <a:pt x="469" y="194"/>
                </a:lnTo>
                <a:lnTo>
                  <a:pt x="480" y="184"/>
                </a:lnTo>
                <a:lnTo>
                  <a:pt x="490" y="184"/>
                </a:lnTo>
                <a:lnTo>
                  <a:pt x="480" y="194"/>
                </a:lnTo>
                <a:lnTo>
                  <a:pt x="480" y="204"/>
                </a:lnTo>
                <a:lnTo>
                  <a:pt x="480" y="214"/>
                </a:lnTo>
                <a:lnTo>
                  <a:pt x="500" y="225"/>
                </a:lnTo>
                <a:lnTo>
                  <a:pt x="480" y="245"/>
                </a:lnTo>
                <a:lnTo>
                  <a:pt x="459" y="265"/>
                </a:lnTo>
                <a:lnTo>
                  <a:pt x="459" y="286"/>
                </a:lnTo>
                <a:lnTo>
                  <a:pt x="459" y="296"/>
                </a:lnTo>
                <a:lnTo>
                  <a:pt x="480" y="296"/>
                </a:lnTo>
                <a:lnTo>
                  <a:pt x="490" y="265"/>
                </a:lnTo>
                <a:lnTo>
                  <a:pt x="510" y="245"/>
                </a:lnTo>
                <a:lnTo>
                  <a:pt x="520" y="245"/>
                </a:lnTo>
                <a:lnTo>
                  <a:pt x="520" y="235"/>
                </a:lnTo>
                <a:lnTo>
                  <a:pt x="531" y="225"/>
                </a:lnTo>
                <a:lnTo>
                  <a:pt x="531" y="214"/>
                </a:lnTo>
                <a:lnTo>
                  <a:pt x="531" y="204"/>
                </a:lnTo>
                <a:lnTo>
                  <a:pt x="541" y="194"/>
                </a:lnTo>
                <a:lnTo>
                  <a:pt x="551" y="194"/>
                </a:lnTo>
                <a:lnTo>
                  <a:pt x="551" y="214"/>
                </a:lnTo>
                <a:lnTo>
                  <a:pt x="531" y="245"/>
                </a:lnTo>
                <a:lnTo>
                  <a:pt x="531" y="255"/>
                </a:lnTo>
                <a:lnTo>
                  <a:pt x="520" y="265"/>
                </a:lnTo>
                <a:lnTo>
                  <a:pt x="520" y="276"/>
                </a:lnTo>
                <a:lnTo>
                  <a:pt x="510" y="296"/>
                </a:lnTo>
                <a:lnTo>
                  <a:pt x="510" y="327"/>
                </a:lnTo>
                <a:lnTo>
                  <a:pt x="510" y="337"/>
                </a:lnTo>
                <a:lnTo>
                  <a:pt x="500" y="347"/>
                </a:lnTo>
                <a:lnTo>
                  <a:pt x="500" y="357"/>
                </a:lnTo>
                <a:lnTo>
                  <a:pt x="500" y="378"/>
                </a:lnTo>
                <a:lnTo>
                  <a:pt x="500" y="408"/>
                </a:lnTo>
                <a:lnTo>
                  <a:pt x="500" y="419"/>
                </a:lnTo>
                <a:lnTo>
                  <a:pt x="490" y="449"/>
                </a:lnTo>
                <a:lnTo>
                  <a:pt x="490" y="500"/>
                </a:lnTo>
                <a:lnTo>
                  <a:pt x="510" y="531"/>
                </a:lnTo>
                <a:lnTo>
                  <a:pt x="500" y="531"/>
                </a:lnTo>
                <a:lnTo>
                  <a:pt x="500" y="541"/>
                </a:lnTo>
                <a:lnTo>
                  <a:pt x="500" y="551"/>
                </a:lnTo>
                <a:lnTo>
                  <a:pt x="500" y="562"/>
                </a:lnTo>
                <a:lnTo>
                  <a:pt x="235" y="58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2830680" y="2527200"/>
            <a:ext cx="927000" cy="625680"/>
          </a:xfrm>
          <a:custGeom>
            <a:avLst/>
            <a:gdLst/>
            <a:ahLst/>
            <a:rect l="l" t="t" r="r" b="b"/>
            <a:pathLst>
              <a:path w="623" h="420">
                <a:moveTo>
                  <a:pt x="20" y="20"/>
                </a:moveTo>
                <a:lnTo>
                  <a:pt x="510" y="0"/>
                </a:lnTo>
                <a:lnTo>
                  <a:pt x="510" y="20"/>
                </a:lnTo>
                <a:lnTo>
                  <a:pt x="520" y="31"/>
                </a:lnTo>
                <a:lnTo>
                  <a:pt x="520" y="41"/>
                </a:lnTo>
                <a:lnTo>
                  <a:pt x="510" y="51"/>
                </a:lnTo>
                <a:lnTo>
                  <a:pt x="520" y="61"/>
                </a:lnTo>
                <a:lnTo>
                  <a:pt x="530" y="102"/>
                </a:lnTo>
                <a:lnTo>
                  <a:pt x="561" y="112"/>
                </a:lnTo>
                <a:lnTo>
                  <a:pt x="571" y="123"/>
                </a:lnTo>
                <a:lnTo>
                  <a:pt x="571" y="133"/>
                </a:lnTo>
                <a:lnTo>
                  <a:pt x="571" y="143"/>
                </a:lnTo>
                <a:lnTo>
                  <a:pt x="591" y="153"/>
                </a:lnTo>
                <a:lnTo>
                  <a:pt x="602" y="164"/>
                </a:lnTo>
                <a:lnTo>
                  <a:pt x="612" y="174"/>
                </a:lnTo>
                <a:lnTo>
                  <a:pt x="622" y="194"/>
                </a:lnTo>
                <a:lnTo>
                  <a:pt x="622" y="204"/>
                </a:lnTo>
                <a:lnTo>
                  <a:pt x="612" y="225"/>
                </a:lnTo>
                <a:lnTo>
                  <a:pt x="612" y="245"/>
                </a:lnTo>
                <a:lnTo>
                  <a:pt x="591" y="255"/>
                </a:lnTo>
                <a:lnTo>
                  <a:pt x="571" y="266"/>
                </a:lnTo>
                <a:lnTo>
                  <a:pt x="551" y="266"/>
                </a:lnTo>
                <a:lnTo>
                  <a:pt x="540" y="276"/>
                </a:lnTo>
                <a:lnTo>
                  <a:pt x="530" y="286"/>
                </a:lnTo>
                <a:lnTo>
                  <a:pt x="540" y="296"/>
                </a:lnTo>
                <a:lnTo>
                  <a:pt x="551" y="317"/>
                </a:lnTo>
                <a:lnTo>
                  <a:pt x="551" y="337"/>
                </a:lnTo>
                <a:lnTo>
                  <a:pt x="530" y="368"/>
                </a:lnTo>
                <a:lnTo>
                  <a:pt x="520" y="378"/>
                </a:lnTo>
                <a:lnTo>
                  <a:pt x="510" y="388"/>
                </a:lnTo>
                <a:lnTo>
                  <a:pt x="510" y="399"/>
                </a:lnTo>
                <a:lnTo>
                  <a:pt x="510" y="419"/>
                </a:lnTo>
                <a:lnTo>
                  <a:pt x="479" y="388"/>
                </a:lnTo>
                <a:lnTo>
                  <a:pt x="82" y="399"/>
                </a:lnTo>
                <a:lnTo>
                  <a:pt x="82" y="388"/>
                </a:lnTo>
                <a:lnTo>
                  <a:pt x="71" y="378"/>
                </a:lnTo>
                <a:lnTo>
                  <a:pt x="82" y="368"/>
                </a:lnTo>
                <a:lnTo>
                  <a:pt x="71" y="358"/>
                </a:lnTo>
                <a:lnTo>
                  <a:pt x="71" y="347"/>
                </a:lnTo>
                <a:lnTo>
                  <a:pt x="71" y="337"/>
                </a:lnTo>
                <a:lnTo>
                  <a:pt x="71" y="327"/>
                </a:lnTo>
                <a:lnTo>
                  <a:pt x="61" y="317"/>
                </a:lnTo>
                <a:lnTo>
                  <a:pt x="61" y="296"/>
                </a:lnTo>
                <a:lnTo>
                  <a:pt x="61" y="286"/>
                </a:lnTo>
                <a:lnTo>
                  <a:pt x="61" y="276"/>
                </a:lnTo>
                <a:lnTo>
                  <a:pt x="51" y="266"/>
                </a:lnTo>
                <a:lnTo>
                  <a:pt x="41" y="255"/>
                </a:lnTo>
                <a:lnTo>
                  <a:pt x="51" y="245"/>
                </a:lnTo>
                <a:lnTo>
                  <a:pt x="41" y="235"/>
                </a:lnTo>
                <a:lnTo>
                  <a:pt x="31" y="215"/>
                </a:lnTo>
                <a:lnTo>
                  <a:pt x="20" y="204"/>
                </a:lnTo>
                <a:lnTo>
                  <a:pt x="31" y="184"/>
                </a:lnTo>
                <a:lnTo>
                  <a:pt x="31" y="174"/>
                </a:lnTo>
                <a:lnTo>
                  <a:pt x="10" y="164"/>
                </a:lnTo>
                <a:lnTo>
                  <a:pt x="10" y="153"/>
                </a:lnTo>
                <a:lnTo>
                  <a:pt x="10" y="143"/>
                </a:lnTo>
                <a:lnTo>
                  <a:pt x="0" y="112"/>
                </a:lnTo>
                <a:lnTo>
                  <a:pt x="10" y="92"/>
                </a:lnTo>
                <a:lnTo>
                  <a:pt x="10" y="82"/>
                </a:lnTo>
                <a:lnTo>
                  <a:pt x="20" y="72"/>
                </a:lnTo>
                <a:lnTo>
                  <a:pt x="10" y="51"/>
                </a:lnTo>
                <a:lnTo>
                  <a:pt x="0" y="51"/>
                </a:lnTo>
                <a:lnTo>
                  <a:pt x="10" y="31"/>
                </a:lnTo>
                <a:lnTo>
                  <a:pt x="0" y="20"/>
                </a:lnTo>
                <a:lnTo>
                  <a:pt x="10" y="20"/>
                </a:lnTo>
                <a:lnTo>
                  <a:pt x="20" y="2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3573360" y="2693880"/>
            <a:ext cx="623880" cy="1100160"/>
          </a:xfrm>
          <a:custGeom>
            <a:avLst/>
            <a:gdLst/>
            <a:ahLst/>
            <a:rect l="l" t="t" r="r" b="b"/>
            <a:pathLst>
              <a:path w="419" h="737">
                <a:moveTo>
                  <a:pt x="336" y="0"/>
                </a:moveTo>
                <a:lnTo>
                  <a:pt x="71" y="20"/>
                </a:lnTo>
                <a:lnTo>
                  <a:pt x="71" y="31"/>
                </a:lnTo>
                <a:lnTo>
                  <a:pt x="92" y="41"/>
                </a:lnTo>
                <a:lnTo>
                  <a:pt x="102" y="51"/>
                </a:lnTo>
                <a:lnTo>
                  <a:pt x="112" y="61"/>
                </a:lnTo>
                <a:lnTo>
                  <a:pt x="122" y="82"/>
                </a:lnTo>
                <a:lnTo>
                  <a:pt x="122" y="92"/>
                </a:lnTo>
                <a:lnTo>
                  <a:pt x="112" y="112"/>
                </a:lnTo>
                <a:lnTo>
                  <a:pt x="112" y="133"/>
                </a:lnTo>
                <a:lnTo>
                  <a:pt x="92" y="143"/>
                </a:lnTo>
                <a:lnTo>
                  <a:pt x="71" y="153"/>
                </a:lnTo>
                <a:lnTo>
                  <a:pt x="51" y="153"/>
                </a:lnTo>
                <a:lnTo>
                  <a:pt x="41" y="164"/>
                </a:lnTo>
                <a:lnTo>
                  <a:pt x="31" y="174"/>
                </a:lnTo>
                <a:lnTo>
                  <a:pt x="41" y="184"/>
                </a:lnTo>
                <a:lnTo>
                  <a:pt x="51" y="204"/>
                </a:lnTo>
                <a:lnTo>
                  <a:pt x="51" y="225"/>
                </a:lnTo>
                <a:lnTo>
                  <a:pt x="31" y="256"/>
                </a:lnTo>
                <a:lnTo>
                  <a:pt x="20" y="266"/>
                </a:lnTo>
                <a:lnTo>
                  <a:pt x="10" y="276"/>
                </a:lnTo>
                <a:lnTo>
                  <a:pt x="10" y="286"/>
                </a:lnTo>
                <a:lnTo>
                  <a:pt x="10" y="307"/>
                </a:lnTo>
                <a:lnTo>
                  <a:pt x="0" y="317"/>
                </a:lnTo>
                <a:lnTo>
                  <a:pt x="0" y="348"/>
                </a:lnTo>
                <a:lnTo>
                  <a:pt x="10" y="368"/>
                </a:lnTo>
                <a:lnTo>
                  <a:pt x="10" y="378"/>
                </a:lnTo>
                <a:lnTo>
                  <a:pt x="41" y="409"/>
                </a:lnTo>
                <a:lnTo>
                  <a:pt x="71" y="440"/>
                </a:lnTo>
                <a:lnTo>
                  <a:pt x="82" y="440"/>
                </a:lnTo>
                <a:lnTo>
                  <a:pt x="102" y="491"/>
                </a:lnTo>
                <a:lnTo>
                  <a:pt x="112" y="480"/>
                </a:lnTo>
                <a:lnTo>
                  <a:pt x="122" y="480"/>
                </a:lnTo>
                <a:lnTo>
                  <a:pt x="143" y="491"/>
                </a:lnTo>
                <a:lnTo>
                  <a:pt x="153" y="501"/>
                </a:lnTo>
                <a:lnTo>
                  <a:pt x="143" y="521"/>
                </a:lnTo>
                <a:lnTo>
                  <a:pt x="143" y="532"/>
                </a:lnTo>
                <a:lnTo>
                  <a:pt x="133" y="562"/>
                </a:lnTo>
                <a:lnTo>
                  <a:pt x="122" y="562"/>
                </a:lnTo>
                <a:lnTo>
                  <a:pt x="133" y="583"/>
                </a:lnTo>
                <a:lnTo>
                  <a:pt x="153" y="593"/>
                </a:lnTo>
                <a:lnTo>
                  <a:pt x="173" y="613"/>
                </a:lnTo>
                <a:lnTo>
                  <a:pt x="194" y="624"/>
                </a:lnTo>
                <a:lnTo>
                  <a:pt x="224" y="644"/>
                </a:lnTo>
                <a:lnTo>
                  <a:pt x="224" y="664"/>
                </a:lnTo>
                <a:lnTo>
                  <a:pt x="234" y="685"/>
                </a:lnTo>
                <a:lnTo>
                  <a:pt x="224" y="695"/>
                </a:lnTo>
                <a:lnTo>
                  <a:pt x="245" y="736"/>
                </a:lnTo>
                <a:lnTo>
                  <a:pt x="255" y="736"/>
                </a:lnTo>
                <a:lnTo>
                  <a:pt x="255" y="726"/>
                </a:lnTo>
                <a:lnTo>
                  <a:pt x="265" y="726"/>
                </a:lnTo>
                <a:lnTo>
                  <a:pt x="265" y="705"/>
                </a:lnTo>
                <a:lnTo>
                  <a:pt x="275" y="705"/>
                </a:lnTo>
                <a:lnTo>
                  <a:pt x="296" y="705"/>
                </a:lnTo>
                <a:lnTo>
                  <a:pt x="306" y="705"/>
                </a:lnTo>
                <a:lnTo>
                  <a:pt x="326" y="716"/>
                </a:lnTo>
                <a:lnTo>
                  <a:pt x="336" y="716"/>
                </a:lnTo>
                <a:lnTo>
                  <a:pt x="326" y="685"/>
                </a:lnTo>
                <a:lnTo>
                  <a:pt x="326" y="675"/>
                </a:lnTo>
                <a:lnTo>
                  <a:pt x="336" y="664"/>
                </a:lnTo>
                <a:lnTo>
                  <a:pt x="367" y="654"/>
                </a:lnTo>
                <a:lnTo>
                  <a:pt x="357" y="644"/>
                </a:lnTo>
                <a:lnTo>
                  <a:pt x="367" y="634"/>
                </a:lnTo>
                <a:lnTo>
                  <a:pt x="367" y="624"/>
                </a:lnTo>
                <a:lnTo>
                  <a:pt x="367" y="613"/>
                </a:lnTo>
                <a:lnTo>
                  <a:pt x="367" y="603"/>
                </a:lnTo>
                <a:lnTo>
                  <a:pt x="377" y="583"/>
                </a:lnTo>
                <a:lnTo>
                  <a:pt x="377" y="562"/>
                </a:lnTo>
                <a:lnTo>
                  <a:pt x="387" y="552"/>
                </a:lnTo>
                <a:lnTo>
                  <a:pt x="398" y="532"/>
                </a:lnTo>
                <a:lnTo>
                  <a:pt x="398" y="521"/>
                </a:lnTo>
                <a:lnTo>
                  <a:pt x="418" y="491"/>
                </a:lnTo>
                <a:lnTo>
                  <a:pt x="408" y="470"/>
                </a:lnTo>
                <a:lnTo>
                  <a:pt x="398" y="440"/>
                </a:lnTo>
                <a:lnTo>
                  <a:pt x="398" y="429"/>
                </a:lnTo>
                <a:lnTo>
                  <a:pt x="398" y="419"/>
                </a:lnTo>
                <a:lnTo>
                  <a:pt x="408" y="409"/>
                </a:lnTo>
                <a:lnTo>
                  <a:pt x="377" y="102"/>
                </a:lnTo>
                <a:lnTo>
                  <a:pt x="377" y="92"/>
                </a:lnTo>
                <a:lnTo>
                  <a:pt x="367" y="92"/>
                </a:lnTo>
                <a:lnTo>
                  <a:pt x="367" y="61"/>
                </a:lnTo>
                <a:lnTo>
                  <a:pt x="357" y="51"/>
                </a:lnTo>
                <a:lnTo>
                  <a:pt x="347" y="41"/>
                </a:lnTo>
                <a:lnTo>
                  <a:pt x="336" y="20"/>
                </a:lnTo>
                <a:lnTo>
                  <a:pt x="33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2951280" y="3106800"/>
            <a:ext cx="1035000" cy="882720"/>
          </a:xfrm>
          <a:custGeom>
            <a:avLst/>
            <a:gdLst/>
            <a:ahLst/>
            <a:rect l="l" t="t" r="r" b="b"/>
            <a:pathLst>
              <a:path w="696" h="592">
                <a:moveTo>
                  <a:pt x="123" y="550"/>
                </a:moveTo>
                <a:lnTo>
                  <a:pt x="583" y="530"/>
                </a:lnTo>
                <a:lnTo>
                  <a:pt x="593" y="540"/>
                </a:lnTo>
                <a:lnTo>
                  <a:pt x="593" y="550"/>
                </a:lnTo>
                <a:lnTo>
                  <a:pt x="593" y="560"/>
                </a:lnTo>
                <a:lnTo>
                  <a:pt x="583" y="571"/>
                </a:lnTo>
                <a:lnTo>
                  <a:pt x="572" y="581"/>
                </a:lnTo>
                <a:lnTo>
                  <a:pt x="572" y="591"/>
                </a:lnTo>
                <a:lnTo>
                  <a:pt x="634" y="591"/>
                </a:lnTo>
                <a:lnTo>
                  <a:pt x="644" y="571"/>
                </a:lnTo>
                <a:lnTo>
                  <a:pt x="644" y="560"/>
                </a:lnTo>
                <a:lnTo>
                  <a:pt x="644" y="540"/>
                </a:lnTo>
                <a:lnTo>
                  <a:pt x="654" y="520"/>
                </a:lnTo>
                <a:lnTo>
                  <a:pt x="664" y="509"/>
                </a:lnTo>
                <a:lnTo>
                  <a:pt x="675" y="509"/>
                </a:lnTo>
                <a:lnTo>
                  <a:pt x="685" y="509"/>
                </a:lnTo>
                <a:lnTo>
                  <a:pt x="695" y="469"/>
                </a:lnTo>
                <a:lnTo>
                  <a:pt x="695" y="459"/>
                </a:lnTo>
                <a:lnTo>
                  <a:pt x="685" y="459"/>
                </a:lnTo>
                <a:lnTo>
                  <a:pt x="685" y="448"/>
                </a:lnTo>
                <a:lnTo>
                  <a:pt x="675" y="448"/>
                </a:lnTo>
                <a:lnTo>
                  <a:pt x="675" y="459"/>
                </a:lnTo>
                <a:lnTo>
                  <a:pt x="664" y="459"/>
                </a:lnTo>
                <a:lnTo>
                  <a:pt x="644" y="418"/>
                </a:lnTo>
                <a:lnTo>
                  <a:pt x="654" y="408"/>
                </a:lnTo>
                <a:lnTo>
                  <a:pt x="644" y="387"/>
                </a:lnTo>
                <a:lnTo>
                  <a:pt x="644" y="367"/>
                </a:lnTo>
                <a:lnTo>
                  <a:pt x="613" y="346"/>
                </a:lnTo>
                <a:lnTo>
                  <a:pt x="593" y="336"/>
                </a:lnTo>
                <a:lnTo>
                  <a:pt x="572" y="316"/>
                </a:lnTo>
                <a:lnTo>
                  <a:pt x="552" y="306"/>
                </a:lnTo>
                <a:lnTo>
                  <a:pt x="542" y="285"/>
                </a:lnTo>
                <a:lnTo>
                  <a:pt x="552" y="285"/>
                </a:lnTo>
                <a:lnTo>
                  <a:pt x="562" y="255"/>
                </a:lnTo>
                <a:lnTo>
                  <a:pt x="562" y="245"/>
                </a:lnTo>
                <a:lnTo>
                  <a:pt x="572" y="224"/>
                </a:lnTo>
                <a:lnTo>
                  <a:pt x="562" y="214"/>
                </a:lnTo>
                <a:lnTo>
                  <a:pt x="542" y="204"/>
                </a:lnTo>
                <a:lnTo>
                  <a:pt x="531" y="204"/>
                </a:lnTo>
                <a:lnTo>
                  <a:pt x="521" y="214"/>
                </a:lnTo>
                <a:lnTo>
                  <a:pt x="501" y="163"/>
                </a:lnTo>
                <a:lnTo>
                  <a:pt x="491" y="163"/>
                </a:lnTo>
                <a:lnTo>
                  <a:pt x="460" y="132"/>
                </a:lnTo>
                <a:lnTo>
                  <a:pt x="429" y="102"/>
                </a:lnTo>
                <a:lnTo>
                  <a:pt x="429" y="92"/>
                </a:lnTo>
                <a:lnTo>
                  <a:pt x="419" y="71"/>
                </a:lnTo>
                <a:lnTo>
                  <a:pt x="419" y="41"/>
                </a:lnTo>
                <a:lnTo>
                  <a:pt x="429" y="31"/>
                </a:lnTo>
                <a:lnTo>
                  <a:pt x="399" y="0"/>
                </a:lnTo>
                <a:lnTo>
                  <a:pt x="0" y="10"/>
                </a:lnTo>
                <a:lnTo>
                  <a:pt x="10" y="20"/>
                </a:lnTo>
                <a:lnTo>
                  <a:pt x="20" y="31"/>
                </a:lnTo>
                <a:lnTo>
                  <a:pt x="20" y="51"/>
                </a:lnTo>
                <a:lnTo>
                  <a:pt x="41" y="61"/>
                </a:lnTo>
                <a:lnTo>
                  <a:pt x="41" y="71"/>
                </a:lnTo>
                <a:lnTo>
                  <a:pt x="41" y="82"/>
                </a:lnTo>
                <a:lnTo>
                  <a:pt x="82" y="122"/>
                </a:lnTo>
                <a:lnTo>
                  <a:pt x="72" y="132"/>
                </a:lnTo>
                <a:lnTo>
                  <a:pt x="72" y="153"/>
                </a:lnTo>
                <a:lnTo>
                  <a:pt x="72" y="163"/>
                </a:lnTo>
                <a:lnTo>
                  <a:pt x="82" y="163"/>
                </a:lnTo>
                <a:lnTo>
                  <a:pt x="92" y="183"/>
                </a:lnTo>
                <a:lnTo>
                  <a:pt x="102" y="194"/>
                </a:lnTo>
                <a:lnTo>
                  <a:pt x="112" y="194"/>
                </a:lnTo>
                <a:lnTo>
                  <a:pt x="112" y="204"/>
                </a:lnTo>
                <a:lnTo>
                  <a:pt x="123" y="479"/>
                </a:lnTo>
                <a:lnTo>
                  <a:pt x="123" y="55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2505240" y="5202360"/>
            <a:ext cx="4330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2381400" y="3887640"/>
            <a:ext cx="6588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2227320" y="3182760"/>
            <a:ext cx="4982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3200400" y="3576600"/>
            <a:ext cx="57168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Missouri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2216160" y="2847960"/>
            <a:ext cx="6112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Nebraska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998720" y="221940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South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3394080" y="2197080"/>
            <a:ext cx="6444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Wisconsin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3287880" y="2914560"/>
            <a:ext cx="40464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Iowa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3657600" y="3103560"/>
            <a:ext cx="4730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Illinois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2846520" y="1708200"/>
            <a:ext cx="709560" cy="1438200"/>
          </a:xfrm>
          <a:custGeom>
            <a:avLst/>
            <a:gdLst/>
            <a:ahLst/>
            <a:rect l="l" t="t" r="r" b="b"/>
            <a:pathLst>
              <a:path w="477" h="965">
                <a:moveTo>
                  <a:pt x="28" y="964"/>
                </a:moveTo>
                <a:lnTo>
                  <a:pt x="16" y="836"/>
                </a:lnTo>
                <a:lnTo>
                  <a:pt x="0" y="776"/>
                </a:lnTo>
                <a:lnTo>
                  <a:pt x="332" y="428"/>
                </a:lnTo>
                <a:lnTo>
                  <a:pt x="316" y="348"/>
                </a:lnTo>
                <a:lnTo>
                  <a:pt x="312" y="300"/>
                </a:lnTo>
                <a:lnTo>
                  <a:pt x="328" y="244"/>
                </a:lnTo>
                <a:lnTo>
                  <a:pt x="368" y="156"/>
                </a:lnTo>
                <a:lnTo>
                  <a:pt x="47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2960640" y="2320920"/>
            <a:ext cx="362160" cy="635040"/>
          </a:xfrm>
          <a:custGeom>
            <a:avLst/>
            <a:gdLst/>
            <a:ahLst/>
            <a:rect l="l" t="t" r="r" b="b"/>
            <a:pathLst>
              <a:path w="285" h="425">
                <a:moveTo>
                  <a:pt x="0" y="100"/>
                </a:moveTo>
                <a:lnTo>
                  <a:pt x="40" y="92"/>
                </a:lnTo>
                <a:lnTo>
                  <a:pt x="112" y="0"/>
                </a:lnTo>
                <a:lnTo>
                  <a:pt x="256" y="40"/>
                </a:lnTo>
                <a:lnTo>
                  <a:pt x="284" y="48"/>
                </a:lnTo>
                <a:lnTo>
                  <a:pt x="264" y="156"/>
                </a:lnTo>
                <a:lnTo>
                  <a:pt x="244" y="268"/>
                </a:lnTo>
                <a:lnTo>
                  <a:pt x="212" y="344"/>
                </a:lnTo>
                <a:lnTo>
                  <a:pt x="204" y="424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3363840" y="1771560"/>
            <a:ext cx="708120" cy="198360"/>
          </a:xfrm>
          <a:custGeom>
            <a:avLst/>
            <a:gdLst/>
            <a:ahLst/>
            <a:rect l="l" t="t" r="r" b="b"/>
            <a:pathLst>
              <a:path w="477" h="133">
                <a:moveTo>
                  <a:pt x="0" y="0"/>
                </a:moveTo>
                <a:lnTo>
                  <a:pt x="20" y="96"/>
                </a:lnTo>
                <a:lnTo>
                  <a:pt x="72" y="132"/>
                </a:lnTo>
                <a:lnTo>
                  <a:pt x="164" y="128"/>
                </a:lnTo>
                <a:lnTo>
                  <a:pt x="476" y="9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273480" y="1779480"/>
            <a:ext cx="174600" cy="95400"/>
          </a:xfrm>
          <a:custGeom>
            <a:avLst/>
            <a:gdLst/>
            <a:ahLst/>
            <a:rect l="l" t="t" r="r" b="b"/>
            <a:pathLst>
              <a:path w="117" h="65">
                <a:moveTo>
                  <a:pt x="0" y="64"/>
                </a:moveTo>
                <a:lnTo>
                  <a:pt x="36" y="36"/>
                </a:lnTo>
                <a:lnTo>
                  <a:pt x="60" y="24"/>
                </a:lnTo>
                <a:lnTo>
                  <a:pt x="104" y="20"/>
                </a:lnTo>
                <a:lnTo>
                  <a:pt x="11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301920" y="2554200"/>
            <a:ext cx="35244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3340080" y="2357280"/>
            <a:ext cx="322200" cy="55800"/>
          </a:xfrm>
          <a:custGeom>
            <a:avLst/>
            <a:gdLst/>
            <a:ahLst/>
            <a:rect l="l" t="t" r="r" b="b"/>
            <a:pathLst>
              <a:path w="217" h="37">
                <a:moveTo>
                  <a:pt x="0" y="0"/>
                </a:moveTo>
                <a:lnTo>
                  <a:pt x="116" y="24"/>
                </a:lnTo>
                <a:lnTo>
                  <a:pt x="216" y="3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3597120" y="1967040"/>
            <a:ext cx="101880" cy="15084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3321000" y="2162160"/>
            <a:ext cx="252360" cy="76320"/>
          </a:xfrm>
          <a:custGeom>
            <a:avLst/>
            <a:gdLst/>
            <a:ahLst/>
            <a:rect l="l" t="t" r="r" b="b"/>
            <a:pathLst>
              <a:path w="169" h="53">
                <a:moveTo>
                  <a:pt x="0" y="52"/>
                </a:moveTo>
                <a:lnTo>
                  <a:pt x="36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0600" bIns="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2913120" y="2004840"/>
            <a:ext cx="252360" cy="244800"/>
          </a:xfrm>
          <a:custGeom>
            <a:avLst/>
            <a:gdLst/>
            <a:ahLst/>
            <a:rect l="l" t="t" r="r" b="b"/>
            <a:pathLst>
              <a:path w="169" h="165">
                <a:moveTo>
                  <a:pt x="12" y="164"/>
                </a:moveTo>
                <a:lnTo>
                  <a:pt x="0" y="136"/>
                </a:lnTo>
                <a:lnTo>
                  <a:pt x="16" y="96"/>
                </a:lnTo>
                <a:lnTo>
                  <a:pt x="168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095640" y="2070000"/>
            <a:ext cx="96840" cy="115920"/>
          </a:xfrm>
          <a:custGeom>
            <a:avLst/>
            <a:gdLst/>
            <a:ahLst/>
            <a:rect l="l" t="t" r="r" b="b"/>
            <a:pathLst>
              <a:path w="65" h="77">
                <a:moveTo>
                  <a:pt x="44" y="0"/>
                </a:moveTo>
                <a:lnTo>
                  <a:pt x="64" y="24"/>
                </a:lnTo>
                <a:lnTo>
                  <a:pt x="52" y="52"/>
                </a:lnTo>
                <a:lnTo>
                  <a:pt x="36" y="64"/>
                </a:lnTo>
                <a:lnTo>
                  <a:pt x="0" y="7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3186000" y="2143080"/>
            <a:ext cx="12708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1800360" y="2949480"/>
            <a:ext cx="8190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249720" y="2832120"/>
            <a:ext cx="14040" cy="1440"/>
          </a:xfrm>
          <a:custGeom>
            <a:avLst/>
            <a:gdLst/>
            <a:ahLst/>
            <a:rect l="l" t="t" r="r" b="b"/>
            <a:pathLst>
              <a:path w="9" h="1">
                <a:moveTo>
                  <a:pt x="8" y="0"/>
                </a:moveTo>
                <a:lnTo>
                  <a:pt x="0" y="0"/>
                </a:lnTo>
                <a:lnTo>
                  <a:pt x="8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2754360" y="3378240"/>
            <a:ext cx="133200" cy="13320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3313080" y="2592360"/>
            <a:ext cx="133560" cy="13320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3192480" y="297324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1320840" y="3267000"/>
            <a:ext cx="1209600" cy="51120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1911240" y="3838680"/>
            <a:ext cx="1449360" cy="59364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2003400" y="161460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North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23840" y="1528920"/>
            <a:ext cx="673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Montana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1038240" y="223668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Wyoming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1000080" y="419256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1521000" y="4525920"/>
            <a:ext cx="1295280" cy="72540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1728720" y="4611600"/>
            <a:ext cx="411120" cy="619200"/>
          </a:xfrm>
          <a:custGeom>
            <a:avLst/>
            <a:gdLst/>
            <a:ahLst/>
            <a:rect l="l" t="t" r="r" b="b"/>
            <a:pathLst>
              <a:path w="277" h="417">
                <a:moveTo>
                  <a:pt x="272" y="416"/>
                </a:moveTo>
                <a:lnTo>
                  <a:pt x="276" y="324"/>
                </a:lnTo>
                <a:lnTo>
                  <a:pt x="72" y="0"/>
                </a:lnTo>
                <a:lnTo>
                  <a:pt x="0" y="68"/>
                </a:lnTo>
                <a:lnTo>
                  <a:pt x="12" y="128"/>
                </a:lnTo>
                <a:lnTo>
                  <a:pt x="16" y="192"/>
                </a:lnTo>
                <a:lnTo>
                  <a:pt x="24" y="224"/>
                </a:lnTo>
                <a:lnTo>
                  <a:pt x="20" y="296"/>
                </a:lnTo>
                <a:lnTo>
                  <a:pt x="60" y="336"/>
                </a:lnTo>
                <a:lnTo>
                  <a:pt x="76" y="376"/>
                </a:lnTo>
                <a:lnTo>
                  <a:pt x="76" y="320"/>
                </a:lnTo>
                <a:lnTo>
                  <a:pt x="180" y="264"/>
                </a:lnTo>
                <a:lnTo>
                  <a:pt x="172" y="240"/>
                </a:lnTo>
                <a:lnTo>
                  <a:pt x="184" y="19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077920" y="4068720"/>
            <a:ext cx="120600" cy="222120"/>
          </a:xfrm>
          <a:custGeom>
            <a:avLst/>
            <a:gdLst/>
            <a:ahLst/>
            <a:rect l="l" t="t" r="r" b="b"/>
            <a:pathLst>
              <a:path w="81" h="149">
                <a:moveTo>
                  <a:pt x="4" y="148"/>
                </a:moveTo>
                <a:lnTo>
                  <a:pt x="0" y="72"/>
                </a:lnTo>
                <a:lnTo>
                  <a:pt x="80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2162160" y="4140360"/>
            <a:ext cx="358920" cy="129960"/>
          </a:xfrm>
          <a:custGeom>
            <a:avLst/>
            <a:gdLst/>
            <a:ahLst/>
            <a:rect l="l" t="t" r="r" b="b"/>
            <a:pathLst>
              <a:path w="241" h="89">
                <a:moveTo>
                  <a:pt x="0" y="0"/>
                </a:moveTo>
                <a:lnTo>
                  <a:pt x="64" y="36"/>
                </a:lnTo>
                <a:lnTo>
                  <a:pt x="168" y="76"/>
                </a:lnTo>
                <a:lnTo>
                  <a:pt x="240" y="88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 flipV="1">
            <a:off x="2025720" y="3811320"/>
            <a:ext cx="338040" cy="7596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2108160" y="3486240"/>
            <a:ext cx="530280" cy="374400"/>
          </a:xfrm>
          <a:custGeom>
            <a:avLst/>
            <a:gdLst/>
            <a:ahLst/>
            <a:rect l="l" t="t" r="r" b="b"/>
            <a:pathLst>
              <a:path w="233" h="101">
                <a:moveTo>
                  <a:pt x="0" y="100"/>
                </a:moveTo>
                <a:lnTo>
                  <a:pt x="16" y="44"/>
                </a:lnTo>
                <a:lnTo>
                  <a:pt x="232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 flipH="1" flipV="1">
            <a:off x="1655280" y="2998440"/>
            <a:ext cx="1209960" cy="16668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3003480" y="1598760"/>
            <a:ext cx="771480" cy="480960"/>
          </a:xfrm>
          <a:custGeom>
            <a:avLst/>
            <a:gdLst/>
            <a:ahLst/>
            <a:rect l="l" t="t" r="r" b="b"/>
            <a:pathLst>
              <a:path w="486" h="303">
                <a:moveTo>
                  <a:pt x="0" y="0"/>
                </a:moveTo>
                <a:lnTo>
                  <a:pt x="249" y="222"/>
                </a:lnTo>
                <a:lnTo>
                  <a:pt x="486" y="303"/>
                </a:lnTo>
              </a:path>
            </a:pathLst>
          </a:custGeom>
          <a:noFill/>
          <a:ln w="25560">
            <a:solidFill>
              <a:srgbClr val="00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3122640" y="1870200"/>
            <a:ext cx="371520" cy="22356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3397320" y="199692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2774880" y="1584360"/>
            <a:ext cx="673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Minnesota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2270160" y="3976560"/>
            <a:ext cx="272880" cy="92160"/>
          </a:xfrm>
          <a:custGeom>
            <a:avLst/>
            <a:gdLst/>
            <a:ahLst/>
            <a:rect l="l" t="t" r="r" b="b"/>
            <a:pathLst>
              <a:path w="185" h="61">
                <a:moveTo>
                  <a:pt x="0" y="0"/>
                </a:moveTo>
                <a:lnTo>
                  <a:pt x="100" y="48"/>
                </a:lnTo>
                <a:lnTo>
                  <a:pt x="132" y="48"/>
                </a:lnTo>
                <a:lnTo>
                  <a:pt x="156" y="56"/>
                </a:lnTo>
                <a:lnTo>
                  <a:pt x="184" y="6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923760" y="3338640"/>
            <a:ext cx="4123080" cy="1440"/>
          </a:xfrm>
          <a:custGeom>
            <a:avLst/>
            <a:gdLst/>
            <a:ahLst/>
            <a:rect l="l" t="t" r="r" b="b"/>
            <a:pathLst>
              <a:path w="2091" h="114">
                <a:moveTo>
                  <a:pt x="2091" y="114"/>
                </a:moveTo>
                <a:cubicBezTo>
                  <a:pt x="1923" y="109"/>
                  <a:pt x="1859" y="114"/>
                  <a:pt x="1728" y="91"/>
                </a:cubicBezTo>
                <a:cubicBezTo>
                  <a:pt x="1659" y="45"/>
                  <a:pt x="1598" y="49"/>
                  <a:pt x="1515" y="43"/>
                </a:cubicBezTo>
                <a:cubicBezTo>
                  <a:pt x="1483" y="38"/>
                  <a:pt x="1452" y="32"/>
                  <a:pt x="1420" y="27"/>
                </a:cubicBezTo>
                <a:cubicBezTo>
                  <a:pt x="1407" y="25"/>
                  <a:pt x="1381" y="20"/>
                  <a:pt x="1381" y="20"/>
                </a:cubicBezTo>
                <a:cubicBezTo>
                  <a:pt x="1216" y="25"/>
                  <a:pt x="1064" y="38"/>
                  <a:pt x="900" y="20"/>
                </a:cubicBezTo>
                <a:cubicBezTo>
                  <a:pt x="819" y="0"/>
                  <a:pt x="730" y="20"/>
                  <a:pt x="647" y="27"/>
                </a:cubicBezTo>
                <a:cubicBezTo>
                  <a:pt x="433" y="71"/>
                  <a:pt x="217" y="67"/>
                  <a:pt x="0" y="67"/>
                </a:cubicBezTo>
              </a:path>
            </a:pathLst>
          </a:custGeom>
          <a:noFill/>
          <a:ln w="1260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130640" y="2809800"/>
            <a:ext cx="8650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4143240" y="3432240"/>
            <a:ext cx="8654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2540160" y="361620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475640" y="3313080"/>
            <a:ext cx="7567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Hugoton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2501640" y="392436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2007360" y="4737240"/>
            <a:ext cx="734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Permian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2584440" y="2208240"/>
            <a:ext cx="387360" cy="496800"/>
          </a:xfrm>
          <a:custGeom>
            <a:avLst/>
            <a:gdLst/>
            <a:ahLst/>
            <a:rect l="l" t="t" r="r" b="b"/>
            <a:pathLst>
              <a:path w="261" h="333">
                <a:moveTo>
                  <a:pt x="0" y="0"/>
                </a:moveTo>
                <a:lnTo>
                  <a:pt x="48" y="144"/>
                </a:lnTo>
                <a:lnTo>
                  <a:pt x="84" y="172"/>
                </a:lnTo>
                <a:lnTo>
                  <a:pt x="112" y="252"/>
                </a:lnTo>
                <a:lnTo>
                  <a:pt x="156" y="284"/>
                </a:lnTo>
                <a:lnTo>
                  <a:pt x="188" y="308"/>
                </a:lnTo>
                <a:lnTo>
                  <a:pt x="208" y="308"/>
                </a:lnTo>
                <a:lnTo>
                  <a:pt x="260" y="33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2374920" y="2031840"/>
            <a:ext cx="1566720" cy="890640"/>
          </a:xfrm>
          <a:custGeom>
            <a:avLst/>
            <a:gdLst/>
            <a:ahLst/>
            <a:rect l="l" t="t" r="r" b="b"/>
            <a:pathLst>
              <a:path w="969" h="600">
                <a:moveTo>
                  <a:pt x="0" y="0"/>
                </a:moveTo>
                <a:lnTo>
                  <a:pt x="777" y="600"/>
                </a:lnTo>
                <a:lnTo>
                  <a:pt x="969" y="600"/>
                </a:lnTo>
              </a:path>
            </a:pathLst>
          </a:custGeom>
          <a:noFill/>
          <a:ln w="25560">
            <a:solidFill>
              <a:srgbClr val="037d0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757520" y="2638440"/>
            <a:ext cx="2232000" cy="2230560"/>
          </a:xfrm>
          <a:custGeom>
            <a:avLst/>
            <a:gdLst/>
            <a:ahLst/>
            <a:rect l="l" t="t" r="r" b="b"/>
            <a:pathLst>
              <a:path w="1501" h="1497">
                <a:moveTo>
                  <a:pt x="0" y="1496"/>
                </a:moveTo>
                <a:lnTo>
                  <a:pt x="88" y="1396"/>
                </a:lnTo>
                <a:lnTo>
                  <a:pt x="132" y="1256"/>
                </a:lnTo>
                <a:lnTo>
                  <a:pt x="232" y="1108"/>
                </a:lnTo>
                <a:lnTo>
                  <a:pt x="308" y="948"/>
                </a:lnTo>
                <a:lnTo>
                  <a:pt x="404" y="808"/>
                </a:lnTo>
                <a:lnTo>
                  <a:pt x="464" y="716"/>
                </a:lnTo>
                <a:lnTo>
                  <a:pt x="584" y="576"/>
                </a:lnTo>
                <a:lnTo>
                  <a:pt x="676" y="464"/>
                </a:lnTo>
                <a:lnTo>
                  <a:pt x="740" y="372"/>
                </a:lnTo>
                <a:lnTo>
                  <a:pt x="768" y="336"/>
                </a:lnTo>
                <a:lnTo>
                  <a:pt x="980" y="208"/>
                </a:lnTo>
                <a:lnTo>
                  <a:pt x="1152" y="144"/>
                </a:lnTo>
                <a:lnTo>
                  <a:pt x="1304" y="80"/>
                </a:lnTo>
                <a:lnTo>
                  <a:pt x="1500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08040" y="782640"/>
            <a:ext cx="12747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612720" y="758880"/>
            <a:ext cx="1268640" cy="53496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595440" y="782640"/>
            <a:ext cx="1274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Western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Canadian 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882720" y="2720880"/>
            <a:ext cx="1209600" cy="51120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883440" y="2805120"/>
            <a:ext cx="126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Rocky Mountain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1422360" y="2805120"/>
            <a:ext cx="18432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1301760" y="1225440"/>
            <a:ext cx="1568520" cy="1022400"/>
          </a:xfrm>
          <a:custGeom>
            <a:avLst/>
            <a:gdLst/>
            <a:ahLst/>
            <a:rect l="l" t="t" r="r" b="b"/>
            <a:pathLst>
              <a:path w="988" h="644">
                <a:moveTo>
                  <a:pt x="0" y="44"/>
                </a:moveTo>
                <a:lnTo>
                  <a:pt x="232" y="0"/>
                </a:lnTo>
                <a:lnTo>
                  <a:pt x="808" y="388"/>
                </a:lnTo>
                <a:lnTo>
                  <a:pt x="868" y="304"/>
                </a:lnTo>
                <a:lnTo>
                  <a:pt x="988" y="644"/>
                </a:lnTo>
                <a:lnTo>
                  <a:pt x="628" y="624"/>
                </a:lnTo>
                <a:lnTo>
                  <a:pt x="692" y="544"/>
                </a:lnTo>
                <a:lnTo>
                  <a:pt x="0" y="44"/>
                </a:lnTo>
                <a:close/>
              </a:path>
            </a:pathLst>
          </a:custGeom>
          <a:solidFill>
            <a:srgbClr val="99fa9c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 rot="2016600">
            <a:off x="2209320" y="1879560"/>
            <a:ext cx="560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1.3 Bcf/d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5730840" y="5176800"/>
            <a:ext cx="128520" cy="131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 rot="945000">
            <a:off x="1901520" y="2530440"/>
            <a:ext cx="885600" cy="490680"/>
          </a:xfrm>
          <a:prstGeom prst="rightArrow">
            <a:avLst>
              <a:gd name="adj1" fmla="val 50000"/>
              <a:gd name="adj2" fmla="val 45121"/>
            </a:avLst>
          </a:prstGeom>
          <a:solidFill>
            <a:srgbClr val="99fa9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 rot="388200">
            <a:off x="2131560" y="2705040"/>
            <a:ext cx="488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.3 Bcf/d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3127320" y="4614840"/>
            <a:ext cx="2411640" cy="1887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8" name=""/>
          <p:cNvGraphicFramePr/>
          <p:nvPr/>
        </p:nvGraphicFramePr>
        <p:xfrm>
          <a:off x="3197160" y="5218200"/>
          <a:ext cx="1104840" cy="1041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97160" y="5218200"/>
                    <a:ext cx="1104840" cy="104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0" name=""/>
          <p:cNvSpPr/>
          <p:nvPr/>
        </p:nvSpPr>
        <p:spPr>
          <a:xfrm>
            <a:off x="3139920" y="4591080"/>
            <a:ext cx="23846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Area Volumes</a:t>
            </a:r>
            <a:br>
              <a:rPr sz="12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3024360" y="5419800"/>
            <a:ext cx="982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2,173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3519360" y="5424480"/>
            <a:ext cx="982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2,202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3" name=""/>
          <p:cNvGraphicFramePr/>
          <p:nvPr/>
        </p:nvGraphicFramePr>
        <p:xfrm>
          <a:off x="4356000" y="5232240"/>
          <a:ext cx="1104840" cy="1040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6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56000" y="5232240"/>
                    <a:ext cx="1104840" cy="104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5" name=""/>
          <p:cNvSpPr/>
          <p:nvPr/>
        </p:nvSpPr>
        <p:spPr>
          <a:xfrm>
            <a:off x="3244680" y="6265800"/>
            <a:ext cx="4592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68440"/>
                <a:tab algn="l" pos="1138320"/>
                <a:tab algn="l" pos="1719360"/>
                <a:tab algn="l" pos="2567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4146480" y="5280120"/>
            <a:ext cx="982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2,775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4692600" y="5081760"/>
            <a:ext cx="982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3,483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3233880" y="5059440"/>
            <a:ext cx="1020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4425840" y="5059440"/>
            <a:ext cx="1020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4633560" y="4970520"/>
            <a:ext cx="612360" cy="15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68440"/>
                <a:tab algn="ctr" pos="1773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December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3468600" y="4971960"/>
            <a:ext cx="534960" cy="15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68440"/>
                <a:tab algn="ctr" pos="1773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 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545040" y="6419880"/>
            <a:ext cx="138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 Average Flows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187200" y="6432480"/>
            <a:ext cx="384480" cy="173160"/>
          </a:xfrm>
          <a:prstGeom prst="rightArrow">
            <a:avLst>
              <a:gd name="adj1" fmla="val 50000"/>
              <a:gd name="adj2" fmla="val 55509"/>
            </a:avLst>
          </a:prstGeom>
          <a:solidFill>
            <a:srgbClr val="99fa9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2000160" y="4146480"/>
            <a:ext cx="743040" cy="654120"/>
          </a:xfrm>
          <a:custGeom>
            <a:avLst/>
            <a:gdLst/>
            <a:ahLst/>
            <a:rect l="l" t="t" r="r" b="b"/>
            <a:pathLst>
              <a:path w="468" h="412">
                <a:moveTo>
                  <a:pt x="0" y="392"/>
                </a:moveTo>
                <a:lnTo>
                  <a:pt x="236" y="92"/>
                </a:lnTo>
                <a:lnTo>
                  <a:pt x="156" y="40"/>
                </a:lnTo>
                <a:lnTo>
                  <a:pt x="412" y="0"/>
                </a:lnTo>
                <a:lnTo>
                  <a:pt x="468" y="248"/>
                </a:lnTo>
                <a:lnTo>
                  <a:pt x="388" y="196"/>
                </a:lnTo>
                <a:lnTo>
                  <a:pt x="256" y="412"/>
                </a:lnTo>
                <a:lnTo>
                  <a:pt x="136" y="396"/>
                </a:lnTo>
                <a:lnTo>
                  <a:pt x="0" y="392"/>
                </a:lnTo>
                <a:close/>
              </a:path>
            </a:pathLst>
          </a:custGeom>
          <a:solidFill>
            <a:srgbClr val="99fa9c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 rot="18148200">
            <a:off x="2220840" y="4370760"/>
            <a:ext cx="55728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1.9  Bcf/d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C01902-6244-47C8-A415-5DEA212E80FC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"/>
          <p:cNvSpPr/>
          <p:nvPr/>
        </p:nvSpPr>
        <p:spPr>
          <a:xfrm>
            <a:off x="450720" y="5022720"/>
            <a:ext cx="1749600" cy="3319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450720" y="3645000"/>
            <a:ext cx="1749600" cy="3315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452520" y="2451240"/>
            <a:ext cx="1749240" cy="3315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433440" y="2278080"/>
            <a:ext cx="3962520" cy="38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Aft>
                <a:spcPts val="1001"/>
              </a:spcAft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Gas-Fired Merchant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120 MMcf/d Peak Requirement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Situated Close to Main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682560" indent="12600">
              <a:lnSpc>
                <a:spcPct val="85000"/>
              </a:lnSpc>
              <a:spcAft>
                <a:spcPts val="524"/>
              </a:spcAft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Aft>
                <a:spcPts val="1001"/>
              </a:spcAft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Solution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No-Notice, Flexible Supply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Average Service of 50 MMcf/d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Peak Use 2.4 Times Average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3-Year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Aft>
                <a:spcPts val="1001"/>
              </a:spcAft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Benefits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Adds Demand During Off-Peak, Summer Season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6040">
              <a:lnSpc>
                <a:spcPct val="85000"/>
              </a:lnSpc>
              <a:tabLst>
                <a:tab algn="l" pos="0"/>
                <a:tab algn="l" pos="515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Establishes Long-Term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PlaceHolder 1"/>
          <p:cNvSpPr>
            <a:spLocks noGrp="1"/>
          </p:cNvSpPr>
          <p:nvPr>
            <p:ph type="title"/>
          </p:nvPr>
        </p:nvSpPr>
        <p:spPr>
          <a:xfrm>
            <a:off x="-360" y="12672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Natural Gas Company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Area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9132840" y="4259160"/>
            <a:ext cx="112392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Supply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2" name=""/>
          <p:cNvGrpSpPr/>
          <p:nvPr/>
        </p:nvGrpSpPr>
        <p:grpSpPr>
          <a:xfrm>
            <a:off x="6794640" y="3373560"/>
            <a:ext cx="694440" cy="374040"/>
            <a:chOff x="6794640" y="3373560"/>
            <a:chExt cx="694440" cy="374040"/>
          </a:xfrm>
        </p:grpSpPr>
        <p:sp>
          <p:nvSpPr>
            <p:cNvPr id="583" name=""/>
            <p:cNvSpPr/>
            <p:nvPr/>
          </p:nvSpPr>
          <p:spPr>
            <a:xfrm>
              <a:off x="6867720" y="3373560"/>
              <a:ext cx="306360" cy="16740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6794640" y="3495240"/>
              <a:ext cx="694440" cy="252360"/>
            </a:xfrm>
            <a:prstGeom prst="rect">
              <a:avLst/>
            </a:prstGeom>
            <a:solidFill>
              <a:srgbClr val="fc0128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5" name=""/>
          <p:cNvSpPr/>
          <p:nvPr/>
        </p:nvSpPr>
        <p:spPr>
          <a:xfrm>
            <a:off x="6848640" y="3548160"/>
            <a:ext cx="647640" cy="137880"/>
          </a:xfrm>
          <a:prstGeom prst="rect">
            <a:avLst/>
          </a:prstGeom>
          <a:solidFill>
            <a:srgbClr val="fc01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372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5240160" y="5121360"/>
            <a:ext cx="4561200" cy="16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3,000 MW of Gas-Fired Power Plants Under Development in Close Proximity to Northern’s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Innovative Tariffs in Place to Provide Flexible Gas Supply-Related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5300640" y="5283360"/>
            <a:ext cx="100080" cy="1029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5311800" y="6173640"/>
            <a:ext cx="100080" cy="103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6713640" y="2792520"/>
            <a:ext cx="1440" cy="2052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6118200" y="4608360"/>
            <a:ext cx="4680" cy="3816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16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6118200" y="4608360"/>
            <a:ext cx="4680" cy="3816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8677440" y="3906720"/>
            <a:ext cx="23760" cy="1800"/>
          </a:xfrm>
          <a:custGeom>
            <a:avLst/>
            <a:gdLst/>
            <a:ahLst/>
            <a:rect l="l" t="t" r="r" b="b"/>
            <a:pathLst>
              <a:path w="9" h="1">
                <a:moveTo>
                  <a:pt x="8" y="0"/>
                </a:moveTo>
                <a:lnTo>
                  <a:pt x="0" y="0"/>
                </a:lnTo>
                <a:lnTo>
                  <a:pt x="8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8434440" y="1539720"/>
            <a:ext cx="1496880" cy="733680"/>
          </a:xfrm>
          <a:custGeom>
            <a:avLst/>
            <a:gdLst/>
            <a:ahLst/>
            <a:rect l="l" t="t" r="r" b="b"/>
            <a:pathLst>
              <a:path w="634" h="305">
                <a:moveTo>
                  <a:pt x="0" y="122"/>
                </a:moveTo>
                <a:lnTo>
                  <a:pt x="20" y="122"/>
                </a:lnTo>
                <a:lnTo>
                  <a:pt x="31" y="111"/>
                </a:lnTo>
                <a:lnTo>
                  <a:pt x="51" y="101"/>
                </a:lnTo>
                <a:lnTo>
                  <a:pt x="51" y="91"/>
                </a:lnTo>
                <a:lnTo>
                  <a:pt x="61" y="91"/>
                </a:lnTo>
                <a:lnTo>
                  <a:pt x="92" y="81"/>
                </a:lnTo>
                <a:lnTo>
                  <a:pt x="123" y="71"/>
                </a:lnTo>
                <a:lnTo>
                  <a:pt x="143" y="41"/>
                </a:lnTo>
                <a:lnTo>
                  <a:pt x="153" y="30"/>
                </a:lnTo>
                <a:lnTo>
                  <a:pt x="184" y="10"/>
                </a:lnTo>
                <a:lnTo>
                  <a:pt x="194" y="0"/>
                </a:lnTo>
                <a:lnTo>
                  <a:pt x="225" y="0"/>
                </a:lnTo>
                <a:lnTo>
                  <a:pt x="235" y="0"/>
                </a:lnTo>
                <a:lnTo>
                  <a:pt x="214" y="10"/>
                </a:lnTo>
                <a:lnTo>
                  <a:pt x="204" y="20"/>
                </a:lnTo>
                <a:lnTo>
                  <a:pt x="184" y="41"/>
                </a:lnTo>
                <a:lnTo>
                  <a:pt x="184" y="51"/>
                </a:lnTo>
                <a:lnTo>
                  <a:pt x="174" y="61"/>
                </a:lnTo>
                <a:lnTo>
                  <a:pt x="174" y="81"/>
                </a:lnTo>
                <a:lnTo>
                  <a:pt x="174" y="91"/>
                </a:lnTo>
                <a:lnTo>
                  <a:pt x="174" y="81"/>
                </a:lnTo>
                <a:lnTo>
                  <a:pt x="194" y="71"/>
                </a:lnTo>
                <a:lnTo>
                  <a:pt x="204" y="71"/>
                </a:lnTo>
                <a:lnTo>
                  <a:pt x="214" y="71"/>
                </a:lnTo>
                <a:lnTo>
                  <a:pt x="245" y="81"/>
                </a:lnTo>
                <a:lnTo>
                  <a:pt x="276" y="111"/>
                </a:lnTo>
                <a:lnTo>
                  <a:pt x="296" y="111"/>
                </a:lnTo>
                <a:lnTo>
                  <a:pt x="306" y="111"/>
                </a:lnTo>
                <a:lnTo>
                  <a:pt x="317" y="122"/>
                </a:lnTo>
                <a:lnTo>
                  <a:pt x="327" y="122"/>
                </a:lnTo>
                <a:lnTo>
                  <a:pt x="337" y="122"/>
                </a:lnTo>
                <a:lnTo>
                  <a:pt x="347" y="111"/>
                </a:lnTo>
                <a:lnTo>
                  <a:pt x="368" y="91"/>
                </a:lnTo>
                <a:lnTo>
                  <a:pt x="449" y="71"/>
                </a:lnTo>
                <a:lnTo>
                  <a:pt x="470" y="61"/>
                </a:lnTo>
                <a:lnTo>
                  <a:pt x="480" y="61"/>
                </a:lnTo>
                <a:lnTo>
                  <a:pt x="490" y="61"/>
                </a:lnTo>
                <a:lnTo>
                  <a:pt x="480" y="71"/>
                </a:lnTo>
                <a:lnTo>
                  <a:pt x="480" y="81"/>
                </a:lnTo>
                <a:lnTo>
                  <a:pt x="490" y="101"/>
                </a:lnTo>
                <a:lnTo>
                  <a:pt x="500" y="101"/>
                </a:lnTo>
                <a:lnTo>
                  <a:pt x="521" y="101"/>
                </a:lnTo>
                <a:lnTo>
                  <a:pt x="551" y="91"/>
                </a:lnTo>
                <a:lnTo>
                  <a:pt x="562" y="101"/>
                </a:lnTo>
                <a:lnTo>
                  <a:pt x="572" y="122"/>
                </a:lnTo>
                <a:lnTo>
                  <a:pt x="582" y="132"/>
                </a:lnTo>
                <a:lnTo>
                  <a:pt x="602" y="142"/>
                </a:lnTo>
                <a:lnTo>
                  <a:pt x="623" y="132"/>
                </a:lnTo>
                <a:lnTo>
                  <a:pt x="633" y="142"/>
                </a:lnTo>
                <a:lnTo>
                  <a:pt x="623" y="152"/>
                </a:lnTo>
                <a:lnTo>
                  <a:pt x="613" y="152"/>
                </a:lnTo>
                <a:lnTo>
                  <a:pt x="602" y="152"/>
                </a:lnTo>
                <a:lnTo>
                  <a:pt x="592" y="152"/>
                </a:lnTo>
                <a:lnTo>
                  <a:pt x="582" y="162"/>
                </a:lnTo>
                <a:lnTo>
                  <a:pt x="572" y="152"/>
                </a:lnTo>
                <a:lnTo>
                  <a:pt x="562" y="152"/>
                </a:lnTo>
                <a:lnTo>
                  <a:pt x="541" y="162"/>
                </a:lnTo>
                <a:lnTo>
                  <a:pt x="531" y="152"/>
                </a:lnTo>
                <a:lnTo>
                  <a:pt x="521" y="162"/>
                </a:lnTo>
                <a:lnTo>
                  <a:pt x="531" y="172"/>
                </a:lnTo>
                <a:lnTo>
                  <a:pt x="521" y="172"/>
                </a:lnTo>
                <a:lnTo>
                  <a:pt x="500" y="162"/>
                </a:lnTo>
                <a:lnTo>
                  <a:pt x="470" y="152"/>
                </a:lnTo>
                <a:lnTo>
                  <a:pt x="459" y="162"/>
                </a:lnTo>
                <a:lnTo>
                  <a:pt x="459" y="152"/>
                </a:lnTo>
                <a:lnTo>
                  <a:pt x="429" y="172"/>
                </a:lnTo>
                <a:lnTo>
                  <a:pt x="419" y="172"/>
                </a:lnTo>
                <a:lnTo>
                  <a:pt x="419" y="182"/>
                </a:lnTo>
                <a:lnTo>
                  <a:pt x="408" y="182"/>
                </a:lnTo>
                <a:lnTo>
                  <a:pt x="398" y="182"/>
                </a:lnTo>
                <a:lnTo>
                  <a:pt x="378" y="182"/>
                </a:lnTo>
                <a:lnTo>
                  <a:pt x="378" y="193"/>
                </a:lnTo>
                <a:lnTo>
                  <a:pt x="378" y="203"/>
                </a:lnTo>
                <a:lnTo>
                  <a:pt x="347" y="223"/>
                </a:lnTo>
                <a:lnTo>
                  <a:pt x="337" y="223"/>
                </a:lnTo>
                <a:lnTo>
                  <a:pt x="357" y="203"/>
                </a:lnTo>
                <a:lnTo>
                  <a:pt x="357" y="193"/>
                </a:lnTo>
                <a:lnTo>
                  <a:pt x="337" y="193"/>
                </a:lnTo>
                <a:lnTo>
                  <a:pt x="327" y="213"/>
                </a:lnTo>
                <a:lnTo>
                  <a:pt x="317" y="213"/>
                </a:lnTo>
                <a:lnTo>
                  <a:pt x="317" y="193"/>
                </a:lnTo>
                <a:lnTo>
                  <a:pt x="317" y="203"/>
                </a:lnTo>
                <a:lnTo>
                  <a:pt x="306" y="213"/>
                </a:lnTo>
                <a:lnTo>
                  <a:pt x="296" y="233"/>
                </a:lnTo>
                <a:lnTo>
                  <a:pt x="296" y="253"/>
                </a:lnTo>
                <a:lnTo>
                  <a:pt x="286" y="263"/>
                </a:lnTo>
                <a:lnTo>
                  <a:pt x="276" y="284"/>
                </a:lnTo>
                <a:lnTo>
                  <a:pt x="276" y="294"/>
                </a:lnTo>
                <a:lnTo>
                  <a:pt x="276" y="304"/>
                </a:lnTo>
                <a:lnTo>
                  <a:pt x="255" y="294"/>
                </a:lnTo>
                <a:lnTo>
                  <a:pt x="255" y="284"/>
                </a:lnTo>
                <a:lnTo>
                  <a:pt x="255" y="274"/>
                </a:lnTo>
                <a:lnTo>
                  <a:pt x="265" y="263"/>
                </a:lnTo>
                <a:lnTo>
                  <a:pt x="255" y="263"/>
                </a:lnTo>
                <a:lnTo>
                  <a:pt x="245" y="274"/>
                </a:lnTo>
                <a:lnTo>
                  <a:pt x="245" y="263"/>
                </a:lnTo>
                <a:lnTo>
                  <a:pt x="245" y="233"/>
                </a:lnTo>
                <a:lnTo>
                  <a:pt x="245" y="223"/>
                </a:lnTo>
                <a:lnTo>
                  <a:pt x="225" y="213"/>
                </a:lnTo>
                <a:lnTo>
                  <a:pt x="214" y="213"/>
                </a:lnTo>
                <a:lnTo>
                  <a:pt x="214" y="203"/>
                </a:lnTo>
                <a:lnTo>
                  <a:pt x="194" y="193"/>
                </a:lnTo>
                <a:lnTo>
                  <a:pt x="174" y="193"/>
                </a:lnTo>
                <a:lnTo>
                  <a:pt x="163" y="193"/>
                </a:lnTo>
                <a:lnTo>
                  <a:pt x="153" y="193"/>
                </a:lnTo>
                <a:lnTo>
                  <a:pt x="133" y="172"/>
                </a:lnTo>
                <a:lnTo>
                  <a:pt x="123" y="172"/>
                </a:lnTo>
                <a:lnTo>
                  <a:pt x="31" y="162"/>
                </a:lnTo>
                <a:lnTo>
                  <a:pt x="31" y="152"/>
                </a:lnTo>
                <a:lnTo>
                  <a:pt x="20" y="142"/>
                </a:lnTo>
                <a:lnTo>
                  <a:pt x="20" y="132"/>
                </a:lnTo>
                <a:lnTo>
                  <a:pt x="10" y="132"/>
                </a:lnTo>
                <a:lnTo>
                  <a:pt x="0" y="12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8931240" y="1797120"/>
            <a:ext cx="102564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Michigan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5873760" y="3036960"/>
            <a:ext cx="1568520" cy="898560"/>
          </a:xfrm>
          <a:custGeom>
            <a:avLst/>
            <a:gdLst/>
            <a:ahLst/>
            <a:rect l="l" t="t" r="r" b="b"/>
            <a:pathLst>
              <a:path w="988" h="566">
                <a:moveTo>
                  <a:pt x="6" y="351"/>
                </a:moveTo>
                <a:lnTo>
                  <a:pt x="31" y="0"/>
                </a:lnTo>
                <a:lnTo>
                  <a:pt x="499" y="25"/>
                </a:lnTo>
                <a:lnTo>
                  <a:pt x="562" y="29"/>
                </a:lnTo>
                <a:lnTo>
                  <a:pt x="578" y="29"/>
                </a:lnTo>
                <a:lnTo>
                  <a:pt x="608" y="12"/>
                </a:lnTo>
                <a:lnTo>
                  <a:pt x="624" y="29"/>
                </a:lnTo>
                <a:lnTo>
                  <a:pt x="624" y="59"/>
                </a:lnTo>
                <a:lnTo>
                  <a:pt x="652" y="59"/>
                </a:lnTo>
                <a:lnTo>
                  <a:pt x="670" y="59"/>
                </a:lnTo>
                <a:lnTo>
                  <a:pt x="684" y="43"/>
                </a:lnTo>
                <a:lnTo>
                  <a:pt x="714" y="43"/>
                </a:lnTo>
                <a:lnTo>
                  <a:pt x="729" y="43"/>
                </a:lnTo>
                <a:lnTo>
                  <a:pt x="791" y="89"/>
                </a:lnTo>
                <a:lnTo>
                  <a:pt x="821" y="105"/>
                </a:lnTo>
                <a:lnTo>
                  <a:pt x="821" y="120"/>
                </a:lnTo>
                <a:lnTo>
                  <a:pt x="851" y="134"/>
                </a:lnTo>
                <a:lnTo>
                  <a:pt x="851" y="152"/>
                </a:lnTo>
                <a:lnTo>
                  <a:pt x="837" y="182"/>
                </a:lnTo>
                <a:lnTo>
                  <a:pt x="851" y="197"/>
                </a:lnTo>
                <a:lnTo>
                  <a:pt x="866" y="229"/>
                </a:lnTo>
                <a:lnTo>
                  <a:pt x="883" y="243"/>
                </a:lnTo>
                <a:lnTo>
                  <a:pt x="873" y="260"/>
                </a:lnTo>
                <a:lnTo>
                  <a:pt x="883" y="274"/>
                </a:lnTo>
                <a:lnTo>
                  <a:pt x="897" y="288"/>
                </a:lnTo>
                <a:lnTo>
                  <a:pt x="897" y="303"/>
                </a:lnTo>
                <a:lnTo>
                  <a:pt x="897" y="320"/>
                </a:lnTo>
                <a:lnTo>
                  <a:pt x="897" y="351"/>
                </a:lnTo>
                <a:lnTo>
                  <a:pt x="912" y="365"/>
                </a:lnTo>
                <a:lnTo>
                  <a:pt x="912" y="380"/>
                </a:lnTo>
                <a:lnTo>
                  <a:pt x="912" y="397"/>
                </a:lnTo>
                <a:lnTo>
                  <a:pt x="912" y="412"/>
                </a:lnTo>
                <a:lnTo>
                  <a:pt x="928" y="426"/>
                </a:lnTo>
                <a:lnTo>
                  <a:pt x="912" y="442"/>
                </a:lnTo>
                <a:lnTo>
                  <a:pt x="928" y="457"/>
                </a:lnTo>
                <a:lnTo>
                  <a:pt x="928" y="473"/>
                </a:lnTo>
                <a:lnTo>
                  <a:pt x="951" y="482"/>
                </a:lnTo>
                <a:lnTo>
                  <a:pt x="958" y="503"/>
                </a:lnTo>
                <a:lnTo>
                  <a:pt x="958" y="534"/>
                </a:lnTo>
                <a:lnTo>
                  <a:pt x="984" y="530"/>
                </a:lnTo>
                <a:lnTo>
                  <a:pt x="988" y="566"/>
                </a:lnTo>
                <a:lnTo>
                  <a:pt x="0" y="566"/>
                </a:lnTo>
                <a:lnTo>
                  <a:pt x="15" y="365"/>
                </a:lnTo>
                <a:lnTo>
                  <a:pt x="6" y="351"/>
                </a:lnTo>
                <a:close/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5897520" y="2166840"/>
            <a:ext cx="3240" cy="2088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5324400" y="4010040"/>
            <a:ext cx="3240" cy="414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16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5324400" y="4010040"/>
            <a:ext cx="3240" cy="414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8580600" y="3862440"/>
            <a:ext cx="4680" cy="414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8580600" y="3862440"/>
            <a:ext cx="4680" cy="1728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8715240" y="3903840"/>
            <a:ext cx="1800" cy="219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8942400" y="3925800"/>
            <a:ext cx="1440" cy="255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5810400" y="3908520"/>
            <a:ext cx="1811160" cy="977760"/>
          </a:xfrm>
          <a:custGeom>
            <a:avLst/>
            <a:gdLst/>
            <a:ahLst/>
            <a:rect l="l" t="t" r="r" b="b"/>
            <a:pathLst>
              <a:path w="767" h="411">
                <a:moveTo>
                  <a:pt x="20" y="0"/>
                </a:moveTo>
                <a:lnTo>
                  <a:pt x="684" y="10"/>
                </a:lnTo>
                <a:lnTo>
                  <a:pt x="725" y="51"/>
                </a:lnTo>
                <a:lnTo>
                  <a:pt x="715" y="62"/>
                </a:lnTo>
                <a:lnTo>
                  <a:pt x="715" y="82"/>
                </a:lnTo>
                <a:lnTo>
                  <a:pt x="715" y="92"/>
                </a:lnTo>
                <a:lnTo>
                  <a:pt x="725" y="92"/>
                </a:lnTo>
                <a:lnTo>
                  <a:pt x="735" y="113"/>
                </a:lnTo>
                <a:lnTo>
                  <a:pt x="746" y="123"/>
                </a:lnTo>
                <a:lnTo>
                  <a:pt x="756" y="123"/>
                </a:lnTo>
                <a:lnTo>
                  <a:pt x="756" y="133"/>
                </a:lnTo>
                <a:lnTo>
                  <a:pt x="766" y="410"/>
                </a:lnTo>
                <a:lnTo>
                  <a:pt x="0" y="400"/>
                </a:lnTo>
                <a:lnTo>
                  <a:pt x="2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5857920" y="2070000"/>
            <a:ext cx="1336680" cy="1148040"/>
          </a:xfrm>
          <a:custGeom>
            <a:avLst/>
            <a:gdLst/>
            <a:ahLst/>
            <a:rect l="l" t="t" r="r" b="b"/>
            <a:pathLst>
              <a:path w="842" h="723">
                <a:moveTo>
                  <a:pt x="38" y="608"/>
                </a:moveTo>
                <a:lnTo>
                  <a:pt x="0" y="0"/>
                </a:lnTo>
                <a:lnTo>
                  <a:pt x="812" y="34"/>
                </a:lnTo>
                <a:lnTo>
                  <a:pt x="812" y="48"/>
                </a:lnTo>
                <a:lnTo>
                  <a:pt x="812" y="79"/>
                </a:lnTo>
                <a:lnTo>
                  <a:pt x="780" y="95"/>
                </a:lnTo>
                <a:lnTo>
                  <a:pt x="780" y="111"/>
                </a:lnTo>
                <a:lnTo>
                  <a:pt x="842" y="157"/>
                </a:lnTo>
                <a:lnTo>
                  <a:pt x="842" y="524"/>
                </a:lnTo>
                <a:lnTo>
                  <a:pt x="828" y="524"/>
                </a:lnTo>
                <a:lnTo>
                  <a:pt x="812" y="524"/>
                </a:lnTo>
                <a:lnTo>
                  <a:pt x="828" y="539"/>
                </a:lnTo>
                <a:lnTo>
                  <a:pt x="812" y="571"/>
                </a:lnTo>
                <a:lnTo>
                  <a:pt x="828" y="571"/>
                </a:lnTo>
                <a:lnTo>
                  <a:pt x="842" y="600"/>
                </a:lnTo>
                <a:lnTo>
                  <a:pt x="828" y="616"/>
                </a:lnTo>
                <a:lnTo>
                  <a:pt x="828" y="632"/>
                </a:lnTo>
                <a:lnTo>
                  <a:pt x="812" y="662"/>
                </a:lnTo>
                <a:lnTo>
                  <a:pt x="828" y="709"/>
                </a:lnTo>
                <a:lnTo>
                  <a:pt x="828" y="723"/>
                </a:lnTo>
                <a:lnTo>
                  <a:pt x="796" y="709"/>
                </a:lnTo>
                <a:lnTo>
                  <a:pt x="734" y="662"/>
                </a:lnTo>
                <a:lnTo>
                  <a:pt x="718" y="662"/>
                </a:lnTo>
                <a:lnTo>
                  <a:pt x="689" y="662"/>
                </a:lnTo>
                <a:lnTo>
                  <a:pt x="672" y="677"/>
                </a:lnTo>
                <a:lnTo>
                  <a:pt x="656" y="677"/>
                </a:lnTo>
                <a:lnTo>
                  <a:pt x="626" y="677"/>
                </a:lnTo>
                <a:lnTo>
                  <a:pt x="626" y="646"/>
                </a:lnTo>
                <a:lnTo>
                  <a:pt x="610" y="632"/>
                </a:lnTo>
                <a:lnTo>
                  <a:pt x="580" y="646"/>
                </a:lnTo>
                <a:lnTo>
                  <a:pt x="566" y="646"/>
                </a:lnTo>
                <a:lnTo>
                  <a:pt x="34" y="61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6997680" y="1049400"/>
            <a:ext cx="1625760" cy="1822320"/>
          </a:xfrm>
          <a:custGeom>
            <a:avLst/>
            <a:gdLst/>
            <a:ahLst/>
            <a:rect l="l" t="t" r="r" b="b"/>
            <a:pathLst>
              <a:path w="644" h="716">
                <a:moveTo>
                  <a:pt x="69" y="716"/>
                </a:moveTo>
                <a:lnTo>
                  <a:pt x="69" y="487"/>
                </a:lnTo>
                <a:lnTo>
                  <a:pt x="31" y="458"/>
                </a:lnTo>
                <a:lnTo>
                  <a:pt x="31" y="449"/>
                </a:lnTo>
                <a:lnTo>
                  <a:pt x="50" y="439"/>
                </a:lnTo>
                <a:lnTo>
                  <a:pt x="50" y="420"/>
                </a:lnTo>
                <a:lnTo>
                  <a:pt x="50" y="410"/>
                </a:lnTo>
                <a:lnTo>
                  <a:pt x="50" y="391"/>
                </a:lnTo>
                <a:lnTo>
                  <a:pt x="50" y="382"/>
                </a:lnTo>
                <a:lnTo>
                  <a:pt x="40" y="334"/>
                </a:lnTo>
                <a:lnTo>
                  <a:pt x="40" y="325"/>
                </a:lnTo>
                <a:lnTo>
                  <a:pt x="40" y="306"/>
                </a:lnTo>
                <a:lnTo>
                  <a:pt x="31" y="286"/>
                </a:lnTo>
                <a:lnTo>
                  <a:pt x="31" y="229"/>
                </a:lnTo>
                <a:lnTo>
                  <a:pt x="31" y="191"/>
                </a:lnTo>
                <a:lnTo>
                  <a:pt x="11" y="181"/>
                </a:lnTo>
                <a:lnTo>
                  <a:pt x="11" y="144"/>
                </a:lnTo>
                <a:lnTo>
                  <a:pt x="11" y="105"/>
                </a:lnTo>
                <a:lnTo>
                  <a:pt x="11" y="86"/>
                </a:lnTo>
                <a:lnTo>
                  <a:pt x="11" y="76"/>
                </a:lnTo>
                <a:lnTo>
                  <a:pt x="2" y="48"/>
                </a:lnTo>
                <a:lnTo>
                  <a:pt x="0" y="29"/>
                </a:lnTo>
                <a:lnTo>
                  <a:pt x="165" y="38"/>
                </a:lnTo>
                <a:lnTo>
                  <a:pt x="174" y="9"/>
                </a:lnTo>
                <a:lnTo>
                  <a:pt x="174" y="0"/>
                </a:lnTo>
                <a:lnTo>
                  <a:pt x="184" y="0"/>
                </a:lnTo>
                <a:lnTo>
                  <a:pt x="204" y="0"/>
                </a:lnTo>
                <a:lnTo>
                  <a:pt x="204" y="29"/>
                </a:lnTo>
                <a:lnTo>
                  <a:pt x="213" y="48"/>
                </a:lnTo>
                <a:lnTo>
                  <a:pt x="204" y="67"/>
                </a:lnTo>
                <a:lnTo>
                  <a:pt x="222" y="76"/>
                </a:lnTo>
                <a:lnTo>
                  <a:pt x="232" y="76"/>
                </a:lnTo>
                <a:lnTo>
                  <a:pt x="242" y="76"/>
                </a:lnTo>
                <a:lnTo>
                  <a:pt x="251" y="86"/>
                </a:lnTo>
                <a:lnTo>
                  <a:pt x="261" y="86"/>
                </a:lnTo>
                <a:lnTo>
                  <a:pt x="279" y="86"/>
                </a:lnTo>
                <a:lnTo>
                  <a:pt x="279" y="96"/>
                </a:lnTo>
                <a:lnTo>
                  <a:pt x="309" y="96"/>
                </a:lnTo>
                <a:lnTo>
                  <a:pt x="318" y="86"/>
                </a:lnTo>
                <a:lnTo>
                  <a:pt x="347" y="86"/>
                </a:lnTo>
                <a:lnTo>
                  <a:pt x="376" y="96"/>
                </a:lnTo>
                <a:lnTo>
                  <a:pt x="385" y="105"/>
                </a:lnTo>
                <a:lnTo>
                  <a:pt x="395" y="105"/>
                </a:lnTo>
                <a:lnTo>
                  <a:pt x="395" y="124"/>
                </a:lnTo>
                <a:lnTo>
                  <a:pt x="404" y="124"/>
                </a:lnTo>
                <a:lnTo>
                  <a:pt x="414" y="114"/>
                </a:lnTo>
                <a:lnTo>
                  <a:pt x="424" y="114"/>
                </a:lnTo>
                <a:lnTo>
                  <a:pt x="433" y="124"/>
                </a:lnTo>
                <a:lnTo>
                  <a:pt x="453" y="133"/>
                </a:lnTo>
                <a:lnTo>
                  <a:pt x="462" y="144"/>
                </a:lnTo>
                <a:lnTo>
                  <a:pt x="472" y="144"/>
                </a:lnTo>
                <a:lnTo>
                  <a:pt x="481" y="144"/>
                </a:lnTo>
                <a:lnTo>
                  <a:pt x="490" y="144"/>
                </a:lnTo>
                <a:lnTo>
                  <a:pt x="519" y="124"/>
                </a:lnTo>
                <a:lnTo>
                  <a:pt x="529" y="124"/>
                </a:lnTo>
                <a:lnTo>
                  <a:pt x="539" y="133"/>
                </a:lnTo>
                <a:lnTo>
                  <a:pt x="587" y="133"/>
                </a:lnTo>
                <a:lnTo>
                  <a:pt x="596" y="133"/>
                </a:lnTo>
                <a:lnTo>
                  <a:pt x="596" y="144"/>
                </a:lnTo>
                <a:lnTo>
                  <a:pt x="615" y="153"/>
                </a:lnTo>
                <a:lnTo>
                  <a:pt x="625" y="144"/>
                </a:lnTo>
                <a:lnTo>
                  <a:pt x="644" y="144"/>
                </a:lnTo>
                <a:lnTo>
                  <a:pt x="635" y="153"/>
                </a:lnTo>
                <a:lnTo>
                  <a:pt x="606" y="172"/>
                </a:lnTo>
                <a:lnTo>
                  <a:pt x="587" y="172"/>
                </a:lnTo>
                <a:lnTo>
                  <a:pt x="577" y="181"/>
                </a:lnTo>
                <a:lnTo>
                  <a:pt x="567" y="191"/>
                </a:lnTo>
                <a:lnTo>
                  <a:pt x="539" y="201"/>
                </a:lnTo>
                <a:lnTo>
                  <a:pt x="529" y="210"/>
                </a:lnTo>
                <a:lnTo>
                  <a:pt x="490" y="258"/>
                </a:lnTo>
                <a:lnTo>
                  <a:pt x="433" y="306"/>
                </a:lnTo>
                <a:lnTo>
                  <a:pt x="424" y="315"/>
                </a:lnTo>
                <a:lnTo>
                  <a:pt x="414" y="325"/>
                </a:lnTo>
                <a:lnTo>
                  <a:pt x="424" y="391"/>
                </a:lnTo>
                <a:lnTo>
                  <a:pt x="414" y="391"/>
                </a:lnTo>
                <a:lnTo>
                  <a:pt x="404" y="401"/>
                </a:lnTo>
                <a:lnTo>
                  <a:pt x="376" y="420"/>
                </a:lnTo>
                <a:lnTo>
                  <a:pt x="376" y="430"/>
                </a:lnTo>
                <a:lnTo>
                  <a:pt x="367" y="449"/>
                </a:lnTo>
                <a:lnTo>
                  <a:pt x="385" y="458"/>
                </a:lnTo>
                <a:lnTo>
                  <a:pt x="395" y="467"/>
                </a:lnTo>
                <a:lnTo>
                  <a:pt x="385" y="487"/>
                </a:lnTo>
                <a:lnTo>
                  <a:pt x="385" y="496"/>
                </a:lnTo>
                <a:lnTo>
                  <a:pt x="385" y="515"/>
                </a:lnTo>
                <a:lnTo>
                  <a:pt x="385" y="554"/>
                </a:lnTo>
                <a:lnTo>
                  <a:pt x="395" y="563"/>
                </a:lnTo>
                <a:lnTo>
                  <a:pt x="395" y="572"/>
                </a:lnTo>
                <a:lnTo>
                  <a:pt x="424" y="572"/>
                </a:lnTo>
                <a:lnTo>
                  <a:pt x="424" y="583"/>
                </a:lnTo>
                <a:lnTo>
                  <a:pt x="433" y="583"/>
                </a:lnTo>
                <a:lnTo>
                  <a:pt x="462" y="602"/>
                </a:lnTo>
                <a:lnTo>
                  <a:pt x="472" y="620"/>
                </a:lnTo>
                <a:lnTo>
                  <a:pt x="490" y="640"/>
                </a:lnTo>
                <a:lnTo>
                  <a:pt x="519" y="659"/>
                </a:lnTo>
                <a:lnTo>
                  <a:pt x="519" y="678"/>
                </a:lnTo>
                <a:lnTo>
                  <a:pt x="529" y="697"/>
                </a:lnTo>
                <a:lnTo>
                  <a:pt x="69" y="716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7908840" y="1739880"/>
            <a:ext cx="1301760" cy="1392120"/>
          </a:xfrm>
          <a:custGeom>
            <a:avLst/>
            <a:gdLst/>
            <a:ahLst/>
            <a:rect l="l" t="t" r="r" b="b"/>
            <a:pathLst>
              <a:path w="552" h="583">
                <a:moveTo>
                  <a:pt x="235" y="582"/>
                </a:moveTo>
                <a:lnTo>
                  <a:pt x="235" y="572"/>
                </a:lnTo>
                <a:lnTo>
                  <a:pt x="224" y="562"/>
                </a:lnTo>
                <a:lnTo>
                  <a:pt x="194" y="551"/>
                </a:lnTo>
                <a:lnTo>
                  <a:pt x="184" y="511"/>
                </a:lnTo>
                <a:lnTo>
                  <a:pt x="173" y="500"/>
                </a:lnTo>
                <a:lnTo>
                  <a:pt x="184" y="490"/>
                </a:lnTo>
                <a:lnTo>
                  <a:pt x="184" y="480"/>
                </a:lnTo>
                <a:lnTo>
                  <a:pt x="173" y="470"/>
                </a:lnTo>
                <a:lnTo>
                  <a:pt x="173" y="449"/>
                </a:lnTo>
                <a:lnTo>
                  <a:pt x="163" y="429"/>
                </a:lnTo>
                <a:lnTo>
                  <a:pt x="163" y="408"/>
                </a:lnTo>
                <a:lnTo>
                  <a:pt x="133" y="388"/>
                </a:lnTo>
                <a:lnTo>
                  <a:pt x="112" y="368"/>
                </a:lnTo>
                <a:lnTo>
                  <a:pt x="102" y="347"/>
                </a:lnTo>
                <a:lnTo>
                  <a:pt x="71" y="327"/>
                </a:lnTo>
                <a:lnTo>
                  <a:pt x="61" y="327"/>
                </a:lnTo>
                <a:lnTo>
                  <a:pt x="61" y="317"/>
                </a:lnTo>
                <a:lnTo>
                  <a:pt x="31" y="317"/>
                </a:lnTo>
                <a:lnTo>
                  <a:pt x="31" y="306"/>
                </a:lnTo>
                <a:lnTo>
                  <a:pt x="20" y="296"/>
                </a:lnTo>
                <a:lnTo>
                  <a:pt x="20" y="255"/>
                </a:lnTo>
                <a:lnTo>
                  <a:pt x="20" y="235"/>
                </a:lnTo>
                <a:lnTo>
                  <a:pt x="20" y="225"/>
                </a:lnTo>
                <a:lnTo>
                  <a:pt x="31" y="204"/>
                </a:lnTo>
                <a:lnTo>
                  <a:pt x="20" y="194"/>
                </a:lnTo>
                <a:lnTo>
                  <a:pt x="0" y="184"/>
                </a:lnTo>
                <a:lnTo>
                  <a:pt x="10" y="163"/>
                </a:lnTo>
                <a:lnTo>
                  <a:pt x="10" y="153"/>
                </a:lnTo>
                <a:lnTo>
                  <a:pt x="41" y="133"/>
                </a:lnTo>
                <a:lnTo>
                  <a:pt x="51" y="123"/>
                </a:lnTo>
                <a:lnTo>
                  <a:pt x="61" y="123"/>
                </a:lnTo>
                <a:lnTo>
                  <a:pt x="51" y="51"/>
                </a:lnTo>
                <a:lnTo>
                  <a:pt x="61" y="41"/>
                </a:lnTo>
                <a:lnTo>
                  <a:pt x="71" y="31"/>
                </a:lnTo>
                <a:lnTo>
                  <a:pt x="82" y="41"/>
                </a:lnTo>
                <a:lnTo>
                  <a:pt x="92" y="41"/>
                </a:lnTo>
                <a:lnTo>
                  <a:pt x="102" y="41"/>
                </a:lnTo>
                <a:lnTo>
                  <a:pt x="133" y="20"/>
                </a:lnTo>
                <a:lnTo>
                  <a:pt x="173" y="0"/>
                </a:lnTo>
                <a:lnTo>
                  <a:pt x="184" y="0"/>
                </a:lnTo>
                <a:lnTo>
                  <a:pt x="184" y="10"/>
                </a:lnTo>
                <a:lnTo>
                  <a:pt x="184" y="20"/>
                </a:lnTo>
                <a:lnTo>
                  <a:pt x="184" y="31"/>
                </a:lnTo>
                <a:lnTo>
                  <a:pt x="173" y="41"/>
                </a:lnTo>
                <a:lnTo>
                  <a:pt x="194" y="41"/>
                </a:lnTo>
                <a:lnTo>
                  <a:pt x="204" y="41"/>
                </a:lnTo>
                <a:lnTo>
                  <a:pt x="214" y="51"/>
                </a:lnTo>
                <a:lnTo>
                  <a:pt x="224" y="41"/>
                </a:lnTo>
                <a:lnTo>
                  <a:pt x="235" y="51"/>
                </a:lnTo>
                <a:lnTo>
                  <a:pt x="245" y="51"/>
                </a:lnTo>
                <a:lnTo>
                  <a:pt x="245" y="61"/>
                </a:lnTo>
                <a:lnTo>
                  <a:pt x="255" y="71"/>
                </a:lnTo>
                <a:lnTo>
                  <a:pt x="255" y="82"/>
                </a:lnTo>
                <a:lnTo>
                  <a:pt x="347" y="92"/>
                </a:lnTo>
                <a:lnTo>
                  <a:pt x="357" y="92"/>
                </a:lnTo>
                <a:lnTo>
                  <a:pt x="378" y="112"/>
                </a:lnTo>
                <a:lnTo>
                  <a:pt x="388" y="112"/>
                </a:lnTo>
                <a:lnTo>
                  <a:pt x="398" y="112"/>
                </a:lnTo>
                <a:lnTo>
                  <a:pt x="418" y="112"/>
                </a:lnTo>
                <a:lnTo>
                  <a:pt x="439" y="123"/>
                </a:lnTo>
                <a:lnTo>
                  <a:pt x="439" y="133"/>
                </a:lnTo>
                <a:lnTo>
                  <a:pt x="449" y="133"/>
                </a:lnTo>
                <a:lnTo>
                  <a:pt x="469" y="143"/>
                </a:lnTo>
                <a:lnTo>
                  <a:pt x="469" y="153"/>
                </a:lnTo>
                <a:lnTo>
                  <a:pt x="469" y="184"/>
                </a:lnTo>
                <a:lnTo>
                  <a:pt x="469" y="194"/>
                </a:lnTo>
                <a:lnTo>
                  <a:pt x="480" y="184"/>
                </a:lnTo>
                <a:lnTo>
                  <a:pt x="490" y="184"/>
                </a:lnTo>
                <a:lnTo>
                  <a:pt x="480" y="194"/>
                </a:lnTo>
                <a:lnTo>
                  <a:pt x="480" y="204"/>
                </a:lnTo>
                <a:lnTo>
                  <a:pt x="480" y="214"/>
                </a:lnTo>
                <a:lnTo>
                  <a:pt x="500" y="225"/>
                </a:lnTo>
                <a:lnTo>
                  <a:pt x="480" y="245"/>
                </a:lnTo>
                <a:lnTo>
                  <a:pt x="459" y="265"/>
                </a:lnTo>
                <a:lnTo>
                  <a:pt x="459" y="286"/>
                </a:lnTo>
                <a:lnTo>
                  <a:pt x="459" y="296"/>
                </a:lnTo>
                <a:lnTo>
                  <a:pt x="480" y="296"/>
                </a:lnTo>
                <a:lnTo>
                  <a:pt x="490" y="265"/>
                </a:lnTo>
                <a:lnTo>
                  <a:pt x="510" y="245"/>
                </a:lnTo>
                <a:lnTo>
                  <a:pt x="520" y="245"/>
                </a:lnTo>
                <a:lnTo>
                  <a:pt x="520" y="235"/>
                </a:lnTo>
                <a:lnTo>
                  <a:pt x="531" y="225"/>
                </a:lnTo>
                <a:lnTo>
                  <a:pt x="531" y="214"/>
                </a:lnTo>
                <a:lnTo>
                  <a:pt x="531" y="204"/>
                </a:lnTo>
                <a:lnTo>
                  <a:pt x="541" y="194"/>
                </a:lnTo>
                <a:lnTo>
                  <a:pt x="551" y="194"/>
                </a:lnTo>
                <a:lnTo>
                  <a:pt x="551" y="214"/>
                </a:lnTo>
                <a:lnTo>
                  <a:pt x="531" y="245"/>
                </a:lnTo>
                <a:lnTo>
                  <a:pt x="531" y="255"/>
                </a:lnTo>
                <a:lnTo>
                  <a:pt x="520" y="265"/>
                </a:lnTo>
                <a:lnTo>
                  <a:pt x="520" y="276"/>
                </a:lnTo>
                <a:lnTo>
                  <a:pt x="510" y="296"/>
                </a:lnTo>
                <a:lnTo>
                  <a:pt x="510" y="327"/>
                </a:lnTo>
                <a:lnTo>
                  <a:pt x="510" y="337"/>
                </a:lnTo>
                <a:lnTo>
                  <a:pt x="500" y="347"/>
                </a:lnTo>
                <a:lnTo>
                  <a:pt x="500" y="357"/>
                </a:lnTo>
                <a:lnTo>
                  <a:pt x="500" y="378"/>
                </a:lnTo>
                <a:lnTo>
                  <a:pt x="500" y="408"/>
                </a:lnTo>
                <a:lnTo>
                  <a:pt x="500" y="419"/>
                </a:lnTo>
                <a:lnTo>
                  <a:pt x="490" y="449"/>
                </a:lnTo>
                <a:lnTo>
                  <a:pt x="490" y="500"/>
                </a:lnTo>
                <a:lnTo>
                  <a:pt x="510" y="531"/>
                </a:lnTo>
                <a:lnTo>
                  <a:pt x="500" y="531"/>
                </a:lnTo>
                <a:lnTo>
                  <a:pt x="500" y="541"/>
                </a:lnTo>
                <a:lnTo>
                  <a:pt x="500" y="551"/>
                </a:lnTo>
                <a:lnTo>
                  <a:pt x="500" y="562"/>
                </a:lnTo>
                <a:lnTo>
                  <a:pt x="235" y="582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7115040" y="2808360"/>
            <a:ext cx="1471680" cy="1000080"/>
          </a:xfrm>
          <a:custGeom>
            <a:avLst/>
            <a:gdLst/>
            <a:ahLst/>
            <a:rect l="l" t="t" r="r" b="b"/>
            <a:pathLst>
              <a:path w="927" h="630">
                <a:moveTo>
                  <a:pt x="30" y="30"/>
                </a:moveTo>
                <a:lnTo>
                  <a:pt x="760" y="0"/>
                </a:lnTo>
                <a:lnTo>
                  <a:pt x="760" y="30"/>
                </a:lnTo>
                <a:lnTo>
                  <a:pt x="775" y="47"/>
                </a:lnTo>
                <a:lnTo>
                  <a:pt x="775" y="62"/>
                </a:lnTo>
                <a:lnTo>
                  <a:pt x="760" y="77"/>
                </a:lnTo>
                <a:lnTo>
                  <a:pt x="775" y="92"/>
                </a:lnTo>
                <a:lnTo>
                  <a:pt x="789" y="153"/>
                </a:lnTo>
                <a:lnTo>
                  <a:pt x="836" y="169"/>
                </a:lnTo>
                <a:lnTo>
                  <a:pt x="851" y="185"/>
                </a:lnTo>
                <a:lnTo>
                  <a:pt x="851" y="200"/>
                </a:lnTo>
                <a:lnTo>
                  <a:pt x="851" y="215"/>
                </a:lnTo>
                <a:lnTo>
                  <a:pt x="880" y="230"/>
                </a:lnTo>
                <a:lnTo>
                  <a:pt x="897" y="247"/>
                </a:lnTo>
                <a:lnTo>
                  <a:pt x="912" y="262"/>
                </a:lnTo>
                <a:lnTo>
                  <a:pt x="927" y="292"/>
                </a:lnTo>
                <a:lnTo>
                  <a:pt x="927" y="307"/>
                </a:lnTo>
                <a:lnTo>
                  <a:pt x="912" y="339"/>
                </a:lnTo>
                <a:lnTo>
                  <a:pt x="912" y="369"/>
                </a:lnTo>
                <a:lnTo>
                  <a:pt x="880" y="384"/>
                </a:lnTo>
                <a:lnTo>
                  <a:pt x="851" y="400"/>
                </a:lnTo>
                <a:lnTo>
                  <a:pt x="821" y="400"/>
                </a:lnTo>
                <a:lnTo>
                  <a:pt x="804" y="415"/>
                </a:lnTo>
                <a:lnTo>
                  <a:pt x="789" y="430"/>
                </a:lnTo>
                <a:lnTo>
                  <a:pt x="804" y="445"/>
                </a:lnTo>
                <a:lnTo>
                  <a:pt x="821" y="477"/>
                </a:lnTo>
                <a:lnTo>
                  <a:pt x="821" y="507"/>
                </a:lnTo>
                <a:lnTo>
                  <a:pt x="789" y="554"/>
                </a:lnTo>
                <a:lnTo>
                  <a:pt x="775" y="569"/>
                </a:lnTo>
                <a:lnTo>
                  <a:pt x="760" y="584"/>
                </a:lnTo>
                <a:lnTo>
                  <a:pt x="760" y="600"/>
                </a:lnTo>
                <a:lnTo>
                  <a:pt x="760" y="630"/>
                </a:lnTo>
                <a:lnTo>
                  <a:pt x="722" y="587"/>
                </a:lnTo>
                <a:lnTo>
                  <a:pt x="122" y="600"/>
                </a:lnTo>
                <a:lnTo>
                  <a:pt x="122" y="584"/>
                </a:lnTo>
                <a:lnTo>
                  <a:pt x="106" y="569"/>
                </a:lnTo>
                <a:lnTo>
                  <a:pt x="122" y="554"/>
                </a:lnTo>
                <a:lnTo>
                  <a:pt x="106" y="539"/>
                </a:lnTo>
                <a:lnTo>
                  <a:pt x="106" y="522"/>
                </a:lnTo>
                <a:lnTo>
                  <a:pt x="106" y="507"/>
                </a:lnTo>
                <a:lnTo>
                  <a:pt x="106" y="492"/>
                </a:lnTo>
                <a:lnTo>
                  <a:pt x="91" y="477"/>
                </a:lnTo>
                <a:lnTo>
                  <a:pt x="91" y="445"/>
                </a:lnTo>
                <a:lnTo>
                  <a:pt x="91" y="430"/>
                </a:lnTo>
                <a:lnTo>
                  <a:pt x="91" y="415"/>
                </a:lnTo>
                <a:lnTo>
                  <a:pt x="76" y="400"/>
                </a:lnTo>
                <a:lnTo>
                  <a:pt x="61" y="384"/>
                </a:lnTo>
                <a:lnTo>
                  <a:pt x="76" y="369"/>
                </a:lnTo>
                <a:lnTo>
                  <a:pt x="61" y="354"/>
                </a:lnTo>
                <a:lnTo>
                  <a:pt x="46" y="324"/>
                </a:lnTo>
                <a:lnTo>
                  <a:pt x="30" y="307"/>
                </a:lnTo>
                <a:lnTo>
                  <a:pt x="46" y="277"/>
                </a:lnTo>
                <a:lnTo>
                  <a:pt x="46" y="262"/>
                </a:lnTo>
                <a:lnTo>
                  <a:pt x="15" y="247"/>
                </a:lnTo>
                <a:lnTo>
                  <a:pt x="15" y="230"/>
                </a:lnTo>
                <a:lnTo>
                  <a:pt x="15" y="215"/>
                </a:lnTo>
                <a:lnTo>
                  <a:pt x="0" y="169"/>
                </a:lnTo>
                <a:lnTo>
                  <a:pt x="15" y="138"/>
                </a:lnTo>
                <a:lnTo>
                  <a:pt x="15" y="123"/>
                </a:lnTo>
                <a:lnTo>
                  <a:pt x="30" y="108"/>
                </a:lnTo>
                <a:lnTo>
                  <a:pt x="15" y="77"/>
                </a:lnTo>
                <a:lnTo>
                  <a:pt x="0" y="77"/>
                </a:lnTo>
                <a:lnTo>
                  <a:pt x="15" y="47"/>
                </a:lnTo>
                <a:lnTo>
                  <a:pt x="0" y="30"/>
                </a:lnTo>
                <a:lnTo>
                  <a:pt x="15" y="30"/>
                </a:lnTo>
                <a:lnTo>
                  <a:pt x="30" y="3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8296200" y="3075120"/>
            <a:ext cx="990720" cy="1765080"/>
          </a:xfrm>
          <a:custGeom>
            <a:avLst/>
            <a:gdLst/>
            <a:ahLst/>
            <a:rect l="l" t="t" r="r" b="b"/>
            <a:pathLst>
              <a:path w="419" h="737">
                <a:moveTo>
                  <a:pt x="336" y="0"/>
                </a:moveTo>
                <a:lnTo>
                  <a:pt x="71" y="20"/>
                </a:lnTo>
                <a:lnTo>
                  <a:pt x="71" y="31"/>
                </a:lnTo>
                <a:lnTo>
                  <a:pt x="92" y="41"/>
                </a:lnTo>
                <a:lnTo>
                  <a:pt x="102" y="51"/>
                </a:lnTo>
                <a:lnTo>
                  <a:pt x="112" y="61"/>
                </a:lnTo>
                <a:lnTo>
                  <a:pt x="122" y="82"/>
                </a:lnTo>
                <a:lnTo>
                  <a:pt x="122" y="92"/>
                </a:lnTo>
                <a:lnTo>
                  <a:pt x="112" y="112"/>
                </a:lnTo>
                <a:lnTo>
                  <a:pt x="112" y="133"/>
                </a:lnTo>
                <a:lnTo>
                  <a:pt x="92" y="143"/>
                </a:lnTo>
                <a:lnTo>
                  <a:pt x="71" y="153"/>
                </a:lnTo>
                <a:lnTo>
                  <a:pt x="51" y="153"/>
                </a:lnTo>
                <a:lnTo>
                  <a:pt x="41" y="164"/>
                </a:lnTo>
                <a:lnTo>
                  <a:pt x="31" y="174"/>
                </a:lnTo>
                <a:lnTo>
                  <a:pt x="41" y="184"/>
                </a:lnTo>
                <a:lnTo>
                  <a:pt x="51" y="204"/>
                </a:lnTo>
                <a:lnTo>
                  <a:pt x="51" y="225"/>
                </a:lnTo>
                <a:lnTo>
                  <a:pt x="31" y="256"/>
                </a:lnTo>
                <a:lnTo>
                  <a:pt x="20" y="266"/>
                </a:lnTo>
                <a:lnTo>
                  <a:pt x="10" y="276"/>
                </a:lnTo>
                <a:lnTo>
                  <a:pt x="10" y="286"/>
                </a:lnTo>
                <a:lnTo>
                  <a:pt x="10" y="307"/>
                </a:lnTo>
                <a:lnTo>
                  <a:pt x="0" y="317"/>
                </a:lnTo>
                <a:lnTo>
                  <a:pt x="0" y="348"/>
                </a:lnTo>
                <a:lnTo>
                  <a:pt x="10" y="368"/>
                </a:lnTo>
                <a:lnTo>
                  <a:pt x="10" y="378"/>
                </a:lnTo>
                <a:lnTo>
                  <a:pt x="41" y="409"/>
                </a:lnTo>
                <a:lnTo>
                  <a:pt x="71" y="440"/>
                </a:lnTo>
                <a:lnTo>
                  <a:pt x="82" y="440"/>
                </a:lnTo>
                <a:lnTo>
                  <a:pt x="102" y="491"/>
                </a:lnTo>
                <a:lnTo>
                  <a:pt x="112" y="480"/>
                </a:lnTo>
                <a:lnTo>
                  <a:pt x="122" y="480"/>
                </a:lnTo>
                <a:lnTo>
                  <a:pt x="143" y="491"/>
                </a:lnTo>
                <a:lnTo>
                  <a:pt x="153" y="501"/>
                </a:lnTo>
                <a:lnTo>
                  <a:pt x="143" y="521"/>
                </a:lnTo>
                <a:lnTo>
                  <a:pt x="143" y="532"/>
                </a:lnTo>
                <a:lnTo>
                  <a:pt x="133" y="562"/>
                </a:lnTo>
                <a:lnTo>
                  <a:pt x="122" y="562"/>
                </a:lnTo>
                <a:lnTo>
                  <a:pt x="133" y="583"/>
                </a:lnTo>
                <a:lnTo>
                  <a:pt x="153" y="593"/>
                </a:lnTo>
                <a:lnTo>
                  <a:pt x="173" y="613"/>
                </a:lnTo>
                <a:lnTo>
                  <a:pt x="194" y="624"/>
                </a:lnTo>
                <a:lnTo>
                  <a:pt x="224" y="644"/>
                </a:lnTo>
                <a:lnTo>
                  <a:pt x="224" y="664"/>
                </a:lnTo>
                <a:lnTo>
                  <a:pt x="234" y="685"/>
                </a:lnTo>
                <a:lnTo>
                  <a:pt x="224" y="695"/>
                </a:lnTo>
                <a:lnTo>
                  <a:pt x="245" y="736"/>
                </a:lnTo>
                <a:lnTo>
                  <a:pt x="255" y="736"/>
                </a:lnTo>
                <a:lnTo>
                  <a:pt x="255" y="726"/>
                </a:lnTo>
                <a:lnTo>
                  <a:pt x="265" y="726"/>
                </a:lnTo>
                <a:lnTo>
                  <a:pt x="265" y="705"/>
                </a:lnTo>
                <a:lnTo>
                  <a:pt x="275" y="705"/>
                </a:lnTo>
                <a:lnTo>
                  <a:pt x="296" y="705"/>
                </a:lnTo>
                <a:lnTo>
                  <a:pt x="306" y="705"/>
                </a:lnTo>
                <a:lnTo>
                  <a:pt x="326" y="716"/>
                </a:lnTo>
                <a:lnTo>
                  <a:pt x="336" y="716"/>
                </a:lnTo>
                <a:lnTo>
                  <a:pt x="326" y="685"/>
                </a:lnTo>
                <a:lnTo>
                  <a:pt x="326" y="675"/>
                </a:lnTo>
                <a:lnTo>
                  <a:pt x="336" y="664"/>
                </a:lnTo>
                <a:lnTo>
                  <a:pt x="367" y="654"/>
                </a:lnTo>
                <a:lnTo>
                  <a:pt x="357" y="644"/>
                </a:lnTo>
                <a:lnTo>
                  <a:pt x="367" y="634"/>
                </a:lnTo>
                <a:lnTo>
                  <a:pt x="367" y="624"/>
                </a:lnTo>
                <a:lnTo>
                  <a:pt x="367" y="613"/>
                </a:lnTo>
                <a:lnTo>
                  <a:pt x="367" y="603"/>
                </a:lnTo>
                <a:lnTo>
                  <a:pt x="377" y="583"/>
                </a:lnTo>
                <a:lnTo>
                  <a:pt x="377" y="562"/>
                </a:lnTo>
                <a:lnTo>
                  <a:pt x="387" y="552"/>
                </a:lnTo>
                <a:lnTo>
                  <a:pt x="398" y="532"/>
                </a:lnTo>
                <a:lnTo>
                  <a:pt x="398" y="521"/>
                </a:lnTo>
                <a:lnTo>
                  <a:pt x="418" y="491"/>
                </a:lnTo>
                <a:lnTo>
                  <a:pt x="408" y="470"/>
                </a:lnTo>
                <a:lnTo>
                  <a:pt x="398" y="440"/>
                </a:lnTo>
                <a:lnTo>
                  <a:pt x="398" y="429"/>
                </a:lnTo>
                <a:lnTo>
                  <a:pt x="398" y="419"/>
                </a:lnTo>
                <a:lnTo>
                  <a:pt x="408" y="409"/>
                </a:lnTo>
                <a:lnTo>
                  <a:pt x="377" y="102"/>
                </a:lnTo>
                <a:lnTo>
                  <a:pt x="377" y="92"/>
                </a:lnTo>
                <a:lnTo>
                  <a:pt x="367" y="92"/>
                </a:lnTo>
                <a:lnTo>
                  <a:pt x="367" y="61"/>
                </a:lnTo>
                <a:lnTo>
                  <a:pt x="357" y="51"/>
                </a:lnTo>
                <a:lnTo>
                  <a:pt x="347" y="41"/>
                </a:lnTo>
                <a:lnTo>
                  <a:pt x="336" y="20"/>
                </a:lnTo>
                <a:lnTo>
                  <a:pt x="33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7318440" y="3736800"/>
            <a:ext cx="1646280" cy="1416240"/>
          </a:xfrm>
          <a:custGeom>
            <a:avLst/>
            <a:gdLst/>
            <a:ahLst/>
            <a:rect l="l" t="t" r="r" b="b"/>
            <a:pathLst>
              <a:path w="696" h="592">
                <a:moveTo>
                  <a:pt x="123" y="550"/>
                </a:moveTo>
                <a:lnTo>
                  <a:pt x="583" y="530"/>
                </a:lnTo>
                <a:lnTo>
                  <a:pt x="593" y="540"/>
                </a:lnTo>
                <a:lnTo>
                  <a:pt x="593" y="550"/>
                </a:lnTo>
                <a:lnTo>
                  <a:pt x="593" y="560"/>
                </a:lnTo>
                <a:lnTo>
                  <a:pt x="583" y="571"/>
                </a:lnTo>
                <a:lnTo>
                  <a:pt x="572" y="581"/>
                </a:lnTo>
                <a:lnTo>
                  <a:pt x="572" y="591"/>
                </a:lnTo>
                <a:lnTo>
                  <a:pt x="634" y="591"/>
                </a:lnTo>
                <a:lnTo>
                  <a:pt x="644" y="571"/>
                </a:lnTo>
                <a:lnTo>
                  <a:pt x="644" y="560"/>
                </a:lnTo>
                <a:lnTo>
                  <a:pt x="644" y="540"/>
                </a:lnTo>
                <a:lnTo>
                  <a:pt x="654" y="520"/>
                </a:lnTo>
                <a:lnTo>
                  <a:pt x="664" y="509"/>
                </a:lnTo>
                <a:lnTo>
                  <a:pt x="675" y="509"/>
                </a:lnTo>
                <a:lnTo>
                  <a:pt x="685" y="509"/>
                </a:lnTo>
                <a:lnTo>
                  <a:pt x="695" y="469"/>
                </a:lnTo>
                <a:lnTo>
                  <a:pt x="695" y="459"/>
                </a:lnTo>
                <a:lnTo>
                  <a:pt x="685" y="459"/>
                </a:lnTo>
                <a:lnTo>
                  <a:pt x="685" y="448"/>
                </a:lnTo>
                <a:lnTo>
                  <a:pt x="675" y="448"/>
                </a:lnTo>
                <a:lnTo>
                  <a:pt x="675" y="459"/>
                </a:lnTo>
                <a:lnTo>
                  <a:pt x="664" y="459"/>
                </a:lnTo>
                <a:lnTo>
                  <a:pt x="644" y="418"/>
                </a:lnTo>
                <a:lnTo>
                  <a:pt x="654" y="408"/>
                </a:lnTo>
                <a:lnTo>
                  <a:pt x="644" y="387"/>
                </a:lnTo>
                <a:lnTo>
                  <a:pt x="644" y="367"/>
                </a:lnTo>
                <a:lnTo>
                  <a:pt x="613" y="346"/>
                </a:lnTo>
                <a:lnTo>
                  <a:pt x="593" y="336"/>
                </a:lnTo>
                <a:lnTo>
                  <a:pt x="572" y="316"/>
                </a:lnTo>
                <a:lnTo>
                  <a:pt x="552" y="306"/>
                </a:lnTo>
                <a:lnTo>
                  <a:pt x="542" y="285"/>
                </a:lnTo>
                <a:lnTo>
                  <a:pt x="552" y="285"/>
                </a:lnTo>
                <a:lnTo>
                  <a:pt x="562" y="255"/>
                </a:lnTo>
                <a:lnTo>
                  <a:pt x="562" y="245"/>
                </a:lnTo>
                <a:lnTo>
                  <a:pt x="572" y="224"/>
                </a:lnTo>
                <a:lnTo>
                  <a:pt x="562" y="214"/>
                </a:lnTo>
                <a:lnTo>
                  <a:pt x="542" y="204"/>
                </a:lnTo>
                <a:lnTo>
                  <a:pt x="531" y="204"/>
                </a:lnTo>
                <a:lnTo>
                  <a:pt x="521" y="214"/>
                </a:lnTo>
                <a:lnTo>
                  <a:pt x="501" y="163"/>
                </a:lnTo>
                <a:lnTo>
                  <a:pt x="491" y="163"/>
                </a:lnTo>
                <a:lnTo>
                  <a:pt x="460" y="132"/>
                </a:lnTo>
                <a:lnTo>
                  <a:pt x="429" y="102"/>
                </a:lnTo>
                <a:lnTo>
                  <a:pt x="429" y="92"/>
                </a:lnTo>
                <a:lnTo>
                  <a:pt x="419" y="71"/>
                </a:lnTo>
                <a:lnTo>
                  <a:pt x="419" y="41"/>
                </a:lnTo>
                <a:lnTo>
                  <a:pt x="429" y="31"/>
                </a:lnTo>
                <a:lnTo>
                  <a:pt x="399" y="0"/>
                </a:lnTo>
                <a:lnTo>
                  <a:pt x="0" y="10"/>
                </a:lnTo>
                <a:lnTo>
                  <a:pt x="10" y="20"/>
                </a:lnTo>
                <a:lnTo>
                  <a:pt x="20" y="31"/>
                </a:lnTo>
                <a:lnTo>
                  <a:pt x="20" y="51"/>
                </a:lnTo>
                <a:lnTo>
                  <a:pt x="41" y="61"/>
                </a:lnTo>
                <a:lnTo>
                  <a:pt x="41" y="71"/>
                </a:lnTo>
                <a:lnTo>
                  <a:pt x="41" y="82"/>
                </a:lnTo>
                <a:lnTo>
                  <a:pt x="82" y="122"/>
                </a:lnTo>
                <a:lnTo>
                  <a:pt x="72" y="132"/>
                </a:lnTo>
                <a:lnTo>
                  <a:pt x="72" y="153"/>
                </a:lnTo>
                <a:lnTo>
                  <a:pt x="72" y="163"/>
                </a:lnTo>
                <a:lnTo>
                  <a:pt x="82" y="163"/>
                </a:lnTo>
                <a:lnTo>
                  <a:pt x="92" y="183"/>
                </a:lnTo>
                <a:lnTo>
                  <a:pt x="102" y="194"/>
                </a:lnTo>
                <a:lnTo>
                  <a:pt x="112" y="194"/>
                </a:lnTo>
                <a:lnTo>
                  <a:pt x="112" y="204"/>
                </a:lnTo>
                <a:lnTo>
                  <a:pt x="123" y="479"/>
                </a:lnTo>
                <a:lnTo>
                  <a:pt x="123" y="55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5942160" y="4151160"/>
            <a:ext cx="79344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7796160" y="4160880"/>
            <a:ext cx="909720" cy="3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Missouri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6022800" y="3284640"/>
            <a:ext cx="97164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Nebraska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5943600" y="2454120"/>
            <a:ext cx="127620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South 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8023320" y="2279520"/>
            <a:ext cx="10238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Wisconsin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7853400" y="3429000"/>
            <a:ext cx="64440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Iowa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8655120" y="3825720"/>
            <a:ext cx="75240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Illinois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7151760" y="1495440"/>
            <a:ext cx="1128600" cy="2305080"/>
          </a:xfrm>
          <a:custGeom>
            <a:avLst/>
            <a:gdLst/>
            <a:ahLst/>
            <a:rect l="l" t="t" r="r" b="b"/>
            <a:pathLst>
              <a:path w="477" h="965">
                <a:moveTo>
                  <a:pt x="28" y="964"/>
                </a:moveTo>
                <a:lnTo>
                  <a:pt x="16" y="836"/>
                </a:lnTo>
                <a:lnTo>
                  <a:pt x="0" y="776"/>
                </a:lnTo>
                <a:lnTo>
                  <a:pt x="332" y="428"/>
                </a:lnTo>
                <a:lnTo>
                  <a:pt x="316" y="348"/>
                </a:lnTo>
                <a:lnTo>
                  <a:pt x="312" y="300"/>
                </a:lnTo>
                <a:lnTo>
                  <a:pt x="328" y="244"/>
                </a:lnTo>
                <a:lnTo>
                  <a:pt x="368" y="156"/>
                </a:lnTo>
                <a:lnTo>
                  <a:pt x="47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7334280" y="2478240"/>
            <a:ext cx="574560" cy="1017360"/>
          </a:xfrm>
          <a:custGeom>
            <a:avLst/>
            <a:gdLst/>
            <a:ahLst/>
            <a:rect l="l" t="t" r="r" b="b"/>
            <a:pathLst>
              <a:path w="285" h="425">
                <a:moveTo>
                  <a:pt x="0" y="100"/>
                </a:moveTo>
                <a:lnTo>
                  <a:pt x="40" y="92"/>
                </a:lnTo>
                <a:lnTo>
                  <a:pt x="112" y="0"/>
                </a:lnTo>
                <a:lnTo>
                  <a:pt x="256" y="40"/>
                </a:lnTo>
                <a:lnTo>
                  <a:pt x="284" y="48"/>
                </a:lnTo>
                <a:lnTo>
                  <a:pt x="264" y="156"/>
                </a:lnTo>
                <a:lnTo>
                  <a:pt x="244" y="268"/>
                </a:lnTo>
                <a:lnTo>
                  <a:pt x="212" y="344"/>
                </a:lnTo>
                <a:lnTo>
                  <a:pt x="204" y="424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7975440" y="1596960"/>
            <a:ext cx="1125720" cy="317520"/>
          </a:xfrm>
          <a:custGeom>
            <a:avLst/>
            <a:gdLst/>
            <a:ahLst/>
            <a:rect l="l" t="t" r="r" b="b"/>
            <a:pathLst>
              <a:path w="477" h="133">
                <a:moveTo>
                  <a:pt x="0" y="0"/>
                </a:moveTo>
                <a:lnTo>
                  <a:pt x="20" y="96"/>
                </a:lnTo>
                <a:lnTo>
                  <a:pt x="72" y="132"/>
                </a:lnTo>
                <a:lnTo>
                  <a:pt x="164" y="128"/>
                </a:lnTo>
                <a:lnTo>
                  <a:pt x="476" y="9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7831080" y="1609560"/>
            <a:ext cx="277920" cy="152640"/>
          </a:xfrm>
          <a:custGeom>
            <a:avLst/>
            <a:gdLst/>
            <a:ahLst/>
            <a:rect l="l" t="t" r="r" b="b"/>
            <a:pathLst>
              <a:path w="117" h="65">
                <a:moveTo>
                  <a:pt x="0" y="64"/>
                </a:moveTo>
                <a:lnTo>
                  <a:pt x="36" y="36"/>
                </a:lnTo>
                <a:lnTo>
                  <a:pt x="60" y="24"/>
                </a:lnTo>
                <a:lnTo>
                  <a:pt x="104" y="20"/>
                </a:lnTo>
                <a:lnTo>
                  <a:pt x="11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7877160" y="2851200"/>
            <a:ext cx="56052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7937640" y="2536920"/>
            <a:ext cx="512640" cy="88920"/>
          </a:xfrm>
          <a:custGeom>
            <a:avLst/>
            <a:gdLst/>
            <a:ahLst/>
            <a:rect l="l" t="t" r="r" b="b"/>
            <a:pathLst>
              <a:path w="217" h="37">
                <a:moveTo>
                  <a:pt x="0" y="0"/>
                </a:moveTo>
                <a:lnTo>
                  <a:pt x="116" y="24"/>
                </a:lnTo>
                <a:lnTo>
                  <a:pt x="216" y="3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8345520" y="1909800"/>
            <a:ext cx="162000" cy="24120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7907400" y="2222640"/>
            <a:ext cx="401400" cy="122040"/>
          </a:xfrm>
          <a:custGeom>
            <a:avLst/>
            <a:gdLst/>
            <a:ahLst/>
            <a:rect l="l" t="t" r="r" b="b"/>
            <a:pathLst>
              <a:path w="169" h="53">
                <a:moveTo>
                  <a:pt x="0" y="52"/>
                </a:moveTo>
                <a:lnTo>
                  <a:pt x="36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7257960" y="1971720"/>
            <a:ext cx="401760" cy="390600"/>
          </a:xfrm>
          <a:custGeom>
            <a:avLst/>
            <a:gdLst/>
            <a:ahLst/>
            <a:rect l="l" t="t" r="r" b="b"/>
            <a:pathLst>
              <a:path w="169" h="165">
                <a:moveTo>
                  <a:pt x="12" y="164"/>
                </a:moveTo>
                <a:lnTo>
                  <a:pt x="0" y="136"/>
                </a:lnTo>
                <a:lnTo>
                  <a:pt x="16" y="96"/>
                </a:lnTo>
                <a:lnTo>
                  <a:pt x="168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7548480" y="2075040"/>
            <a:ext cx="154080" cy="185400"/>
          </a:xfrm>
          <a:custGeom>
            <a:avLst/>
            <a:gdLst/>
            <a:ahLst/>
            <a:rect l="l" t="t" r="r" b="b"/>
            <a:pathLst>
              <a:path w="65" h="77">
                <a:moveTo>
                  <a:pt x="44" y="0"/>
                </a:moveTo>
                <a:lnTo>
                  <a:pt x="64" y="24"/>
                </a:lnTo>
                <a:lnTo>
                  <a:pt x="52" y="52"/>
                </a:lnTo>
                <a:lnTo>
                  <a:pt x="36" y="64"/>
                </a:lnTo>
                <a:lnTo>
                  <a:pt x="0" y="7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7693200" y="2192400"/>
            <a:ext cx="20160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5489640" y="3486240"/>
            <a:ext cx="1301760" cy="39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7792920" y="3297240"/>
            <a:ext cx="23760" cy="3240"/>
          </a:xfrm>
          <a:custGeom>
            <a:avLst/>
            <a:gdLst/>
            <a:ahLst/>
            <a:rect l="l" t="t" r="r" b="b"/>
            <a:pathLst>
              <a:path w="9" h="1">
                <a:moveTo>
                  <a:pt x="8" y="0"/>
                </a:moveTo>
                <a:lnTo>
                  <a:pt x="0" y="0"/>
                </a:lnTo>
                <a:lnTo>
                  <a:pt x="8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5989680" y="4346640"/>
            <a:ext cx="828720" cy="514440"/>
          </a:xfrm>
          <a:custGeom>
            <a:avLst/>
            <a:gdLst/>
            <a:ahLst/>
            <a:rect l="l" t="t" r="r" b="b"/>
            <a:pathLst>
              <a:path w="522" h="324">
                <a:moveTo>
                  <a:pt x="0" y="324"/>
                </a:moveTo>
                <a:lnTo>
                  <a:pt x="29" y="165"/>
                </a:lnTo>
                <a:lnTo>
                  <a:pt x="522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8028000" y="1957320"/>
            <a:ext cx="212760" cy="214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7039080" y="1297080"/>
            <a:ext cx="10699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Minnesota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5429160" y="4110120"/>
            <a:ext cx="4533840" cy="1440"/>
          </a:xfrm>
          <a:custGeom>
            <a:avLst/>
            <a:gdLst/>
            <a:ahLst/>
            <a:rect l="l" t="t" r="r" b="b"/>
            <a:pathLst>
              <a:path w="2091" h="114">
                <a:moveTo>
                  <a:pt x="2091" y="114"/>
                </a:moveTo>
                <a:cubicBezTo>
                  <a:pt x="1923" y="109"/>
                  <a:pt x="1859" y="114"/>
                  <a:pt x="1728" y="91"/>
                </a:cubicBezTo>
                <a:cubicBezTo>
                  <a:pt x="1659" y="45"/>
                  <a:pt x="1598" y="49"/>
                  <a:pt x="1515" y="43"/>
                </a:cubicBezTo>
                <a:cubicBezTo>
                  <a:pt x="1483" y="38"/>
                  <a:pt x="1452" y="32"/>
                  <a:pt x="1420" y="27"/>
                </a:cubicBezTo>
                <a:cubicBezTo>
                  <a:pt x="1407" y="25"/>
                  <a:pt x="1381" y="20"/>
                  <a:pt x="1381" y="20"/>
                </a:cubicBezTo>
                <a:cubicBezTo>
                  <a:pt x="1216" y="25"/>
                  <a:pt x="1064" y="38"/>
                  <a:pt x="900" y="20"/>
                </a:cubicBezTo>
                <a:cubicBezTo>
                  <a:pt x="819" y="0"/>
                  <a:pt x="730" y="20"/>
                  <a:pt x="647" y="27"/>
                </a:cubicBezTo>
                <a:cubicBezTo>
                  <a:pt x="433" y="71"/>
                  <a:pt x="217" y="67"/>
                  <a:pt x="0" y="67"/>
                </a:cubicBezTo>
              </a:path>
            </a:pathLst>
          </a:custGeom>
          <a:noFill/>
          <a:ln w="1260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9113760" y="3554280"/>
            <a:ext cx="112248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6735600" y="2297160"/>
            <a:ext cx="615960" cy="797040"/>
          </a:xfrm>
          <a:custGeom>
            <a:avLst/>
            <a:gdLst/>
            <a:ahLst/>
            <a:rect l="l" t="t" r="r" b="b"/>
            <a:pathLst>
              <a:path w="261" h="333">
                <a:moveTo>
                  <a:pt x="0" y="0"/>
                </a:moveTo>
                <a:lnTo>
                  <a:pt x="48" y="144"/>
                </a:lnTo>
                <a:lnTo>
                  <a:pt x="84" y="172"/>
                </a:lnTo>
                <a:lnTo>
                  <a:pt x="112" y="252"/>
                </a:lnTo>
                <a:lnTo>
                  <a:pt x="156" y="284"/>
                </a:lnTo>
                <a:lnTo>
                  <a:pt x="188" y="308"/>
                </a:lnTo>
                <a:lnTo>
                  <a:pt x="208" y="308"/>
                </a:lnTo>
                <a:lnTo>
                  <a:pt x="260" y="33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6408720" y="2986200"/>
            <a:ext cx="2559240" cy="1868400"/>
          </a:xfrm>
          <a:custGeom>
            <a:avLst/>
            <a:gdLst/>
            <a:ahLst/>
            <a:rect l="l" t="t" r="r" b="b"/>
            <a:pathLst>
              <a:path w="1612" h="1177">
                <a:moveTo>
                  <a:pt x="0" y="1177"/>
                </a:moveTo>
                <a:lnTo>
                  <a:pt x="70" y="1078"/>
                </a:lnTo>
                <a:lnTo>
                  <a:pt x="248" y="868"/>
                </a:lnTo>
                <a:lnTo>
                  <a:pt x="384" y="698"/>
                </a:lnTo>
                <a:lnTo>
                  <a:pt x="480" y="560"/>
                </a:lnTo>
                <a:lnTo>
                  <a:pt x="521" y="505"/>
                </a:lnTo>
                <a:lnTo>
                  <a:pt x="838" y="313"/>
                </a:lnTo>
                <a:lnTo>
                  <a:pt x="1094" y="217"/>
                </a:lnTo>
                <a:lnTo>
                  <a:pt x="1319" y="120"/>
                </a:lnTo>
                <a:lnTo>
                  <a:pt x="1612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7713720" y="2214720"/>
            <a:ext cx="253800" cy="1681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7653240" y="2336760"/>
            <a:ext cx="576360" cy="25236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9" name=""/>
          <p:cNvGrpSpPr/>
          <p:nvPr/>
        </p:nvGrpSpPr>
        <p:grpSpPr>
          <a:xfrm>
            <a:off x="6851520" y="2052720"/>
            <a:ext cx="575640" cy="374040"/>
            <a:chOff x="6851520" y="2052720"/>
            <a:chExt cx="575640" cy="374040"/>
          </a:xfrm>
        </p:grpSpPr>
        <p:sp>
          <p:nvSpPr>
            <p:cNvPr id="640" name=""/>
            <p:cNvSpPr/>
            <p:nvPr/>
          </p:nvSpPr>
          <p:spPr>
            <a:xfrm>
              <a:off x="6912000" y="2052720"/>
              <a:ext cx="254160" cy="1674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6851520" y="2174400"/>
              <a:ext cx="575640" cy="252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2" name=""/>
          <p:cNvSpPr/>
          <p:nvPr/>
        </p:nvSpPr>
        <p:spPr>
          <a:xfrm>
            <a:off x="6896160" y="2227320"/>
            <a:ext cx="453960" cy="1378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463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3" name=""/>
          <p:cNvGrpSpPr/>
          <p:nvPr/>
        </p:nvGrpSpPr>
        <p:grpSpPr>
          <a:xfrm>
            <a:off x="7802640" y="1755720"/>
            <a:ext cx="610560" cy="374040"/>
            <a:chOff x="7802640" y="1755720"/>
            <a:chExt cx="610560" cy="374040"/>
          </a:xfrm>
        </p:grpSpPr>
        <p:sp>
          <p:nvSpPr>
            <p:cNvPr id="644" name=""/>
            <p:cNvSpPr/>
            <p:nvPr/>
          </p:nvSpPr>
          <p:spPr>
            <a:xfrm>
              <a:off x="7866720" y="1755720"/>
              <a:ext cx="269280" cy="167760"/>
            </a:xfrm>
            <a:prstGeom prst="rect">
              <a:avLst/>
            </a:prstGeom>
            <a:solidFill>
              <a:srgbClr val="ff000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7802640" y="1877400"/>
              <a:ext cx="610560" cy="252360"/>
            </a:xfrm>
            <a:prstGeom prst="rect">
              <a:avLst/>
            </a:prstGeom>
            <a:solidFill>
              <a:srgbClr val="ff000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6" name=""/>
          <p:cNvSpPr/>
          <p:nvPr/>
        </p:nvSpPr>
        <p:spPr>
          <a:xfrm>
            <a:off x="7856640" y="1930320"/>
            <a:ext cx="530280" cy="1378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275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7" name=""/>
          <p:cNvGrpSpPr/>
          <p:nvPr/>
        </p:nvGrpSpPr>
        <p:grpSpPr>
          <a:xfrm>
            <a:off x="7713720" y="2592360"/>
            <a:ext cx="570600" cy="374040"/>
            <a:chOff x="7713720" y="2592360"/>
            <a:chExt cx="570600" cy="374040"/>
          </a:xfrm>
        </p:grpSpPr>
        <p:sp>
          <p:nvSpPr>
            <p:cNvPr id="648" name=""/>
            <p:cNvSpPr/>
            <p:nvPr/>
          </p:nvSpPr>
          <p:spPr>
            <a:xfrm>
              <a:off x="7773840" y="2592360"/>
              <a:ext cx="251640" cy="167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7713720" y="2714040"/>
              <a:ext cx="570600" cy="252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0" name=""/>
          <p:cNvSpPr/>
          <p:nvPr/>
        </p:nvSpPr>
        <p:spPr>
          <a:xfrm>
            <a:off x="7758000" y="2766960"/>
            <a:ext cx="532080" cy="137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445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1" name=""/>
          <p:cNvGrpSpPr/>
          <p:nvPr/>
        </p:nvGrpSpPr>
        <p:grpSpPr>
          <a:xfrm>
            <a:off x="8513640" y="3062160"/>
            <a:ext cx="575640" cy="374040"/>
            <a:chOff x="8513640" y="3062160"/>
            <a:chExt cx="575640" cy="374040"/>
          </a:xfrm>
        </p:grpSpPr>
        <p:sp>
          <p:nvSpPr>
            <p:cNvPr id="652" name=""/>
            <p:cNvSpPr/>
            <p:nvPr/>
          </p:nvSpPr>
          <p:spPr>
            <a:xfrm>
              <a:off x="8574120" y="3062160"/>
              <a:ext cx="254160" cy="167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8513640" y="3183840"/>
              <a:ext cx="575640" cy="252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4" name=""/>
          <p:cNvSpPr/>
          <p:nvPr/>
        </p:nvSpPr>
        <p:spPr>
          <a:xfrm>
            <a:off x="8558280" y="3236760"/>
            <a:ext cx="453960" cy="1378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500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7709040" y="2401920"/>
            <a:ext cx="547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250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6" name=""/>
          <p:cNvGrpSpPr/>
          <p:nvPr/>
        </p:nvGrpSpPr>
        <p:grpSpPr>
          <a:xfrm>
            <a:off x="7551720" y="3094200"/>
            <a:ext cx="575640" cy="374040"/>
            <a:chOff x="7551720" y="3094200"/>
            <a:chExt cx="575640" cy="374040"/>
          </a:xfrm>
        </p:grpSpPr>
        <p:sp>
          <p:nvSpPr>
            <p:cNvPr id="657" name=""/>
            <p:cNvSpPr/>
            <p:nvPr/>
          </p:nvSpPr>
          <p:spPr>
            <a:xfrm>
              <a:off x="7612200" y="3094200"/>
              <a:ext cx="254160" cy="1674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7551720" y="3215880"/>
              <a:ext cx="575640" cy="252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9" name=""/>
          <p:cNvSpPr/>
          <p:nvPr/>
        </p:nvSpPr>
        <p:spPr>
          <a:xfrm>
            <a:off x="7596360" y="3268800"/>
            <a:ext cx="453960" cy="1378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300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0" name=""/>
          <p:cNvGrpSpPr/>
          <p:nvPr/>
        </p:nvGrpSpPr>
        <p:grpSpPr>
          <a:xfrm>
            <a:off x="6432480" y="3602160"/>
            <a:ext cx="576360" cy="374040"/>
            <a:chOff x="6432480" y="3602160"/>
            <a:chExt cx="576360" cy="374040"/>
          </a:xfrm>
        </p:grpSpPr>
        <p:grpSp>
          <p:nvGrpSpPr>
            <p:cNvPr id="661" name=""/>
            <p:cNvGrpSpPr/>
            <p:nvPr/>
          </p:nvGrpSpPr>
          <p:grpSpPr>
            <a:xfrm>
              <a:off x="6432480" y="3602160"/>
              <a:ext cx="570960" cy="374040"/>
              <a:chOff x="6432480" y="3602160"/>
              <a:chExt cx="570960" cy="374040"/>
            </a:xfrm>
          </p:grpSpPr>
          <p:sp>
            <p:nvSpPr>
              <p:cNvPr id="662" name=""/>
              <p:cNvSpPr/>
              <p:nvPr/>
            </p:nvSpPr>
            <p:spPr>
              <a:xfrm>
                <a:off x="6492600" y="3602160"/>
                <a:ext cx="252000" cy="16740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6432480" y="3723840"/>
                <a:ext cx="570960" cy="25236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64" name=""/>
            <p:cNvSpPr/>
            <p:nvPr/>
          </p:nvSpPr>
          <p:spPr>
            <a:xfrm>
              <a:off x="6477120" y="3776760"/>
              <a:ext cx="531720" cy="1378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150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5" name=""/>
          <p:cNvGrpSpPr/>
          <p:nvPr/>
        </p:nvGrpSpPr>
        <p:grpSpPr>
          <a:xfrm>
            <a:off x="8237520" y="2786040"/>
            <a:ext cx="575640" cy="374040"/>
            <a:chOff x="8237520" y="2786040"/>
            <a:chExt cx="575640" cy="374040"/>
          </a:xfrm>
        </p:grpSpPr>
        <p:sp>
          <p:nvSpPr>
            <p:cNvPr id="666" name=""/>
            <p:cNvSpPr/>
            <p:nvPr/>
          </p:nvSpPr>
          <p:spPr>
            <a:xfrm>
              <a:off x="8298000" y="2786040"/>
              <a:ext cx="254160" cy="167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8237520" y="2907720"/>
              <a:ext cx="575640" cy="252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8" name=""/>
          <p:cNvSpPr/>
          <p:nvPr/>
        </p:nvSpPr>
        <p:spPr>
          <a:xfrm>
            <a:off x="8282160" y="2960640"/>
            <a:ext cx="453960" cy="1378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 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2963880" y="1565280"/>
            <a:ext cx="4917960" cy="1081080"/>
          </a:xfrm>
          <a:custGeom>
            <a:avLst/>
            <a:gdLst/>
            <a:ahLst/>
            <a:rect l="l" t="t" r="r" b="b"/>
            <a:pathLst>
              <a:path w="3098" h="550">
                <a:moveTo>
                  <a:pt x="0" y="0"/>
                </a:moveTo>
                <a:lnTo>
                  <a:pt x="1562" y="0"/>
                </a:lnTo>
                <a:lnTo>
                  <a:pt x="1562" y="550"/>
                </a:lnTo>
                <a:lnTo>
                  <a:pt x="3098" y="550"/>
                </a:lnTo>
              </a:path>
            </a:pathLst>
          </a:custGeom>
          <a:noFill/>
          <a:ln w="12600">
            <a:solidFill>
              <a:srgbClr val="000000"/>
            </a:solidFill>
            <a:round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398520" y="4470480"/>
            <a:ext cx="4680" cy="396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398520" y="4470480"/>
            <a:ext cx="4680" cy="1728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536400" y="4510080"/>
            <a:ext cx="180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773280" y="4533840"/>
            <a:ext cx="1440" cy="237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360360" y="1843200"/>
            <a:ext cx="4218120" cy="4344840"/>
          </a:xfrm>
          <a:prstGeom prst="rect">
            <a:avLst/>
          </a:prstGeom>
          <a:noFill/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546120" y="2906640"/>
            <a:ext cx="10008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539640" y="3097080"/>
            <a:ext cx="100080" cy="101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539640" y="3300480"/>
            <a:ext cx="10008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544680" y="4052880"/>
            <a:ext cx="9972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544680" y="4281480"/>
            <a:ext cx="9972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544680" y="4484520"/>
            <a:ext cx="99720" cy="101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538200" y="5446800"/>
            <a:ext cx="10008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538200" y="5853240"/>
            <a:ext cx="10008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534960" y="1317600"/>
            <a:ext cx="2741760" cy="8892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614520" y="1503360"/>
            <a:ext cx="2557440" cy="92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Great River Energy Peaking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May 2001 In-Service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534960" y="1160640"/>
            <a:ext cx="2741760" cy="257040"/>
          </a:xfrm>
          <a:prstGeom prst="rect">
            <a:avLst/>
          </a:prstGeom>
          <a:solidFill>
            <a:srgbClr val="0091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Completed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544680" y="4675320"/>
            <a:ext cx="99720" cy="101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7" name=""/>
          <p:cNvGrpSpPr/>
          <p:nvPr/>
        </p:nvGrpSpPr>
        <p:grpSpPr>
          <a:xfrm>
            <a:off x="6918480" y="3389400"/>
            <a:ext cx="575640" cy="374040"/>
            <a:chOff x="6918480" y="3389400"/>
            <a:chExt cx="575640" cy="374040"/>
          </a:xfrm>
        </p:grpSpPr>
        <p:grpSp>
          <p:nvGrpSpPr>
            <p:cNvPr id="688" name=""/>
            <p:cNvGrpSpPr/>
            <p:nvPr/>
          </p:nvGrpSpPr>
          <p:grpSpPr>
            <a:xfrm>
              <a:off x="6918480" y="3389400"/>
              <a:ext cx="570600" cy="374040"/>
              <a:chOff x="6918480" y="3389400"/>
              <a:chExt cx="570600" cy="374040"/>
            </a:xfrm>
          </p:grpSpPr>
          <p:sp>
            <p:nvSpPr>
              <p:cNvPr id="689" name=""/>
              <p:cNvSpPr/>
              <p:nvPr/>
            </p:nvSpPr>
            <p:spPr>
              <a:xfrm>
                <a:off x="6978600" y="3389400"/>
                <a:ext cx="251640" cy="16740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0" name=""/>
              <p:cNvSpPr/>
              <p:nvPr/>
            </p:nvSpPr>
            <p:spPr>
              <a:xfrm>
                <a:off x="6918480" y="3511080"/>
                <a:ext cx="570600" cy="25236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91" name=""/>
            <p:cNvSpPr/>
            <p:nvPr/>
          </p:nvSpPr>
          <p:spPr>
            <a:xfrm>
              <a:off x="6962760" y="3564000"/>
              <a:ext cx="531360" cy="1378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372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2" name=""/>
          <p:cNvGrpSpPr/>
          <p:nvPr/>
        </p:nvGrpSpPr>
        <p:grpSpPr>
          <a:xfrm>
            <a:off x="4870440" y="2886120"/>
            <a:ext cx="1139760" cy="1086120"/>
            <a:chOff x="4870440" y="2886120"/>
            <a:chExt cx="1139760" cy="1086120"/>
          </a:xfrm>
        </p:grpSpPr>
        <p:grpSp>
          <p:nvGrpSpPr>
            <p:cNvPr id="693" name=""/>
            <p:cNvGrpSpPr/>
            <p:nvPr/>
          </p:nvGrpSpPr>
          <p:grpSpPr>
            <a:xfrm>
              <a:off x="4870440" y="3765600"/>
              <a:ext cx="274320" cy="174240"/>
              <a:chOff x="4870440" y="3765600"/>
              <a:chExt cx="274320" cy="174240"/>
            </a:xfrm>
          </p:grpSpPr>
          <p:sp>
            <p:nvSpPr>
              <p:cNvPr id="694" name=""/>
              <p:cNvSpPr/>
              <p:nvPr/>
            </p:nvSpPr>
            <p:spPr>
              <a:xfrm>
                <a:off x="4877640" y="3765600"/>
                <a:ext cx="121680" cy="7848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1680" bIns="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>
                <a:off x="4870440" y="3821760"/>
                <a:ext cx="274320" cy="118080"/>
              </a:xfrm>
              <a:prstGeom prst="rect">
                <a:avLst/>
              </a:prstGeom>
              <a:solidFill>
                <a:srgbClr val="fc0128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96" name=""/>
            <p:cNvGrpSpPr/>
            <p:nvPr/>
          </p:nvGrpSpPr>
          <p:grpSpPr>
            <a:xfrm>
              <a:off x="4870440" y="2886120"/>
              <a:ext cx="1139760" cy="1086120"/>
              <a:chOff x="4870440" y="2886120"/>
              <a:chExt cx="1139760" cy="1086120"/>
            </a:xfrm>
          </p:grpSpPr>
          <p:grpSp>
            <p:nvGrpSpPr>
              <p:cNvPr id="697" name=""/>
              <p:cNvGrpSpPr/>
              <p:nvPr/>
            </p:nvGrpSpPr>
            <p:grpSpPr>
              <a:xfrm>
                <a:off x="4870440" y="3441600"/>
                <a:ext cx="273960" cy="174240"/>
                <a:chOff x="4870440" y="3441600"/>
                <a:chExt cx="273960" cy="174240"/>
              </a:xfrm>
            </p:grpSpPr>
            <p:sp>
              <p:nvSpPr>
                <p:cNvPr id="698" name=""/>
                <p:cNvSpPr/>
                <p:nvPr/>
              </p:nvSpPr>
              <p:spPr>
                <a:xfrm>
                  <a:off x="4899240" y="3441600"/>
                  <a:ext cx="120960" cy="78120"/>
                </a:xfrm>
                <a:prstGeom prst="rect">
                  <a:avLst/>
                </a:prstGeom>
                <a:solidFill>
                  <a:srgbClr val="ffe80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1320" bIns="31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99" name=""/>
                <p:cNvSpPr/>
                <p:nvPr/>
              </p:nvSpPr>
              <p:spPr>
                <a:xfrm>
                  <a:off x="4870440" y="3498120"/>
                  <a:ext cx="273960" cy="117720"/>
                </a:xfrm>
                <a:prstGeom prst="rect">
                  <a:avLst/>
                </a:prstGeom>
                <a:solidFill>
                  <a:srgbClr val="ffe80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700" name=""/>
              <p:cNvGrpSpPr/>
              <p:nvPr/>
            </p:nvGrpSpPr>
            <p:grpSpPr>
              <a:xfrm>
                <a:off x="4870440" y="3143160"/>
                <a:ext cx="274320" cy="174240"/>
                <a:chOff x="4870440" y="3143160"/>
                <a:chExt cx="274320" cy="174240"/>
              </a:xfrm>
            </p:grpSpPr>
            <p:sp>
              <p:nvSpPr>
                <p:cNvPr id="701" name=""/>
                <p:cNvSpPr/>
                <p:nvPr/>
              </p:nvSpPr>
              <p:spPr>
                <a:xfrm>
                  <a:off x="4898520" y="3143160"/>
                  <a:ext cx="121680" cy="78120"/>
                </a:xfrm>
                <a:prstGeom prst="rect">
                  <a:avLst/>
                </a:prstGeom>
                <a:solidFill>
                  <a:srgbClr val="fffff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1320" bIns="31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02" name=""/>
                <p:cNvSpPr/>
                <p:nvPr/>
              </p:nvSpPr>
              <p:spPr>
                <a:xfrm>
                  <a:off x="4870440" y="3199320"/>
                  <a:ext cx="274320" cy="118080"/>
                </a:xfrm>
                <a:prstGeom prst="rect">
                  <a:avLst/>
                </a:prstGeom>
                <a:solidFill>
                  <a:srgbClr val="ffffff"/>
                </a:solidFill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703" name=""/>
              <p:cNvSpPr/>
              <p:nvPr/>
            </p:nvSpPr>
            <p:spPr>
              <a:xfrm>
                <a:off x="5219640" y="2886120"/>
                <a:ext cx="790560" cy="108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2001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2002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624"/>
                  </a:spcBef>
                  <a:spcAft>
                    <a:spcPts val="624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2003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704" name=""/>
          <p:cNvSpPr/>
          <p:nvPr/>
        </p:nvSpPr>
        <p:spPr>
          <a:xfrm>
            <a:off x="4763520" y="2800440"/>
            <a:ext cx="7185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Third Party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C5DF9B8-4D23-4C95-AC78-FD8AAE0F4270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"/>
          <p:cNvSpPr/>
          <p:nvPr/>
        </p:nvSpPr>
        <p:spPr>
          <a:xfrm>
            <a:off x="5289480" y="885960"/>
            <a:ext cx="4997520" cy="524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Maximum Rate Environment Due to Increased California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Bi-Directional Flow Capabilities Provides Flexibility to Rapidly Adapt Regional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90% of Revenues From Demand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Subscribed Through November 2001; Well-Positioned for Recontracting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Opportunities to Sell Additional Limited Firm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New Rate Case Until November 2006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80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341280" y="4245120"/>
            <a:ext cx="2701800" cy="2249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PlaceHolder 1"/>
          <p:cNvSpPr>
            <a:spLocks noGrp="1"/>
          </p:cNvSpPr>
          <p:nvPr>
            <p:ph type="title"/>
          </p:nvPr>
        </p:nvSpPr>
        <p:spPr>
          <a:xfrm>
            <a:off x="-360" y="32976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Transwestern Pipeline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708" name=""/>
          <p:cNvGraphicFramePr/>
          <p:nvPr/>
        </p:nvGraphicFramePr>
        <p:xfrm>
          <a:off x="343080" y="3868560"/>
          <a:ext cx="2687400" cy="2475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3080" y="3868560"/>
                    <a:ext cx="2687400" cy="247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0" name=""/>
          <p:cNvSpPr/>
          <p:nvPr/>
        </p:nvSpPr>
        <p:spPr>
          <a:xfrm>
            <a:off x="512640" y="627696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1790640" y="6273720"/>
            <a:ext cx="1093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1844640" y="4511520"/>
            <a:ext cx="98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1,657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584280" y="4738680"/>
            <a:ext cx="982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1,462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804960" y="4202280"/>
            <a:ext cx="165096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5345280" y="106380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5335560" y="180972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5337000" y="2903400"/>
            <a:ext cx="128880" cy="128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640" bIns="44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5349960" y="364824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5349960" y="472140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 rot="72000">
            <a:off x="998640" y="2284200"/>
            <a:ext cx="1211040" cy="1322280"/>
          </a:xfrm>
          <a:custGeom>
            <a:avLst/>
            <a:gdLst/>
            <a:ahLst/>
            <a:rect l="l" t="t" r="r" b="b"/>
            <a:pathLst>
              <a:path w="658" h="649">
                <a:moveTo>
                  <a:pt x="167" y="0"/>
                </a:moveTo>
                <a:lnTo>
                  <a:pt x="154" y="85"/>
                </a:lnTo>
                <a:lnTo>
                  <a:pt x="97" y="75"/>
                </a:lnTo>
                <a:lnTo>
                  <a:pt x="100" y="184"/>
                </a:lnTo>
                <a:lnTo>
                  <a:pt x="73" y="206"/>
                </a:lnTo>
                <a:lnTo>
                  <a:pt x="114" y="272"/>
                </a:lnTo>
                <a:lnTo>
                  <a:pt x="73" y="302"/>
                </a:lnTo>
                <a:lnTo>
                  <a:pt x="51" y="348"/>
                </a:lnTo>
                <a:lnTo>
                  <a:pt x="20" y="396"/>
                </a:lnTo>
                <a:lnTo>
                  <a:pt x="41" y="424"/>
                </a:lnTo>
                <a:lnTo>
                  <a:pt x="4" y="435"/>
                </a:lnTo>
                <a:lnTo>
                  <a:pt x="0" y="479"/>
                </a:lnTo>
                <a:lnTo>
                  <a:pt x="370" y="645"/>
                </a:lnTo>
                <a:lnTo>
                  <a:pt x="579" y="648"/>
                </a:lnTo>
                <a:lnTo>
                  <a:pt x="657" y="51"/>
                </a:lnTo>
                <a:lnTo>
                  <a:pt x="167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233280" y="804960"/>
            <a:ext cx="1025640" cy="2352600"/>
          </a:xfrm>
          <a:custGeom>
            <a:avLst/>
            <a:gdLst/>
            <a:ahLst/>
            <a:rect l="l" t="t" r="r" b="b"/>
            <a:pathLst>
              <a:path w="571" h="1703">
                <a:moveTo>
                  <a:pt x="0" y="0"/>
                </a:moveTo>
                <a:lnTo>
                  <a:pt x="194" y="67"/>
                </a:lnTo>
                <a:lnTo>
                  <a:pt x="95" y="575"/>
                </a:lnTo>
                <a:lnTo>
                  <a:pt x="532" y="1364"/>
                </a:lnTo>
                <a:lnTo>
                  <a:pt x="571" y="1464"/>
                </a:lnTo>
                <a:lnTo>
                  <a:pt x="528" y="1510"/>
                </a:lnTo>
                <a:lnTo>
                  <a:pt x="498" y="1593"/>
                </a:lnTo>
                <a:lnTo>
                  <a:pt x="470" y="1644"/>
                </a:lnTo>
                <a:lnTo>
                  <a:pt x="497" y="1689"/>
                </a:lnTo>
                <a:lnTo>
                  <a:pt x="449" y="1703"/>
                </a:lnTo>
                <a:lnTo>
                  <a:pt x="185" y="1685"/>
                </a:lnTo>
                <a:lnTo>
                  <a:pt x="170" y="1586"/>
                </a:lnTo>
                <a:lnTo>
                  <a:pt x="123" y="1513"/>
                </a:lnTo>
                <a:lnTo>
                  <a:pt x="92" y="1484"/>
                </a:lnTo>
                <a:lnTo>
                  <a:pt x="83" y="1431"/>
                </a:lnTo>
                <a:lnTo>
                  <a:pt x="56" y="1403"/>
                </a:lnTo>
                <a:lnTo>
                  <a:pt x="28" y="1366"/>
                </a:lnTo>
                <a:lnTo>
                  <a:pt x="19" y="1323"/>
                </a:lnTo>
                <a:lnTo>
                  <a:pt x="0" y="0"/>
                </a:lnTo>
                <a:lnTo>
                  <a:pt x="17" y="1294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 rot="72000">
            <a:off x="369360" y="909720"/>
            <a:ext cx="1194120" cy="1780920"/>
          </a:xfrm>
          <a:custGeom>
            <a:avLst/>
            <a:gdLst/>
            <a:ahLst/>
            <a:rect l="l" t="t" r="r" b="b"/>
            <a:pathLst>
              <a:path w="649" h="873">
                <a:moveTo>
                  <a:pt x="84" y="0"/>
                </a:moveTo>
                <a:lnTo>
                  <a:pt x="0" y="345"/>
                </a:lnTo>
                <a:lnTo>
                  <a:pt x="442" y="872"/>
                </a:lnTo>
                <a:lnTo>
                  <a:pt x="469" y="849"/>
                </a:lnTo>
                <a:lnTo>
                  <a:pt x="468" y="745"/>
                </a:lnTo>
                <a:lnTo>
                  <a:pt x="523" y="753"/>
                </a:lnTo>
                <a:lnTo>
                  <a:pt x="579" y="433"/>
                </a:lnTo>
                <a:lnTo>
                  <a:pt x="618" y="217"/>
                </a:lnTo>
                <a:lnTo>
                  <a:pt x="629" y="152"/>
                </a:lnTo>
                <a:lnTo>
                  <a:pt x="648" y="93"/>
                </a:lnTo>
                <a:lnTo>
                  <a:pt x="357" y="53"/>
                </a:lnTo>
                <a:lnTo>
                  <a:pt x="84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 rot="72000">
            <a:off x="1329840" y="1126800"/>
            <a:ext cx="1001880" cy="1268280"/>
          </a:xfrm>
          <a:custGeom>
            <a:avLst/>
            <a:gdLst/>
            <a:ahLst/>
            <a:rect l="l" t="t" r="r" b="b"/>
            <a:pathLst>
              <a:path w="544" h="622">
                <a:moveTo>
                  <a:pt x="102" y="0"/>
                </a:moveTo>
                <a:lnTo>
                  <a:pt x="367" y="33"/>
                </a:lnTo>
                <a:lnTo>
                  <a:pt x="349" y="151"/>
                </a:lnTo>
                <a:lnTo>
                  <a:pt x="543" y="168"/>
                </a:lnTo>
                <a:lnTo>
                  <a:pt x="492" y="621"/>
                </a:lnTo>
                <a:lnTo>
                  <a:pt x="0" y="575"/>
                </a:lnTo>
                <a:lnTo>
                  <a:pt x="50" y="285"/>
                </a:lnTo>
                <a:lnTo>
                  <a:pt x="102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 rot="72000">
            <a:off x="2219400" y="1490760"/>
            <a:ext cx="1332000" cy="979560"/>
          </a:xfrm>
          <a:custGeom>
            <a:avLst/>
            <a:gdLst/>
            <a:ahLst/>
            <a:rect l="l" t="t" r="r" b="b"/>
            <a:pathLst>
              <a:path w="723" h="481">
                <a:moveTo>
                  <a:pt x="60" y="0"/>
                </a:moveTo>
                <a:lnTo>
                  <a:pt x="23" y="288"/>
                </a:lnTo>
                <a:lnTo>
                  <a:pt x="0" y="454"/>
                </a:lnTo>
                <a:lnTo>
                  <a:pt x="360" y="470"/>
                </a:lnTo>
                <a:lnTo>
                  <a:pt x="706" y="480"/>
                </a:lnTo>
                <a:lnTo>
                  <a:pt x="718" y="256"/>
                </a:lnTo>
                <a:lnTo>
                  <a:pt x="722" y="36"/>
                </a:lnTo>
                <a:lnTo>
                  <a:pt x="524" y="33"/>
                </a:lnTo>
                <a:lnTo>
                  <a:pt x="60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 rot="72000">
            <a:off x="2054160" y="2403000"/>
            <a:ext cx="1279440" cy="1252800"/>
          </a:xfrm>
          <a:custGeom>
            <a:avLst/>
            <a:gdLst/>
            <a:ahLst/>
            <a:rect l="l" t="t" r="r" b="b"/>
            <a:pathLst>
              <a:path w="696" h="615">
                <a:moveTo>
                  <a:pt x="85" y="0"/>
                </a:moveTo>
                <a:lnTo>
                  <a:pt x="695" y="24"/>
                </a:lnTo>
                <a:lnTo>
                  <a:pt x="666" y="568"/>
                </a:lnTo>
                <a:lnTo>
                  <a:pt x="467" y="557"/>
                </a:lnTo>
                <a:lnTo>
                  <a:pt x="282" y="552"/>
                </a:lnTo>
                <a:lnTo>
                  <a:pt x="282" y="574"/>
                </a:lnTo>
                <a:lnTo>
                  <a:pt x="126" y="574"/>
                </a:lnTo>
                <a:lnTo>
                  <a:pt x="118" y="614"/>
                </a:lnTo>
                <a:lnTo>
                  <a:pt x="0" y="601"/>
                </a:lnTo>
                <a:lnTo>
                  <a:pt x="66" y="142"/>
                </a:lnTo>
                <a:lnTo>
                  <a:pt x="85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 rot="72000">
            <a:off x="2556000" y="2615760"/>
            <a:ext cx="2601720" cy="2370240"/>
          </a:xfrm>
          <a:custGeom>
            <a:avLst/>
            <a:gdLst/>
            <a:ahLst/>
            <a:rect l="l" t="t" r="r" b="b"/>
            <a:pathLst>
              <a:path w="1413" h="1164">
                <a:moveTo>
                  <a:pt x="408" y="0"/>
                </a:moveTo>
                <a:lnTo>
                  <a:pt x="720" y="10"/>
                </a:lnTo>
                <a:lnTo>
                  <a:pt x="720" y="219"/>
                </a:lnTo>
                <a:lnTo>
                  <a:pt x="880" y="278"/>
                </a:lnTo>
                <a:lnTo>
                  <a:pt x="925" y="258"/>
                </a:lnTo>
                <a:lnTo>
                  <a:pt x="1029" y="303"/>
                </a:lnTo>
                <a:lnTo>
                  <a:pt x="1090" y="301"/>
                </a:lnTo>
                <a:lnTo>
                  <a:pt x="1210" y="254"/>
                </a:lnTo>
                <a:lnTo>
                  <a:pt x="1280" y="300"/>
                </a:lnTo>
                <a:lnTo>
                  <a:pt x="1342" y="311"/>
                </a:lnTo>
                <a:lnTo>
                  <a:pt x="1342" y="482"/>
                </a:lnTo>
                <a:lnTo>
                  <a:pt x="1412" y="590"/>
                </a:lnTo>
                <a:lnTo>
                  <a:pt x="1396" y="737"/>
                </a:lnTo>
                <a:lnTo>
                  <a:pt x="1319" y="796"/>
                </a:lnTo>
                <a:lnTo>
                  <a:pt x="1303" y="742"/>
                </a:lnTo>
                <a:lnTo>
                  <a:pt x="1280" y="766"/>
                </a:lnTo>
                <a:lnTo>
                  <a:pt x="1297" y="801"/>
                </a:lnTo>
                <a:lnTo>
                  <a:pt x="1160" y="889"/>
                </a:lnTo>
                <a:lnTo>
                  <a:pt x="1128" y="894"/>
                </a:lnTo>
                <a:lnTo>
                  <a:pt x="1056" y="937"/>
                </a:lnTo>
                <a:lnTo>
                  <a:pt x="1056" y="961"/>
                </a:lnTo>
                <a:lnTo>
                  <a:pt x="1034" y="966"/>
                </a:lnTo>
                <a:lnTo>
                  <a:pt x="1050" y="996"/>
                </a:lnTo>
                <a:lnTo>
                  <a:pt x="1012" y="1039"/>
                </a:lnTo>
                <a:lnTo>
                  <a:pt x="1034" y="1104"/>
                </a:lnTo>
                <a:lnTo>
                  <a:pt x="1056" y="1124"/>
                </a:lnTo>
                <a:lnTo>
                  <a:pt x="1050" y="1163"/>
                </a:lnTo>
                <a:lnTo>
                  <a:pt x="995" y="1163"/>
                </a:lnTo>
                <a:lnTo>
                  <a:pt x="946" y="1144"/>
                </a:lnTo>
                <a:lnTo>
                  <a:pt x="913" y="1149"/>
                </a:lnTo>
                <a:lnTo>
                  <a:pt x="804" y="1114"/>
                </a:lnTo>
                <a:lnTo>
                  <a:pt x="753" y="981"/>
                </a:lnTo>
                <a:lnTo>
                  <a:pt x="677" y="917"/>
                </a:lnTo>
                <a:lnTo>
                  <a:pt x="610" y="801"/>
                </a:lnTo>
                <a:lnTo>
                  <a:pt x="578" y="788"/>
                </a:lnTo>
                <a:lnTo>
                  <a:pt x="542" y="759"/>
                </a:lnTo>
                <a:lnTo>
                  <a:pt x="507" y="759"/>
                </a:lnTo>
                <a:lnTo>
                  <a:pt x="454" y="749"/>
                </a:lnTo>
                <a:lnTo>
                  <a:pt x="413" y="759"/>
                </a:lnTo>
                <a:lnTo>
                  <a:pt x="387" y="818"/>
                </a:lnTo>
                <a:lnTo>
                  <a:pt x="343" y="828"/>
                </a:lnTo>
                <a:lnTo>
                  <a:pt x="254" y="782"/>
                </a:lnTo>
                <a:lnTo>
                  <a:pt x="202" y="727"/>
                </a:lnTo>
                <a:lnTo>
                  <a:pt x="193" y="660"/>
                </a:lnTo>
                <a:lnTo>
                  <a:pt x="154" y="615"/>
                </a:lnTo>
                <a:lnTo>
                  <a:pt x="66" y="551"/>
                </a:lnTo>
                <a:lnTo>
                  <a:pt x="0" y="485"/>
                </a:lnTo>
                <a:lnTo>
                  <a:pt x="0" y="457"/>
                </a:lnTo>
                <a:lnTo>
                  <a:pt x="213" y="459"/>
                </a:lnTo>
                <a:lnTo>
                  <a:pt x="387" y="472"/>
                </a:lnTo>
                <a:lnTo>
                  <a:pt x="408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 rot="72000">
            <a:off x="3513240" y="1811160"/>
            <a:ext cx="1387440" cy="690840"/>
          </a:xfrm>
          <a:custGeom>
            <a:avLst/>
            <a:gdLst/>
            <a:ahLst/>
            <a:rect l="l" t="t" r="r" b="b"/>
            <a:pathLst>
              <a:path w="752" h="340">
                <a:moveTo>
                  <a:pt x="8" y="4"/>
                </a:moveTo>
                <a:lnTo>
                  <a:pt x="6" y="198"/>
                </a:lnTo>
                <a:lnTo>
                  <a:pt x="0" y="336"/>
                </a:lnTo>
                <a:lnTo>
                  <a:pt x="751" y="339"/>
                </a:lnTo>
                <a:lnTo>
                  <a:pt x="736" y="163"/>
                </a:lnTo>
                <a:lnTo>
                  <a:pt x="736" y="96"/>
                </a:lnTo>
                <a:lnTo>
                  <a:pt x="676" y="55"/>
                </a:lnTo>
                <a:lnTo>
                  <a:pt x="695" y="20"/>
                </a:lnTo>
                <a:lnTo>
                  <a:pt x="670" y="0"/>
                </a:lnTo>
                <a:lnTo>
                  <a:pt x="328" y="4"/>
                </a:lnTo>
                <a:lnTo>
                  <a:pt x="8" y="4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 rot="72000">
            <a:off x="3316320" y="2485800"/>
            <a:ext cx="1612800" cy="761760"/>
          </a:xfrm>
          <a:custGeom>
            <a:avLst/>
            <a:gdLst/>
            <a:ahLst/>
            <a:rect l="l" t="t" r="r" b="b"/>
            <a:pathLst>
              <a:path w="876" h="374">
                <a:moveTo>
                  <a:pt x="6" y="0"/>
                </a:moveTo>
                <a:lnTo>
                  <a:pt x="0" y="68"/>
                </a:lnTo>
                <a:lnTo>
                  <a:pt x="312" y="77"/>
                </a:lnTo>
                <a:lnTo>
                  <a:pt x="313" y="289"/>
                </a:lnTo>
                <a:lnTo>
                  <a:pt x="473" y="347"/>
                </a:lnTo>
                <a:lnTo>
                  <a:pt x="516" y="325"/>
                </a:lnTo>
                <a:lnTo>
                  <a:pt x="618" y="373"/>
                </a:lnTo>
                <a:lnTo>
                  <a:pt x="683" y="370"/>
                </a:lnTo>
                <a:lnTo>
                  <a:pt x="805" y="325"/>
                </a:lnTo>
                <a:lnTo>
                  <a:pt x="875" y="370"/>
                </a:lnTo>
                <a:lnTo>
                  <a:pt x="875" y="139"/>
                </a:lnTo>
                <a:lnTo>
                  <a:pt x="854" y="5"/>
                </a:lnTo>
                <a:lnTo>
                  <a:pt x="6" y="0"/>
                </a:lnTo>
              </a:path>
            </a:pathLst>
          </a:custGeom>
          <a:solidFill>
            <a:srgbClr val="00f00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1984320" y="1959120"/>
            <a:ext cx="1357200" cy="5173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1816200" y="2670120"/>
            <a:ext cx="9360" cy="3348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1057320" y="2687760"/>
            <a:ext cx="39600" cy="1116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1077840" y="2757600"/>
            <a:ext cx="36720" cy="792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1168560" y="2617920"/>
            <a:ext cx="1815840" cy="590400"/>
          </a:xfrm>
          <a:custGeom>
            <a:avLst/>
            <a:gdLst/>
            <a:ahLst/>
            <a:rect l="l" t="t" r="r" b="b"/>
            <a:pathLst>
              <a:path w="1144" h="372">
                <a:moveTo>
                  <a:pt x="0" y="55"/>
                </a:moveTo>
                <a:cubicBezTo>
                  <a:pt x="28" y="47"/>
                  <a:pt x="59" y="12"/>
                  <a:pt x="77" y="0"/>
                </a:cubicBezTo>
                <a:cubicBezTo>
                  <a:pt x="119" y="2"/>
                  <a:pt x="158" y="8"/>
                  <a:pt x="200" y="14"/>
                </a:cubicBezTo>
                <a:cubicBezTo>
                  <a:pt x="219" y="17"/>
                  <a:pt x="237" y="19"/>
                  <a:pt x="256" y="21"/>
                </a:cubicBezTo>
                <a:cubicBezTo>
                  <a:pt x="265" y="23"/>
                  <a:pt x="283" y="25"/>
                  <a:pt x="283" y="25"/>
                </a:cubicBezTo>
                <a:cubicBezTo>
                  <a:pt x="344" y="43"/>
                  <a:pt x="494" y="30"/>
                  <a:pt x="525" y="29"/>
                </a:cubicBezTo>
                <a:cubicBezTo>
                  <a:pt x="579" y="31"/>
                  <a:pt x="613" y="29"/>
                  <a:pt x="660" y="43"/>
                </a:cubicBezTo>
                <a:cubicBezTo>
                  <a:pt x="665" y="44"/>
                  <a:pt x="698" y="54"/>
                  <a:pt x="700" y="54"/>
                </a:cubicBezTo>
                <a:cubicBezTo>
                  <a:pt x="709" y="56"/>
                  <a:pt x="724" y="68"/>
                  <a:pt x="724" y="68"/>
                </a:cubicBezTo>
                <a:cubicBezTo>
                  <a:pt x="732" y="88"/>
                  <a:pt x="765" y="114"/>
                  <a:pt x="787" y="122"/>
                </a:cubicBezTo>
                <a:cubicBezTo>
                  <a:pt x="806" y="138"/>
                  <a:pt x="794" y="130"/>
                  <a:pt x="823" y="147"/>
                </a:cubicBezTo>
                <a:cubicBezTo>
                  <a:pt x="831" y="151"/>
                  <a:pt x="847" y="161"/>
                  <a:pt x="847" y="161"/>
                </a:cubicBezTo>
                <a:cubicBezTo>
                  <a:pt x="856" y="173"/>
                  <a:pt x="865" y="181"/>
                  <a:pt x="878" y="190"/>
                </a:cubicBezTo>
                <a:cubicBezTo>
                  <a:pt x="891" y="207"/>
                  <a:pt x="914" y="221"/>
                  <a:pt x="934" y="233"/>
                </a:cubicBezTo>
                <a:cubicBezTo>
                  <a:pt x="942" y="237"/>
                  <a:pt x="958" y="247"/>
                  <a:pt x="958" y="247"/>
                </a:cubicBezTo>
                <a:cubicBezTo>
                  <a:pt x="968" y="261"/>
                  <a:pt x="984" y="265"/>
                  <a:pt x="1001" y="275"/>
                </a:cubicBezTo>
                <a:cubicBezTo>
                  <a:pt x="1033" y="295"/>
                  <a:pt x="1065" y="310"/>
                  <a:pt x="1096" y="329"/>
                </a:cubicBezTo>
                <a:cubicBezTo>
                  <a:pt x="1103" y="339"/>
                  <a:pt x="1115" y="351"/>
                  <a:pt x="1124" y="358"/>
                </a:cubicBezTo>
                <a:cubicBezTo>
                  <a:pt x="1144" y="372"/>
                  <a:pt x="1131" y="351"/>
                  <a:pt x="1140" y="368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 flipV="1">
            <a:off x="2960640" y="2828520"/>
            <a:ext cx="878040" cy="35892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4140000" y="3714840"/>
            <a:ext cx="470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4077720" y="2847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2209680" y="3330720"/>
            <a:ext cx="76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1467000" y="2421000"/>
            <a:ext cx="55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3517560" y="210168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2300400" y="1690560"/>
            <a:ext cx="628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2223000" y="2039760"/>
            <a:ext cx="8038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San Juan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3241800" y="2300400"/>
            <a:ext cx="1184040" cy="5173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1470960" y="1776240"/>
            <a:ext cx="407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652680" y="159084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>
            <a:off x="294120" y="2290680"/>
            <a:ext cx="651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3468600" y="2765520"/>
            <a:ext cx="320760" cy="226800"/>
          </a:xfrm>
          <a:custGeom>
            <a:avLst/>
            <a:gdLst/>
            <a:ahLst/>
            <a:rect l="l" t="t" r="r" b="b"/>
            <a:pathLst>
              <a:path w="153" h="120">
                <a:moveTo>
                  <a:pt x="0" y="0"/>
                </a:moveTo>
                <a:cubicBezTo>
                  <a:pt x="40" y="2"/>
                  <a:pt x="46" y="2"/>
                  <a:pt x="75" y="9"/>
                </a:cubicBezTo>
                <a:cubicBezTo>
                  <a:pt x="81" y="27"/>
                  <a:pt x="91" y="42"/>
                  <a:pt x="102" y="57"/>
                </a:cubicBezTo>
                <a:cubicBezTo>
                  <a:pt x="109" y="78"/>
                  <a:pt x="119" y="86"/>
                  <a:pt x="135" y="102"/>
                </a:cubicBezTo>
                <a:cubicBezTo>
                  <a:pt x="138" y="105"/>
                  <a:pt x="153" y="117"/>
                  <a:pt x="153" y="12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3794040" y="2565360"/>
            <a:ext cx="322200" cy="330120"/>
          </a:xfrm>
          <a:custGeom>
            <a:avLst/>
            <a:gdLst/>
            <a:ahLst/>
            <a:rect l="l" t="t" r="r" b="b"/>
            <a:pathLst>
              <a:path w="154" h="174">
                <a:moveTo>
                  <a:pt x="19" y="0"/>
                </a:moveTo>
                <a:cubicBezTo>
                  <a:pt x="27" y="42"/>
                  <a:pt x="0" y="113"/>
                  <a:pt x="25" y="144"/>
                </a:cubicBezTo>
                <a:cubicBezTo>
                  <a:pt x="29" y="150"/>
                  <a:pt x="55" y="153"/>
                  <a:pt x="64" y="156"/>
                </a:cubicBezTo>
                <a:cubicBezTo>
                  <a:pt x="105" y="168"/>
                  <a:pt x="104" y="174"/>
                  <a:pt x="154" y="174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3423240" y="230652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2184480" y="2338560"/>
            <a:ext cx="156960" cy="334800"/>
          </a:xfrm>
          <a:custGeom>
            <a:avLst/>
            <a:gdLst/>
            <a:ahLst/>
            <a:rect l="l" t="t" r="r" b="b"/>
            <a:pathLst>
              <a:path w="75" h="177">
                <a:moveTo>
                  <a:pt x="0" y="177"/>
                </a:moveTo>
                <a:cubicBezTo>
                  <a:pt x="7" y="167"/>
                  <a:pt x="9" y="159"/>
                  <a:pt x="18" y="150"/>
                </a:cubicBezTo>
                <a:cubicBezTo>
                  <a:pt x="34" y="101"/>
                  <a:pt x="75" y="55"/>
                  <a:pt x="75" y="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2898720" y="3513240"/>
            <a:ext cx="1181160" cy="5191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3134160" y="3571920"/>
            <a:ext cx="734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Permian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2959200" y="3186000"/>
            <a:ext cx="307800" cy="77940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1127160" y="2587680"/>
            <a:ext cx="1730520" cy="841320"/>
          </a:xfrm>
          <a:custGeom>
            <a:avLst/>
            <a:gdLst/>
            <a:ahLst/>
            <a:rect l="l" t="t" r="r" b="b"/>
            <a:pathLst>
              <a:path w="1090" h="530">
                <a:moveTo>
                  <a:pt x="0" y="112"/>
                </a:moveTo>
                <a:cubicBezTo>
                  <a:pt x="106" y="56"/>
                  <a:pt x="212" y="0"/>
                  <a:pt x="212" y="0"/>
                </a:cubicBezTo>
                <a:cubicBezTo>
                  <a:pt x="207" y="39"/>
                  <a:pt x="202" y="78"/>
                  <a:pt x="202" y="78"/>
                </a:cubicBezTo>
                <a:lnTo>
                  <a:pt x="368" y="90"/>
                </a:lnTo>
                <a:lnTo>
                  <a:pt x="462" y="96"/>
                </a:lnTo>
                <a:cubicBezTo>
                  <a:pt x="516" y="107"/>
                  <a:pt x="622" y="129"/>
                  <a:pt x="692" y="158"/>
                </a:cubicBezTo>
                <a:cubicBezTo>
                  <a:pt x="762" y="187"/>
                  <a:pt x="818" y="224"/>
                  <a:pt x="884" y="268"/>
                </a:cubicBezTo>
                <a:lnTo>
                  <a:pt x="1090" y="424"/>
                </a:lnTo>
                <a:lnTo>
                  <a:pt x="1018" y="530"/>
                </a:lnTo>
                <a:lnTo>
                  <a:pt x="888" y="430"/>
                </a:lnTo>
                <a:cubicBezTo>
                  <a:pt x="888" y="430"/>
                  <a:pt x="798" y="357"/>
                  <a:pt x="742" y="326"/>
                </a:cubicBezTo>
                <a:cubicBezTo>
                  <a:pt x="686" y="295"/>
                  <a:pt x="609" y="259"/>
                  <a:pt x="552" y="242"/>
                </a:cubicBezTo>
                <a:cubicBezTo>
                  <a:pt x="505" y="230"/>
                  <a:pt x="458" y="229"/>
                  <a:pt x="400" y="222"/>
                </a:cubicBezTo>
                <a:lnTo>
                  <a:pt x="206" y="202"/>
                </a:lnTo>
                <a:cubicBezTo>
                  <a:pt x="206" y="202"/>
                  <a:pt x="207" y="249"/>
                  <a:pt x="208" y="296"/>
                </a:cubicBezTo>
                <a:cubicBezTo>
                  <a:pt x="191" y="298"/>
                  <a:pt x="137" y="245"/>
                  <a:pt x="102" y="214"/>
                </a:cubicBezTo>
                <a:cubicBezTo>
                  <a:pt x="67" y="183"/>
                  <a:pt x="51" y="163"/>
                  <a:pt x="0" y="112"/>
                </a:cubicBezTo>
                <a:close/>
              </a:path>
            </a:pathLst>
          </a:custGeom>
          <a:solidFill>
            <a:srgbClr val="99fa9c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1166760" y="2717640"/>
            <a:ext cx="105876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.9 Bcf/d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5349960" y="5477040"/>
            <a:ext cx="12852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3627720" y="5229360"/>
            <a:ext cx="152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3298680" y="5353200"/>
            <a:ext cx="351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3656520" y="5442120"/>
            <a:ext cx="138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 Average Flows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3336840" y="5454720"/>
            <a:ext cx="320760" cy="172800"/>
          </a:xfrm>
          <a:prstGeom prst="rightArrow">
            <a:avLst>
              <a:gd name="adj1" fmla="val 50000"/>
              <a:gd name="adj2" fmla="val 46406"/>
            </a:avLst>
          </a:prstGeom>
          <a:solidFill>
            <a:srgbClr val="99fa9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3014640" y="3009960"/>
            <a:ext cx="754200" cy="527040"/>
          </a:xfrm>
          <a:custGeom>
            <a:avLst/>
            <a:gdLst/>
            <a:ahLst/>
            <a:rect l="l" t="t" r="r" b="b"/>
            <a:pathLst>
              <a:path w="475" h="332">
                <a:moveTo>
                  <a:pt x="0" y="108"/>
                </a:moveTo>
                <a:cubicBezTo>
                  <a:pt x="0" y="108"/>
                  <a:pt x="134" y="43"/>
                  <a:pt x="175" y="36"/>
                </a:cubicBezTo>
                <a:cubicBezTo>
                  <a:pt x="235" y="50"/>
                  <a:pt x="284" y="54"/>
                  <a:pt x="315" y="54"/>
                </a:cubicBezTo>
                <a:lnTo>
                  <a:pt x="363" y="33"/>
                </a:lnTo>
                <a:lnTo>
                  <a:pt x="324" y="0"/>
                </a:lnTo>
                <a:lnTo>
                  <a:pt x="457" y="0"/>
                </a:lnTo>
                <a:lnTo>
                  <a:pt x="475" y="102"/>
                </a:lnTo>
                <a:lnTo>
                  <a:pt x="435" y="78"/>
                </a:lnTo>
                <a:lnTo>
                  <a:pt x="389" y="126"/>
                </a:lnTo>
                <a:cubicBezTo>
                  <a:pt x="366" y="139"/>
                  <a:pt x="333" y="146"/>
                  <a:pt x="297" y="154"/>
                </a:cubicBezTo>
                <a:cubicBezTo>
                  <a:pt x="315" y="190"/>
                  <a:pt x="312" y="198"/>
                  <a:pt x="313" y="218"/>
                </a:cubicBezTo>
                <a:cubicBezTo>
                  <a:pt x="314" y="239"/>
                  <a:pt x="309" y="258"/>
                  <a:pt x="301" y="280"/>
                </a:cubicBezTo>
                <a:cubicBezTo>
                  <a:pt x="323" y="284"/>
                  <a:pt x="277" y="276"/>
                  <a:pt x="333" y="298"/>
                </a:cubicBezTo>
                <a:cubicBezTo>
                  <a:pt x="274" y="314"/>
                  <a:pt x="227" y="332"/>
                  <a:pt x="227" y="332"/>
                </a:cubicBezTo>
                <a:lnTo>
                  <a:pt x="171" y="248"/>
                </a:lnTo>
                <a:cubicBezTo>
                  <a:pt x="168" y="235"/>
                  <a:pt x="204" y="262"/>
                  <a:pt x="211" y="256"/>
                </a:cubicBezTo>
                <a:cubicBezTo>
                  <a:pt x="214" y="244"/>
                  <a:pt x="205" y="192"/>
                  <a:pt x="189" y="174"/>
                </a:cubicBezTo>
                <a:cubicBezTo>
                  <a:pt x="173" y="156"/>
                  <a:pt x="147" y="157"/>
                  <a:pt x="115" y="146"/>
                </a:cubicBezTo>
                <a:cubicBezTo>
                  <a:pt x="83" y="135"/>
                  <a:pt x="24" y="116"/>
                  <a:pt x="0" y="108"/>
                </a:cubicBezTo>
                <a:close/>
              </a:path>
            </a:pathLst>
          </a:custGeom>
          <a:solidFill>
            <a:srgbClr val="99fa9c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3021120" y="3068640"/>
            <a:ext cx="105876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.7 Bcf/d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EAC839-5341-414B-A120-3D271DC003AB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PlaceHolder 1"/>
          <p:cNvSpPr>
            <a:spLocks noGrp="1"/>
          </p:cNvSpPr>
          <p:nvPr>
            <p:ph type="title"/>
          </p:nvPr>
        </p:nvSpPr>
        <p:spPr>
          <a:xfrm>
            <a:off x="-360" y="31716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Transwestern Growth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763" name=""/>
          <p:cNvGrpSpPr/>
          <p:nvPr/>
        </p:nvGrpSpPr>
        <p:grpSpPr>
          <a:xfrm>
            <a:off x="206280" y="1293840"/>
            <a:ext cx="5473800" cy="2295360"/>
            <a:chOff x="206280" y="1293840"/>
            <a:chExt cx="5473800" cy="2295360"/>
          </a:xfrm>
        </p:grpSpPr>
        <p:sp>
          <p:nvSpPr>
            <p:cNvPr id="764" name=""/>
            <p:cNvSpPr/>
            <p:nvPr/>
          </p:nvSpPr>
          <p:spPr>
            <a:xfrm>
              <a:off x="206280" y="1293840"/>
              <a:ext cx="5473800" cy="22953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82880" rIns="182880" tIns="274320" bIns="91440" anchor="t">
              <a:noAutofit/>
            </a:bodyPr>
            <a:p>
              <a:pPr marL="108000">
                <a:lnSpc>
                  <a:spcPct val="100000"/>
                </a:lnSpc>
                <a:spcAft>
                  <a:spcPts val="34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Completed 140 MMcf/d Gallup Expansion in May 2000 with Additional Compression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8000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Short-Term Addition of 50MMcf/d Possible in 2001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08000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Open Season for Mainline Expansion Completed; Potential 200 MMcf/d Increase Through Pipeline Looping and Compression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99960" indent="-1713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$50-$200 Million Cost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399960" indent="-171360">
                <a:lnSpc>
                  <a:spcPct val="100000"/>
                </a:lnSpc>
                <a:buClr>
                  <a:srgbClr val="000000"/>
                </a:buClr>
                <a:buFont typeface="Frutiger 45 Light"/>
                <a:buChar char="–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2003 In-Service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317520" y="1650960"/>
              <a:ext cx="93600" cy="7632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0" bIns="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6" name=""/>
          <p:cNvSpPr/>
          <p:nvPr/>
        </p:nvSpPr>
        <p:spPr>
          <a:xfrm>
            <a:off x="212760" y="4662360"/>
            <a:ext cx="5452920" cy="1836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182880" bIns="0" anchor="t">
            <a:noAutofit/>
          </a:bodyPr>
          <a:p>
            <a:pPr marL="28584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Southwest Gas Connection With 100 MMcf/d Capacity Placed In-Service November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Calpine’s 500 MW Gas-Fired Power Plant to Begin Operation First Quarter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Griffith Energy’s 650 MW Gas-fired Power Plant to Begin Operation Second Quarter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5875200" y="5904000"/>
            <a:ext cx="4302360" cy="5936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12,000 MW of Proposed New Generation in Western Region Provides Growth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5908680" y="3824280"/>
            <a:ext cx="2808360" cy="13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182880" tIns="91440" bIns="91440" anchor="t">
            <a:noAutofit/>
          </a:bodyPr>
          <a:p>
            <a:pPr marL="57240">
              <a:lnSpc>
                <a:spcPct val="100000"/>
              </a:lnSpc>
              <a:spcAft>
                <a:spcPts val="300"/>
              </a:spcAft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Aft>
                <a:spcPts val="300"/>
              </a:spcAft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Interconnections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Bef>
                <a:spcPts val="601"/>
              </a:spcBef>
              <a:spcAft>
                <a:spcPts val="249"/>
              </a:spcAft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Third Party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Aft>
                <a:spcPts val="814"/>
              </a:spcAft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Power Plants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Aft>
                <a:spcPts val="249"/>
              </a:spcAft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Aft>
                <a:spcPts val="249"/>
              </a:spcAft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>
              <a:lnSpc>
                <a:spcPct val="100000"/>
              </a:lnSpc>
              <a:spcAft>
                <a:spcPts val="249"/>
              </a:spcAft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6200640" y="4010040"/>
            <a:ext cx="3049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5727600" y="920880"/>
            <a:ext cx="1228680" cy="2089080"/>
          </a:xfrm>
          <a:custGeom>
            <a:avLst/>
            <a:gdLst/>
            <a:ahLst/>
            <a:rect l="l" t="t" r="r" b="b"/>
            <a:pathLst>
              <a:path w="4641" h="7897">
                <a:moveTo>
                  <a:pt x="4019" y="7897"/>
                </a:moveTo>
                <a:lnTo>
                  <a:pt x="2632" y="7753"/>
                </a:lnTo>
                <a:lnTo>
                  <a:pt x="2584" y="7753"/>
                </a:lnTo>
                <a:lnTo>
                  <a:pt x="2584" y="7657"/>
                </a:lnTo>
                <a:lnTo>
                  <a:pt x="2584" y="7610"/>
                </a:lnTo>
                <a:lnTo>
                  <a:pt x="2632" y="7610"/>
                </a:lnTo>
                <a:lnTo>
                  <a:pt x="2584" y="7610"/>
                </a:lnTo>
                <a:lnTo>
                  <a:pt x="2584" y="7610"/>
                </a:lnTo>
                <a:lnTo>
                  <a:pt x="2584" y="7513"/>
                </a:lnTo>
                <a:lnTo>
                  <a:pt x="2584" y="7513"/>
                </a:lnTo>
                <a:lnTo>
                  <a:pt x="2584" y="7274"/>
                </a:lnTo>
                <a:lnTo>
                  <a:pt x="2441" y="7035"/>
                </a:lnTo>
                <a:lnTo>
                  <a:pt x="2392" y="6939"/>
                </a:lnTo>
                <a:lnTo>
                  <a:pt x="2297" y="6844"/>
                </a:lnTo>
                <a:lnTo>
                  <a:pt x="2154" y="6700"/>
                </a:lnTo>
                <a:lnTo>
                  <a:pt x="2105" y="6700"/>
                </a:lnTo>
                <a:lnTo>
                  <a:pt x="2057" y="6652"/>
                </a:lnTo>
                <a:lnTo>
                  <a:pt x="2057" y="6604"/>
                </a:lnTo>
                <a:lnTo>
                  <a:pt x="2057" y="6556"/>
                </a:lnTo>
                <a:lnTo>
                  <a:pt x="2057" y="6509"/>
                </a:lnTo>
                <a:lnTo>
                  <a:pt x="2010" y="6461"/>
                </a:lnTo>
                <a:lnTo>
                  <a:pt x="1867" y="6461"/>
                </a:lnTo>
                <a:lnTo>
                  <a:pt x="1770" y="6412"/>
                </a:lnTo>
                <a:lnTo>
                  <a:pt x="1675" y="6317"/>
                </a:lnTo>
                <a:lnTo>
                  <a:pt x="1578" y="6174"/>
                </a:lnTo>
                <a:lnTo>
                  <a:pt x="1531" y="6078"/>
                </a:lnTo>
                <a:lnTo>
                  <a:pt x="1435" y="6078"/>
                </a:lnTo>
                <a:lnTo>
                  <a:pt x="1148" y="5935"/>
                </a:lnTo>
                <a:lnTo>
                  <a:pt x="1053" y="5935"/>
                </a:lnTo>
                <a:lnTo>
                  <a:pt x="957" y="5887"/>
                </a:lnTo>
                <a:lnTo>
                  <a:pt x="909" y="5790"/>
                </a:lnTo>
                <a:lnTo>
                  <a:pt x="909" y="5743"/>
                </a:lnTo>
                <a:lnTo>
                  <a:pt x="909" y="5695"/>
                </a:lnTo>
                <a:lnTo>
                  <a:pt x="957" y="5551"/>
                </a:lnTo>
                <a:lnTo>
                  <a:pt x="957" y="5503"/>
                </a:lnTo>
                <a:lnTo>
                  <a:pt x="1004" y="5456"/>
                </a:lnTo>
                <a:lnTo>
                  <a:pt x="957" y="5360"/>
                </a:lnTo>
                <a:lnTo>
                  <a:pt x="909" y="5312"/>
                </a:lnTo>
                <a:lnTo>
                  <a:pt x="909" y="5264"/>
                </a:lnTo>
                <a:lnTo>
                  <a:pt x="909" y="5216"/>
                </a:lnTo>
                <a:lnTo>
                  <a:pt x="909" y="5216"/>
                </a:lnTo>
                <a:lnTo>
                  <a:pt x="909" y="5169"/>
                </a:lnTo>
                <a:lnTo>
                  <a:pt x="861" y="5073"/>
                </a:lnTo>
                <a:lnTo>
                  <a:pt x="669" y="4786"/>
                </a:lnTo>
                <a:lnTo>
                  <a:pt x="669" y="4690"/>
                </a:lnTo>
                <a:lnTo>
                  <a:pt x="622" y="4642"/>
                </a:lnTo>
                <a:lnTo>
                  <a:pt x="622" y="4547"/>
                </a:lnTo>
                <a:lnTo>
                  <a:pt x="479" y="4355"/>
                </a:lnTo>
                <a:lnTo>
                  <a:pt x="526" y="4163"/>
                </a:lnTo>
                <a:lnTo>
                  <a:pt x="526" y="4163"/>
                </a:lnTo>
                <a:lnTo>
                  <a:pt x="574" y="4115"/>
                </a:lnTo>
                <a:lnTo>
                  <a:pt x="622" y="4068"/>
                </a:lnTo>
                <a:lnTo>
                  <a:pt x="669" y="3925"/>
                </a:lnTo>
                <a:lnTo>
                  <a:pt x="622" y="3925"/>
                </a:lnTo>
                <a:lnTo>
                  <a:pt x="526" y="3876"/>
                </a:lnTo>
                <a:lnTo>
                  <a:pt x="430" y="3781"/>
                </a:lnTo>
                <a:lnTo>
                  <a:pt x="382" y="3685"/>
                </a:lnTo>
                <a:lnTo>
                  <a:pt x="382" y="3446"/>
                </a:lnTo>
                <a:lnTo>
                  <a:pt x="430" y="3398"/>
                </a:lnTo>
                <a:lnTo>
                  <a:pt x="430" y="3349"/>
                </a:lnTo>
                <a:lnTo>
                  <a:pt x="430" y="3349"/>
                </a:lnTo>
                <a:lnTo>
                  <a:pt x="430" y="3206"/>
                </a:lnTo>
                <a:lnTo>
                  <a:pt x="479" y="3206"/>
                </a:lnTo>
                <a:lnTo>
                  <a:pt x="479" y="3254"/>
                </a:lnTo>
                <a:lnTo>
                  <a:pt x="479" y="3349"/>
                </a:lnTo>
                <a:lnTo>
                  <a:pt x="526" y="3398"/>
                </a:lnTo>
                <a:lnTo>
                  <a:pt x="574" y="3446"/>
                </a:lnTo>
                <a:lnTo>
                  <a:pt x="622" y="3398"/>
                </a:lnTo>
                <a:lnTo>
                  <a:pt x="622" y="3349"/>
                </a:lnTo>
                <a:lnTo>
                  <a:pt x="574" y="3206"/>
                </a:lnTo>
                <a:lnTo>
                  <a:pt x="574" y="3159"/>
                </a:lnTo>
                <a:lnTo>
                  <a:pt x="574" y="3015"/>
                </a:lnTo>
                <a:lnTo>
                  <a:pt x="574" y="3015"/>
                </a:lnTo>
                <a:lnTo>
                  <a:pt x="479" y="3111"/>
                </a:lnTo>
                <a:lnTo>
                  <a:pt x="479" y="3111"/>
                </a:lnTo>
                <a:lnTo>
                  <a:pt x="479" y="3159"/>
                </a:lnTo>
                <a:lnTo>
                  <a:pt x="382" y="3159"/>
                </a:lnTo>
                <a:lnTo>
                  <a:pt x="287" y="3015"/>
                </a:lnTo>
                <a:lnTo>
                  <a:pt x="239" y="2967"/>
                </a:lnTo>
                <a:lnTo>
                  <a:pt x="287" y="2919"/>
                </a:lnTo>
                <a:lnTo>
                  <a:pt x="287" y="2632"/>
                </a:lnTo>
                <a:lnTo>
                  <a:pt x="143" y="2537"/>
                </a:lnTo>
                <a:lnTo>
                  <a:pt x="95" y="2393"/>
                </a:lnTo>
                <a:lnTo>
                  <a:pt x="0" y="2201"/>
                </a:lnTo>
                <a:lnTo>
                  <a:pt x="48" y="2106"/>
                </a:lnTo>
                <a:lnTo>
                  <a:pt x="48" y="2058"/>
                </a:lnTo>
                <a:lnTo>
                  <a:pt x="48" y="2010"/>
                </a:lnTo>
                <a:lnTo>
                  <a:pt x="95" y="1818"/>
                </a:lnTo>
                <a:lnTo>
                  <a:pt x="143" y="1771"/>
                </a:lnTo>
                <a:lnTo>
                  <a:pt x="143" y="1723"/>
                </a:lnTo>
                <a:lnTo>
                  <a:pt x="143" y="1531"/>
                </a:lnTo>
                <a:lnTo>
                  <a:pt x="48" y="1387"/>
                </a:lnTo>
                <a:lnTo>
                  <a:pt x="48" y="1340"/>
                </a:lnTo>
                <a:lnTo>
                  <a:pt x="48" y="1340"/>
                </a:lnTo>
                <a:lnTo>
                  <a:pt x="0" y="1292"/>
                </a:lnTo>
                <a:lnTo>
                  <a:pt x="0" y="1197"/>
                </a:lnTo>
                <a:lnTo>
                  <a:pt x="0" y="1100"/>
                </a:lnTo>
                <a:lnTo>
                  <a:pt x="0" y="1100"/>
                </a:lnTo>
                <a:lnTo>
                  <a:pt x="0" y="1005"/>
                </a:lnTo>
                <a:lnTo>
                  <a:pt x="48" y="909"/>
                </a:lnTo>
                <a:lnTo>
                  <a:pt x="287" y="670"/>
                </a:lnTo>
                <a:lnTo>
                  <a:pt x="287" y="622"/>
                </a:lnTo>
                <a:lnTo>
                  <a:pt x="287" y="526"/>
                </a:lnTo>
                <a:lnTo>
                  <a:pt x="335" y="478"/>
                </a:lnTo>
                <a:lnTo>
                  <a:pt x="382" y="431"/>
                </a:lnTo>
                <a:lnTo>
                  <a:pt x="382" y="191"/>
                </a:lnTo>
                <a:lnTo>
                  <a:pt x="382" y="96"/>
                </a:lnTo>
                <a:lnTo>
                  <a:pt x="382" y="0"/>
                </a:lnTo>
                <a:lnTo>
                  <a:pt x="430" y="0"/>
                </a:lnTo>
                <a:lnTo>
                  <a:pt x="2632" y="575"/>
                </a:lnTo>
                <a:lnTo>
                  <a:pt x="2057" y="2728"/>
                </a:lnTo>
                <a:lnTo>
                  <a:pt x="4451" y="6269"/>
                </a:lnTo>
                <a:lnTo>
                  <a:pt x="4451" y="6365"/>
                </a:lnTo>
                <a:lnTo>
                  <a:pt x="4451" y="6412"/>
                </a:lnTo>
                <a:lnTo>
                  <a:pt x="4451" y="6461"/>
                </a:lnTo>
                <a:lnTo>
                  <a:pt x="4498" y="6556"/>
                </a:lnTo>
                <a:lnTo>
                  <a:pt x="4498" y="6604"/>
                </a:lnTo>
                <a:lnTo>
                  <a:pt x="4546" y="6652"/>
                </a:lnTo>
                <a:lnTo>
                  <a:pt x="4546" y="6748"/>
                </a:lnTo>
                <a:lnTo>
                  <a:pt x="4594" y="6748"/>
                </a:lnTo>
                <a:lnTo>
                  <a:pt x="4641" y="6796"/>
                </a:lnTo>
                <a:lnTo>
                  <a:pt x="4641" y="6891"/>
                </a:lnTo>
                <a:lnTo>
                  <a:pt x="4641" y="6891"/>
                </a:lnTo>
                <a:lnTo>
                  <a:pt x="4594" y="6891"/>
                </a:lnTo>
                <a:lnTo>
                  <a:pt x="4546" y="6939"/>
                </a:lnTo>
                <a:lnTo>
                  <a:pt x="4451" y="6987"/>
                </a:lnTo>
                <a:lnTo>
                  <a:pt x="4354" y="7083"/>
                </a:lnTo>
                <a:lnTo>
                  <a:pt x="4307" y="7274"/>
                </a:lnTo>
                <a:lnTo>
                  <a:pt x="4211" y="7418"/>
                </a:lnTo>
                <a:lnTo>
                  <a:pt x="4164" y="7418"/>
                </a:lnTo>
                <a:lnTo>
                  <a:pt x="4164" y="7466"/>
                </a:lnTo>
                <a:lnTo>
                  <a:pt x="4164" y="7513"/>
                </a:lnTo>
                <a:lnTo>
                  <a:pt x="4164" y="7561"/>
                </a:lnTo>
                <a:lnTo>
                  <a:pt x="4116" y="7657"/>
                </a:lnTo>
                <a:lnTo>
                  <a:pt x="4164" y="7705"/>
                </a:lnTo>
                <a:lnTo>
                  <a:pt x="4211" y="7753"/>
                </a:lnTo>
                <a:lnTo>
                  <a:pt x="4259" y="7800"/>
                </a:lnTo>
                <a:lnTo>
                  <a:pt x="4211" y="7800"/>
                </a:lnTo>
                <a:lnTo>
                  <a:pt x="4211" y="7848"/>
                </a:lnTo>
                <a:lnTo>
                  <a:pt x="4164" y="7897"/>
                </a:lnTo>
                <a:lnTo>
                  <a:pt x="4116" y="7897"/>
                </a:lnTo>
                <a:lnTo>
                  <a:pt x="4019" y="7897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6780240" y="2211480"/>
            <a:ext cx="1050840" cy="1228680"/>
          </a:xfrm>
          <a:custGeom>
            <a:avLst/>
            <a:gdLst/>
            <a:ahLst/>
            <a:rect l="l" t="t" r="r" b="b"/>
            <a:pathLst>
              <a:path w="3972" h="4642">
                <a:moveTo>
                  <a:pt x="3397" y="4594"/>
                </a:moveTo>
                <a:lnTo>
                  <a:pt x="3972" y="479"/>
                </a:lnTo>
                <a:lnTo>
                  <a:pt x="1101" y="0"/>
                </a:lnTo>
                <a:lnTo>
                  <a:pt x="1053" y="383"/>
                </a:lnTo>
                <a:lnTo>
                  <a:pt x="909" y="719"/>
                </a:lnTo>
                <a:lnTo>
                  <a:pt x="861" y="719"/>
                </a:lnTo>
                <a:lnTo>
                  <a:pt x="813" y="670"/>
                </a:lnTo>
                <a:lnTo>
                  <a:pt x="813" y="622"/>
                </a:lnTo>
                <a:lnTo>
                  <a:pt x="766" y="575"/>
                </a:lnTo>
                <a:lnTo>
                  <a:pt x="669" y="575"/>
                </a:lnTo>
                <a:lnTo>
                  <a:pt x="574" y="575"/>
                </a:lnTo>
                <a:lnTo>
                  <a:pt x="526" y="622"/>
                </a:lnTo>
                <a:lnTo>
                  <a:pt x="574" y="766"/>
                </a:lnTo>
                <a:lnTo>
                  <a:pt x="526" y="1101"/>
                </a:lnTo>
                <a:lnTo>
                  <a:pt x="574" y="1149"/>
                </a:lnTo>
                <a:lnTo>
                  <a:pt x="526" y="1293"/>
                </a:lnTo>
                <a:lnTo>
                  <a:pt x="479" y="1341"/>
                </a:lnTo>
                <a:lnTo>
                  <a:pt x="479" y="1388"/>
                </a:lnTo>
                <a:lnTo>
                  <a:pt x="479" y="1484"/>
                </a:lnTo>
                <a:lnTo>
                  <a:pt x="479" y="1531"/>
                </a:lnTo>
                <a:lnTo>
                  <a:pt x="479" y="1580"/>
                </a:lnTo>
                <a:lnTo>
                  <a:pt x="526" y="1675"/>
                </a:lnTo>
                <a:lnTo>
                  <a:pt x="526" y="1723"/>
                </a:lnTo>
                <a:lnTo>
                  <a:pt x="574" y="1771"/>
                </a:lnTo>
                <a:lnTo>
                  <a:pt x="574" y="1867"/>
                </a:lnTo>
                <a:lnTo>
                  <a:pt x="622" y="1867"/>
                </a:lnTo>
                <a:lnTo>
                  <a:pt x="669" y="1915"/>
                </a:lnTo>
                <a:lnTo>
                  <a:pt x="669" y="2010"/>
                </a:lnTo>
                <a:lnTo>
                  <a:pt x="669" y="2010"/>
                </a:lnTo>
                <a:lnTo>
                  <a:pt x="622" y="2010"/>
                </a:lnTo>
                <a:lnTo>
                  <a:pt x="574" y="2058"/>
                </a:lnTo>
                <a:lnTo>
                  <a:pt x="479" y="2106"/>
                </a:lnTo>
                <a:lnTo>
                  <a:pt x="382" y="2202"/>
                </a:lnTo>
                <a:lnTo>
                  <a:pt x="335" y="2393"/>
                </a:lnTo>
                <a:lnTo>
                  <a:pt x="239" y="2537"/>
                </a:lnTo>
                <a:lnTo>
                  <a:pt x="192" y="2537"/>
                </a:lnTo>
                <a:lnTo>
                  <a:pt x="192" y="2585"/>
                </a:lnTo>
                <a:lnTo>
                  <a:pt x="192" y="2632"/>
                </a:lnTo>
                <a:lnTo>
                  <a:pt x="192" y="2680"/>
                </a:lnTo>
                <a:lnTo>
                  <a:pt x="144" y="2776"/>
                </a:lnTo>
                <a:lnTo>
                  <a:pt x="192" y="2824"/>
                </a:lnTo>
                <a:lnTo>
                  <a:pt x="239" y="2872"/>
                </a:lnTo>
                <a:lnTo>
                  <a:pt x="287" y="2919"/>
                </a:lnTo>
                <a:lnTo>
                  <a:pt x="239" y="2919"/>
                </a:lnTo>
                <a:lnTo>
                  <a:pt x="239" y="2967"/>
                </a:lnTo>
                <a:lnTo>
                  <a:pt x="192" y="3016"/>
                </a:lnTo>
                <a:lnTo>
                  <a:pt x="144" y="3016"/>
                </a:lnTo>
                <a:lnTo>
                  <a:pt x="47" y="3016"/>
                </a:lnTo>
                <a:lnTo>
                  <a:pt x="0" y="3206"/>
                </a:lnTo>
                <a:lnTo>
                  <a:pt x="2154" y="4404"/>
                </a:lnTo>
                <a:lnTo>
                  <a:pt x="3397" y="4642"/>
                </a:lnTo>
                <a:lnTo>
                  <a:pt x="3397" y="4594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6272280" y="1073160"/>
            <a:ext cx="988920" cy="1506600"/>
          </a:xfrm>
          <a:custGeom>
            <a:avLst/>
            <a:gdLst/>
            <a:ahLst/>
            <a:rect l="l" t="t" r="r" b="b"/>
            <a:pathLst>
              <a:path w="3734" h="5694">
                <a:moveTo>
                  <a:pt x="575" y="0"/>
                </a:moveTo>
                <a:lnTo>
                  <a:pt x="0" y="2153"/>
                </a:lnTo>
                <a:lnTo>
                  <a:pt x="2394" y="5694"/>
                </a:lnTo>
                <a:lnTo>
                  <a:pt x="2394" y="5647"/>
                </a:lnTo>
                <a:lnTo>
                  <a:pt x="2441" y="5599"/>
                </a:lnTo>
                <a:lnTo>
                  <a:pt x="2489" y="5455"/>
                </a:lnTo>
                <a:lnTo>
                  <a:pt x="2441" y="5407"/>
                </a:lnTo>
                <a:lnTo>
                  <a:pt x="2489" y="5072"/>
                </a:lnTo>
                <a:lnTo>
                  <a:pt x="2441" y="4928"/>
                </a:lnTo>
                <a:lnTo>
                  <a:pt x="2489" y="4881"/>
                </a:lnTo>
                <a:lnTo>
                  <a:pt x="2584" y="4881"/>
                </a:lnTo>
                <a:lnTo>
                  <a:pt x="2681" y="4881"/>
                </a:lnTo>
                <a:lnTo>
                  <a:pt x="2728" y="4928"/>
                </a:lnTo>
                <a:lnTo>
                  <a:pt x="2728" y="4976"/>
                </a:lnTo>
                <a:lnTo>
                  <a:pt x="2776" y="5025"/>
                </a:lnTo>
                <a:lnTo>
                  <a:pt x="2824" y="5025"/>
                </a:lnTo>
                <a:lnTo>
                  <a:pt x="2968" y="4689"/>
                </a:lnTo>
                <a:lnTo>
                  <a:pt x="3016" y="4306"/>
                </a:lnTo>
                <a:lnTo>
                  <a:pt x="3734" y="717"/>
                </a:lnTo>
                <a:lnTo>
                  <a:pt x="2107" y="382"/>
                </a:lnTo>
                <a:lnTo>
                  <a:pt x="575" y="0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7070760" y="1262160"/>
            <a:ext cx="873000" cy="1076400"/>
          </a:xfrm>
          <a:custGeom>
            <a:avLst/>
            <a:gdLst/>
            <a:ahLst/>
            <a:rect l="l" t="t" r="r" b="b"/>
            <a:pathLst>
              <a:path w="3302" h="4068">
                <a:moveTo>
                  <a:pt x="2871" y="4068"/>
                </a:moveTo>
                <a:lnTo>
                  <a:pt x="3302" y="1148"/>
                </a:lnTo>
                <a:lnTo>
                  <a:pt x="2201" y="958"/>
                </a:lnTo>
                <a:lnTo>
                  <a:pt x="2296" y="287"/>
                </a:lnTo>
                <a:lnTo>
                  <a:pt x="718" y="0"/>
                </a:lnTo>
                <a:lnTo>
                  <a:pt x="0" y="3589"/>
                </a:lnTo>
                <a:lnTo>
                  <a:pt x="2871" y="4068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7678800" y="2338560"/>
            <a:ext cx="1076400" cy="1114200"/>
          </a:xfrm>
          <a:custGeom>
            <a:avLst/>
            <a:gdLst/>
            <a:ahLst/>
            <a:rect l="l" t="t" r="r" b="b"/>
            <a:pathLst>
              <a:path w="4069" h="4212">
                <a:moveTo>
                  <a:pt x="575" y="0"/>
                </a:moveTo>
                <a:lnTo>
                  <a:pt x="0" y="4115"/>
                </a:lnTo>
                <a:lnTo>
                  <a:pt x="0" y="4163"/>
                </a:lnTo>
                <a:lnTo>
                  <a:pt x="527" y="4212"/>
                </a:lnTo>
                <a:lnTo>
                  <a:pt x="575" y="3876"/>
                </a:lnTo>
                <a:lnTo>
                  <a:pt x="1580" y="4020"/>
                </a:lnTo>
                <a:lnTo>
                  <a:pt x="1580" y="3972"/>
                </a:lnTo>
                <a:lnTo>
                  <a:pt x="1532" y="3925"/>
                </a:lnTo>
                <a:lnTo>
                  <a:pt x="1580" y="3876"/>
                </a:lnTo>
                <a:lnTo>
                  <a:pt x="1580" y="3876"/>
                </a:lnTo>
                <a:lnTo>
                  <a:pt x="1532" y="3876"/>
                </a:lnTo>
                <a:lnTo>
                  <a:pt x="1580" y="3828"/>
                </a:lnTo>
                <a:lnTo>
                  <a:pt x="3782" y="4068"/>
                </a:lnTo>
                <a:lnTo>
                  <a:pt x="4021" y="765"/>
                </a:lnTo>
                <a:lnTo>
                  <a:pt x="4069" y="765"/>
                </a:lnTo>
                <a:lnTo>
                  <a:pt x="4069" y="383"/>
                </a:lnTo>
                <a:lnTo>
                  <a:pt x="575" y="0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8083440" y="2541600"/>
            <a:ext cx="2165400" cy="2089080"/>
          </a:xfrm>
          <a:custGeom>
            <a:avLst/>
            <a:gdLst/>
            <a:ahLst/>
            <a:rect l="l" t="t" r="r" b="b"/>
            <a:pathLst>
              <a:path w="8184" h="7897">
                <a:moveTo>
                  <a:pt x="7514" y="2202"/>
                </a:moveTo>
                <a:lnTo>
                  <a:pt x="7514" y="2202"/>
                </a:lnTo>
                <a:lnTo>
                  <a:pt x="7466" y="2154"/>
                </a:lnTo>
                <a:lnTo>
                  <a:pt x="7419" y="2154"/>
                </a:lnTo>
                <a:lnTo>
                  <a:pt x="7132" y="2010"/>
                </a:lnTo>
                <a:lnTo>
                  <a:pt x="7132" y="2010"/>
                </a:lnTo>
                <a:lnTo>
                  <a:pt x="7035" y="2059"/>
                </a:lnTo>
                <a:lnTo>
                  <a:pt x="6892" y="2010"/>
                </a:lnTo>
                <a:lnTo>
                  <a:pt x="6844" y="2010"/>
                </a:lnTo>
                <a:lnTo>
                  <a:pt x="6796" y="2059"/>
                </a:lnTo>
                <a:lnTo>
                  <a:pt x="6700" y="2059"/>
                </a:lnTo>
                <a:lnTo>
                  <a:pt x="6557" y="2107"/>
                </a:lnTo>
                <a:lnTo>
                  <a:pt x="6509" y="2107"/>
                </a:lnTo>
                <a:lnTo>
                  <a:pt x="6413" y="2202"/>
                </a:lnTo>
                <a:lnTo>
                  <a:pt x="6318" y="2107"/>
                </a:lnTo>
                <a:lnTo>
                  <a:pt x="6269" y="2107"/>
                </a:lnTo>
                <a:lnTo>
                  <a:pt x="6269" y="2059"/>
                </a:lnTo>
                <a:lnTo>
                  <a:pt x="6269" y="2059"/>
                </a:lnTo>
                <a:lnTo>
                  <a:pt x="6222" y="2059"/>
                </a:lnTo>
                <a:lnTo>
                  <a:pt x="6174" y="2107"/>
                </a:lnTo>
                <a:lnTo>
                  <a:pt x="6174" y="2107"/>
                </a:lnTo>
                <a:lnTo>
                  <a:pt x="6078" y="2059"/>
                </a:lnTo>
                <a:lnTo>
                  <a:pt x="6078" y="2010"/>
                </a:lnTo>
                <a:lnTo>
                  <a:pt x="6078" y="2010"/>
                </a:lnTo>
                <a:lnTo>
                  <a:pt x="6031" y="2059"/>
                </a:lnTo>
                <a:lnTo>
                  <a:pt x="5982" y="2107"/>
                </a:lnTo>
                <a:lnTo>
                  <a:pt x="5982" y="2154"/>
                </a:lnTo>
                <a:lnTo>
                  <a:pt x="5934" y="2202"/>
                </a:lnTo>
                <a:lnTo>
                  <a:pt x="5887" y="2154"/>
                </a:lnTo>
                <a:lnTo>
                  <a:pt x="5934" y="2059"/>
                </a:lnTo>
                <a:lnTo>
                  <a:pt x="5934" y="2059"/>
                </a:lnTo>
                <a:lnTo>
                  <a:pt x="5887" y="2059"/>
                </a:lnTo>
                <a:lnTo>
                  <a:pt x="5791" y="2107"/>
                </a:lnTo>
                <a:lnTo>
                  <a:pt x="5791" y="2107"/>
                </a:lnTo>
                <a:lnTo>
                  <a:pt x="5647" y="1962"/>
                </a:lnTo>
                <a:lnTo>
                  <a:pt x="5600" y="2010"/>
                </a:lnTo>
                <a:lnTo>
                  <a:pt x="5552" y="2059"/>
                </a:lnTo>
                <a:lnTo>
                  <a:pt x="5457" y="2059"/>
                </a:lnTo>
                <a:lnTo>
                  <a:pt x="5457" y="1962"/>
                </a:lnTo>
                <a:lnTo>
                  <a:pt x="5408" y="1962"/>
                </a:lnTo>
                <a:lnTo>
                  <a:pt x="5360" y="1915"/>
                </a:lnTo>
                <a:lnTo>
                  <a:pt x="5360" y="1867"/>
                </a:lnTo>
                <a:lnTo>
                  <a:pt x="5217" y="1867"/>
                </a:lnTo>
                <a:lnTo>
                  <a:pt x="5169" y="1915"/>
                </a:lnTo>
                <a:lnTo>
                  <a:pt x="5121" y="1867"/>
                </a:lnTo>
                <a:lnTo>
                  <a:pt x="5073" y="1819"/>
                </a:lnTo>
                <a:lnTo>
                  <a:pt x="5025" y="1819"/>
                </a:lnTo>
                <a:lnTo>
                  <a:pt x="5025" y="1867"/>
                </a:lnTo>
                <a:lnTo>
                  <a:pt x="4978" y="1867"/>
                </a:lnTo>
                <a:lnTo>
                  <a:pt x="4930" y="1819"/>
                </a:lnTo>
                <a:lnTo>
                  <a:pt x="4738" y="1772"/>
                </a:lnTo>
                <a:lnTo>
                  <a:pt x="4738" y="1772"/>
                </a:lnTo>
                <a:lnTo>
                  <a:pt x="4691" y="1723"/>
                </a:lnTo>
                <a:lnTo>
                  <a:pt x="4691" y="1675"/>
                </a:lnTo>
                <a:lnTo>
                  <a:pt x="4691" y="1675"/>
                </a:lnTo>
                <a:lnTo>
                  <a:pt x="4594" y="1628"/>
                </a:lnTo>
                <a:lnTo>
                  <a:pt x="4594" y="1675"/>
                </a:lnTo>
                <a:lnTo>
                  <a:pt x="4451" y="1675"/>
                </a:lnTo>
                <a:lnTo>
                  <a:pt x="4403" y="1628"/>
                </a:lnTo>
                <a:lnTo>
                  <a:pt x="4307" y="1532"/>
                </a:lnTo>
                <a:lnTo>
                  <a:pt x="4307" y="1532"/>
                </a:lnTo>
                <a:lnTo>
                  <a:pt x="4212" y="1485"/>
                </a:lnTo>
                <a:lnTo>
                  <a:pt x="4259" y="97"/>
                </a:lnTo>
                <a:lnTo>
                  <a:pt x="2537" y="0"/>
                </a:lnTo>
                <a:lnTo>
                  <a:pt x="2489" y="0"/>
                </a:lnTo>
                <a:lnTo>
                  <a:pt x="2250" y="3303"/>
                </a:lnTo>
                <a:lnTo>
                  <a:pt x="48" y="3063"/>
                </a:lnTo>
                <a:lnTo>
                  <a:pt x="0" y="3111"/>
                </a:lnTo>
                <a:lnTo>
                  <a:pt x="48" y="3111"/>
                </a:lnTo>
                <a:lnTo>
                  <a:pt x="48" y="3111"/>
                </a:lnTo>
                <a:lnTo>
                  <a:pt x="0" y="3160"/>
                </a:lnTo>
                <a:lnTo>
                  <a:pt x="48" y="3207"/>
                </a:lnTo>
                <a:lnTo>
                  <a:pt x="48" y="3255"/>
                </a:lnTo>
                <a:lnTo>
                  <a:pt x="192" y="3303"/>
                </a:lnTo>
                <a:lnTo>
                  <a:pt x="192" y="3398"/>
                </a:lnTo>
                <a:lnTo>
                  <a:pt x="240" y="3494"/>
                </a:lnTo>
                <a:lnTo>
                  <a:pt x="383" y="3542"/>
                </a:lnTo>
                <a:lnTo>
                  <a:pt x="718" y="3972"/>
                </a:lnTo>
                <a:lnTo>
                  <a:pt x="1006" y="4212"/>
                </a:lnTo>
                <a:lnTo>
                  <a:pt x="1006" y="4259"/>
                </a:lnTo>
                <a:lnTo>
                  <a:pt x="1006" y="4308"/>
                </a:lnTo>
                <a:lnTo>
                  <a:pt x="1006" y="4356"/>
                </a:lnTo>
                <a:lnTo>
                  <a:pt x="1053" y="4403"/>
                </a:lnTo>
                <a:lnTo>
                  <a:pt x="1101" y="4499"/>
                </a:lnTo>
                <a:lnTo>
                  <a:pt x="1101" y="4738"/>
                </a:lnTo>
                <a:lnTo>
                  <a:pt x="1101" y="4786"/>
                </a:lnTo>
                <a:lnTo>
                  <a:pt x="1244" y="4978"/>
                </a:lnTo>
                <a:lnTo>
                  <a:pt x="1675" y="5265"/>
                </a:lnTo>
                <a:lnTo>
                  <a:pt x="1963" y="5457"/>
                </a:lnTo>
                <a:lnTo>
                  <a:pt x="2010" y="5457"/>
                </a:lnTo>
                <a:lnTo>
                  <a:pt x="2107" y="5457"/>
                </a:lnTo>
                <a:lnTo>
                  <a:pt x="2154" y="5360"/>
                </a:lnTo>
                <a:lnTo>
                  <a:pt x="2202" y="5313"/>
                </a:lnTo>
                <a:lnTo>
                  <a:pt x="2345" y="5025"/>
                </a:lnTo>
                <a:lnTo>
                  <a:pt x="2394" y="4930"/>
                </a:lnTo>
                <a:lnTo>
                  <a:pt x="2441" y="4930"/>
                </a:lnTo>
                <a:lnTo>
                  <a:pt x="2537" y="4978"/>
                </a:lnTo>
                <a:lnTo>
                  <a:pt x="2537" y="4930"/>
                </a:lnTo>
                <a:lnTo>
                  <a:pt x="2584" y="4882"/>
                </a:lnTo>
                <a:lnTo>
                  <a:pt x="2584" y="4882"/>
                </a:lnTo>
                <a:lnTo>
                  <a:pt x="2681" y="4882"/>
                </a:lnTo>
                <a:lnTo>
                  <a:pt x="2728" y="4930"/>
                </a:lnTo>
                <a:lnTo>
                  <a:pt x="2872" y="4930"/>
                </a:lnTo>
                <a:lnTo>
                  <a:pt x="2919" y="4978"/>
                </a:lnTo>
                <a:lnTo>
                  <a:pt x="3016" y="4978"/>
                </a:lnTo>
                <a:lnTo>
                  <a:pt x="3063" y="4978"/>
                </a:lnTo>
                <a:lnTo>
                  <a:pt x="3206" y="5073"/>
                </a:lnTo>
                <a:lnTo>
                  <a:pt x="3255" y="5122"/>
                </a:lnTo>
                <a:lnTo>
                  <a:pt x="3255" y="5122"/>
                </a:lnTo>
                <a:lnTo>
                  <a:pt x="3303" y="5169"/>
                </a:lnTo>
                <a:lnTo>
                  <a:pt x="3303" y="5169"/>
                </a:lnTo>
                <a:lnTo>
                  <a:pt x="3350" y="5217"/>
                </a:lnTo>
                <a:lnTo>
                  <a:pt x="3446" y="5313"/>
                </a:lnTo>
                <a:lnTo>
                  <a:pt x="3542" y="5409"/>
                </a:lnTo>
                <a:lnTo>
                  <a:pt x="3638" y="5504"/>
                </a:lnTo>
                <a:lnTo>
                  <a:pt x="3638" y="5552"/>
                </a:lnTo>
                <a:lnTo>
                  <a:pt x="3829" y="6031"/>
                </a:lnTo>
                <a:lnTo>
                  <a:pt x="3829" y="6126"/>
                </a:lnTo>
                <a:lnTo>
                  <a:pt x="4069" y="6366"/>
                </a:lnTo>
                <a:lnTo>
                  <a:pt x="4069" y="6413"/>
                </a:lnTo>
                <a:lnTo>
                  <a:pt x="4212" y="6557"/>
                </a:lnTo>
                <a:lnTo>
                  <a:pt x="4259" y="6557"/>
                </a:lnTo>
                <a:lnTo>
                  <a:pt x="4307" y="6653"/>
                </a:lnTo>
                <a:lnTo>
                  <a:pt x="4307" y="6700"/>
                </a:lnTo>
                <a:lnTo>
                  <a:pt x="4307" y="6845"/>
                </a:lnTo>
                <a:lnTo>
                  <a:pt x="4356" y="6892"/>
                </a:lnTo>
                <a:lnTo>
                  <a:pt x="4403" y="7084"/>
                </a:lnTo>
                <a:lnTo>
                  <a:pt x="4451" y="7132"/>
                </a:lnTo>
                <a:lnTo>
                  <a:pt x="4594" y="7419"/>
                </a:lnTo>
                <a:lnTo>
                  <a:pt x="4594" y="7514"/>
                </a:lnTo>
                <a:lnTo>
                  <a:pt x="4691" y="7514"/>
                </a:lnTo>
                <a:lnTo>
                  <a:pt x="4786" y="7562"/>
                </a:lnTo>
                <a:lnTo>
                  <a:pt x="4930" y="7610"/>
                </a:lnTo>
                <a:lnTo>
                  <a:pt x="5169" y="7754"/>
                </a:lnTo>
                <a:lnTo>
                  <a:pt x="5408" y="7754"/>
                </a:lnTo>
                <a:lnTo>
                  <a:pt x="5504" y="7801"/>
                </a:lnTo>
                <a:lnTo>
                  <a:pt x="5647" y="7897"/>
                </a:lnTo>
                <a:lnTo>
                  <a:pt x="5695" y="7897"/>
                </a:lnTo>
                <a:lnTo>
                  <a:pt x="5791" y="7849"/>
                </a:lnTo>
                <a:lnTo>
                  <a:pt x="5839" y="7849"/>
                </a:lnTo>
                <a:lnTo>
                  <a:pt x="5887" y="7849"/>
                </a:lnTo>
                <a:lnTo>
                  <a:pt x="5887" y="7801"/>
                </a:lnTo>
                <a:lnTo>
                  <a:pt x="5791" y="7754"/>
                </a:lnTo>
                <a:lnTo>
                  <a:pt x="5791" y="7754"/>
                </a:lnTo>
                <a:lnTo>
                  <a:pt x="5744" y="7658"/>
                </a:lnTo>
                <a:lnTo>
                  <a:pt x="5647" y="7322"/>
                </a:lnTo>
                <a:lnTo>
                  <a:pt x="5600" y="7179"/>
                </a:lnTo>
                <a:lnTo>
                  <a:pt x="5695" y="6988"/>
                </a:lnTo>
                <a:lnTo>
                  <a:pt x="5647" y="6892"/>
                </a:lnTo>
                <a:lnTo>
                  <a:pt x="5647" y="6892"/>
                </a:lnTo>
                <a:lnTo>
                  <a:pt x="5647" y="6892"/>
                </a:lnTo>
                <a:lnTo>
                  <a:pt x="5600" y="6892"/>
                </a:lnTo>
                <a:lnTo>
                  <a:pt x="5600" y="6845"/>
                </a:lnTo>
                <a:lnTo>
                  <a:pt x="5647" y="6845"/>
                </a:lnTo>
                <a:lnTo>
                  <a:pt x="5744" y="6797"/>
                </a:lnTo>
                <a:lnTo>
                  <a:pt x="5791" y="6605"/>
                </a:lnTo>
                <a:lnTo>
                  <a:pt x="5744" y="6605"/>
                </a:lnTo>
                <a:lnTo>
                  <a:pt x="5744" y="6510"/>
                </a:lnTo>
                <a:lnTo>
                  <a:pt x="5744" y="6461"/>
                </a:lnTo>
                <a:lnTo>
                  <a:pt x="5839" y="6510"/>
                </a:lnTo>
                <a:lnTo>
                  <a:pt x="5934" y="6413"/>
                </a:lnTo>
                <a:lnTo>
                  <a:pt x="5982" y="6318"/>
                </a:lnTo>
                <a:lnTo>
                  <a:pt x="5887" y="6270"/>
                </a:lnTo>
                <a:lnTo>
                  <a:pt x="5934" y="6222"/>
                </a:lnTo>
                <a:lnTo>
                  <a:pt x="5934" y="6222"/>
                </a:lnTo>
                <a:lnTo>
                  <a:pt x="5982" y="6222"/>
                </a:lnTo>
                <a:lnTo>
                  <a:pt x="6031" y="6222"/>
                </a:lnTo>
                <a:lnTo>
                  <a:pt x="6031" y="6222"/>
                </a:lnTo>
                <a:lnTo>
                  <a:pt x="6078" y="6222"/>
                </a:lnTo>
                <a:lnTo>
                  <a:pt x="6126" y="6222"/>
                </a:lnTo>
                <a:lnTo>
                  <a:pt x="6126" y="6222"/>
                </a:lnTo>
                <a:lnTo>
                  <a:pt x="6126" y="6126"/>
                </a:lnTo>
                <a:lnTo>
                  <a:pt x="6126" y="6079"/>
                </a:lnTo>
                <a:lnTo>
                  <a:pt x="6174" y="6079"/>
                </a:lnTo>
                <a:lnTo>
                  <a:pt x="6174" y="6079"/>
                </a:lnTo>
                <a:lnTo>
                  <a:pt x="6174" y="6126"/>
                </a:lnTo>
                <a:lnTo>
                  <a:pt x="6366" y="6079"/>
                </a:lnTo>
                <a:lnTo>
                  <a:pt x="6366" y="6079"/>
                </a:lnTo>
                <a:lnTo>
                  <a:pt x="6366" y="6031"/>
                </a:lnTo>
                <a:lnTo>
                  <a:pt x="6366" y="6031"/>
                </a:lnTo>
                <a:lnTo>
                  <a:pt x="6269" y="5983"/>
                </a:lnTo>
                <a:lnTo>
                  <a:pt x="6269" y="5934"/>
                </a:lnTo>
                <a:lnTo>
                  <a:pt x="6413" y="5887"/>
                </a:lnTo>
                <a:lnTo>
                  <a:pt x="6461" y="5887"/>
                </a:lnTo>
                <a:lnTo>
                  <a:pt x="6461" y="5839"/>
                </a:lnTo>
                <a:lnTo>
                  <a:pt x="6509" y="5887"/>
                </a:lnTo>
                <a:lnTo>
                  <a:pt x="6461" y="5887"/>
                </a:lnTo>
                <a:lnTo>
                  <a:pt x="6509" y="5934"/>
                </a:lnTo>
                <a:lnTo>
                  <a:pt x="6509" y="5934"/>
                </a:lnTo>
                <a:lnTo>
                  <a:pt x="6557" y="5887"/>
                </a:lnTo>
                <a:lnTo>
                  <a:pt x="6796" y="5839"/>
                </a:lnTo>
                <a:lnTo>
                  <a:pt x="7132" y="5600"/>
                </a:lnTo>
                <a:lnTo>
                  <a:pt x="7179" y="5504"/>
                </a:lnTo>
                <a:lnTo>
                  <a:pt x="7322" y="5360"/>
                </a:lnTo>
                <a:lnTo>
                  <a:pt x="7322" y="5313"/>
                </a:lnTo>
                <a:lnTo>
                  <a:pt x="7275" y="5217"/>
                </a:lnTo>
                <a:lnTo>
                  <a:pt x="7275" y="5122"/>
                </a:lnTo>
                <a:lnTo>
                  <a:pt x="7419" y="5122"/>
                </a:lnTo>
                <a:lnTo>
                  <a:pt x="7419" y="5122"/>
                </a:lnTo>
                <a:lnTo>
                  <a:pt x="7419" y="5169"/>
                </a:lnTo>
                <a:lnTo>
                  <a:pt x="7419" y="5217"/>
                </a:lnTo>
                <a:lnTo>
                  <a:pt x="7562" y="5217"/>
                </a:lnTo>
                <a:lnTo>
                  <a:pt x="7562" y="5217"/>
                </a:lnTo>
                <a:lnTo>
                  <a:pt x="7849" y="5122"/>
                </a:lnTo>
                <a:lnTo>
                  <a:pt x="7993" y="5122"/>
                </a:lnTo>
                <a:lnTo>
                  <a:pt x="7993" y="5122"/>
                </a:lnTo>
                <a:lnTo>
                  <a:pt x="7993" y="5073"/>
                </a:lnTo>
                <a:lnTo>
                  <a:pt x="7945" y="5073"/>
                </a:lnTo>
                <a:lnTo>
                  <a:pt x="7945" y="5025"/>
                </a:lnTo>
                <a:lnTo>
                  <a:pt x="7993" y="4978"/>
                </a:lnTo>
                <a:lnTo>
                  <a:pt x="7993" y="4930"/>
                </a:lnTo>
                <a:lnTo>
                  <a:pt x="8041" y="4882"/>
                </a:lnTo>
                <a:lnTo>
                  <a:pt x="8088" y="4738"/>
                </a:lnTo>
                <a:lnTo>
                  <a:pt x="8041" y="4643"/>
                </a:lnTo>
                <a:lnTo>
                  <a:pt x="8041" y="4595"/>
                </a:lnTo>
                <a:lnTo>
                  <a:pt x="8041" y="4595"/>
                </a:lnTo>
                <a:lnTo>
                  <a:pt x="8041" y="4548"/>
                </a:lnTo>
                <a:lnTo>
                  <a:pt x="8088" y="4451"/>
                </a:lnTo>
                <a:lnTo>
                  <a:pt x="8136" y="4403"/>
                </a:lnTo>
                <a:lnTo>
                  <a:pt x="8136" y="4356"/>
                </a:lnTo>
                <a:lnTo>
                  <a:pt x="8184" y="4212"/>
                </a:lnTo>
                <a:lnTo>
                  <a:pt x="8184" y="4116"/>
                </a:lnTo>
                <a:lnTo>
                  <a:pt x="8136" y="4021"/>
                </a:lnTo>
                <a:lnTo>
                  <a:pt x="8088" y="3925"/>
                </a:lnTo>
                <a:lnTo>
                  <a:pt x="8088" y="3925"/>
                </a:lnTo>
                <a:lnTo>
                  <a:pt x="8088" y="3877"/>
                </a:lnTo>
                <a:lnTo>
                  <a:pt x="8041" y="3829"/>
                </a:lnTo>
                <a:lnTo>
                  <a:pt x="8041" y="3782"/>
                </a:lnTo>
                <a:lnTo>
                  <a:pt x="7993" y="3734"/>
                </a:lnTo>
                <a:lnTo>
                  <a:pt x="7993" y="3685"/>
                </a:lnTo>
                <a:lnTo>
                  <a:pt x="7993" y="3638"/>
                </a:lnTo>
                <a:lnTo>
                  <a:pt x="7945" y="3542"/>
                </a:lnTo>
                <a:lnTo>
                  <a:pt x="7849" y="3447"/>
                </a:lnTo>
                <a:lnTo>
                  <a:pt x="7849" y="3398"/>
                </a:lnTo>
                <a:lnTo>
                  <a:pt x="7801" y="2681"/>
                </a:lnTo>
                <a:lnTo>
                  <a:pt x="7801" y="2297"/>
                </a:lnTo>
                <a:lnTo>
                  <a:pt x="7706" y="2250"/>
                </a:lnTo>
                <a:lnTo>
                  <a:pt x="7658" y="2297"/>
                </a:lnTo>
                <a:lnTo>
                  <a:pt x="7609" y="2297"/>
                </a:lnTo>
                <a:lnTo>
                  <a:pt x="7514" y="2202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7831080" y="1566720"/>
            <a:ext cx="1125720" cy="885960"/>
          </a:xfrm>
          <a:custGeom>
            <a:avLst/>
            <a:gdLst/>
            <a:ahLst/>
            <a:rect l="l" t="t" r="r" b="b"/>
            <a:pathLst>
              <a:path w="4260" h="3350">
                <a:moveTo>
                  <a:pt x="0" y="2920"/>
                </a:moveTo>
                <a:lnTo>
                  <a:pt x="431" y="0"/>
                </a:lnTo>
                <a:lnTo>
                  <a:pt x="3159" y="288"/>
                </a:lnTo>
                <a:lnTo>
                  <a:pt x="4260" y="384"/>
                </a:lnTo>
                <a:lnTo>
                  <a:pt x="4212" y="1101"/>
                </a:lnTo>
                <a:lnTo>
                  <a:pt x="4068" y="3350"/>
                </a:lnTo>
                <a:lnTo>
                  <a:pt x="3494" y="3303"/>
                </a:lnTo>
                <a:lnTo>
                  <a:pt x="0" y="2920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8907480" y="1857240"/>
            <a:ext cx="1138320" cy="621000"/>
          </a:xfrm>
          <a:custGeom>
            <a:avLst/>
            <a:gdLst/>
            <a:ahLst/>
            <a:rect l="l" t="t" r="r" b="b"/>
            <a:pathLst>
              <a:path w="4308" h="2346">
                <a:moveTo>
                  <a:pt x="144" y="0"/>
                </a:moveTo>
                <a:lnTo>
                  <a:pt x="3877" y="97"/>
                </a:lnTo>
                <a:lnTo>
                  <a:pt x="4116" y="287"/>
                </a:lnTo>
                <a:lnTo>
                  <a:pt x="4068" y="384"/>
                </a:lnTo>
                <a:lnTo>
                  <a:pt x="4021" y="479"/>
                </a:lnTo>
                <a:lnTo>
                  <a:pt x="4068" y="527"/>
                </a:lnTo>
                <a:lnTo>
                  <a:pt x="4116" y="527"/>
                </a:lnTo>
                <a:lnTo>
                  <a:pt x="4164" y="671"/>
                </a:lnTo>
                <a:lnTo>
                  <a:pt x="4211" y="718"/>
                </a:lnTo>
                <a:lnTo>
                  <a:pt x="4259" y="718"/>
                </a:lnTo>
                <a:lnTo>
                  <a:pt x="4308" y="766"/>
                </a:lnTo>
                <a:lnTo>
                  <a:pt x="4308" y="2346"/>
                </a:lnTo>
                <a:lnTo>
                  <a:pt x="0" y="2249"/>
                </a:lnTo>
                <a:lnTo>
                  <a:pt x="144" y="0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8755200" y="2440080"/>
            <a:ext cx="1328760" cy="684000"/>
          </a:xfrm>
          <a:custGeom>
            <a:avLst/>
            <a:gdLst/>
            <a:ahLst/>
            <a:rect l="l" t="t" r="r" b="b"/>
            <a:pathLst>
              <a:path w="5025" h="2584">
                <a:moveTo>
                  <a:pt x="4882" y="144"/>
                </a:moveTo>
                <a:lnTo>
                  <a:pt x="574" y="47"/>
                </a:lnTo>
                <a:lnTo>
                  <a:pt x="0" y="0"/>
                </a:lnTo>
                <a:lnTo>
                  <a:pt x="0" y="382"/>
                </a:lnTo>
                <a:lnTo>
                  <a:pt x="1722" y="479"/>
                </a:lnTo>
                <a:lnTo>
                  <a:pt x="1675" y="1867"/>
                </a:lnTo>
                <a:lnTo>
                  <a:pt x="1770" y="1914"/>
                </a:lnTo>
                <a:lnTo>
                  <a:pt x="1770" y="1914"/>
                </a:lnTo>
                <a:lnTo>
                  <a:pt x="1866" y="2010"/>
                </a:lnTo>
                <a:lnTo>
                  <a:pt x="1914" y="2057"/>
                </a:lnTo>
                <a:lnTo>
                  <a:pt x="2057" y="2057"/>
                </a:lnTo>
                <a:lnTo>
                  <a:pt x="2057" y="2010"/>
                </a:lnTo>
                <a:lnTo>
                  <a:pt x="2154" y="2057"/>
                </a:lnTo>
                <a:lnTo>
                  <a:pt x="2154" y="2057"/>
                </a:lnTo>
                <a:lnTo>
                  <a:pt x="2154" y="2105"/>
                </a:lnTo>
                <a:lnTo>
                  <a:pt x="2201" y="2154"/>
                </a:lnTo>
                <a:lnTo>
                  <a:pt x="2201" y="2154"/>
                </a:lnTo>
                <a:lnTo>
                  <a:pt x="2393" y="2201"/>
                </a:lnTo>
                <a:lnTo>
                  <a:pt x="2441" y="2249"/>
                </a:lnTo>
                <a:lnTo>
                  <a:pt x="2488" y="2249"/>
                </a:lnTo>
                <a:lnTo>
                  <a:pt x="2488" y="2201"/>
                </a:lnTo>
                <a:lnTo>
                  <a:pt x="2536" y="2201"/>
                </a:lnTo>
                <a:lnTo>
                  <a:pt x="2584" y="2249"/>
                </a:lnTo>
                <a:lnTo>
                  <a:pt x="2632" y="2297"/>
                </a:lnTo>
                <a:lnTo>
                  <a:pt x="2680" y="2249"/>
                </a:lnTo>
                <a:lnTo>
                  <a:pt x="2823" y="2249"/>
                </a:lnTo>
                <a:lnTo>
                  <a:pt x="2823" y="2297"/>
                </a:lnTo>
                <a:lnTo>
                  <a:pt x="2871" y="2344"/>
                </a:lnTo>
                <a:lnTo>
                  <a:pt x="2920" y="2344"/>
                </a:lnTo>
                <a:lnTo>
                  <a:pt x="2920" y="2441"/>
                </a:lnTo>
                <a:lnTo>
                  <a:pt x="3015" y="2441"/>
                </a:lnTo>
                <a:lnTo>
                  <a:pt x="3063" y="2392"/>
                </a:lnTo>
                <a:lnTo>
                  <a:pt x="3110" y="2344"/>
                </a:lnTo>
                <a:lnTo>
                  <a:pt x="3254" y="2489"/>
                </a:lnTo>
                <a:lnTo>
                  <a:pt x="3254" y="2489"/>
                </a:lnTo>
                <a:lnTo>
                  <a:pt x="3350" y="2441"/>
                </a:lnTo>
                <a:lnTo>
                  <a:pt x="3397" y="2441"/>
                </a:lnTo>
                <a:lnTo>
                  <a:pt x="3397" y="2441"/>
                </a:lnTo>
                <a:lnTo>
                  <a:pt x="3350" y="2536"/>
                </a:lnTo>
                <a:lnTo>
                  <a:pt x="3397" y="2584"/>
                </a:lnTo>
                <a:lnTo>
                  <a:pt x="3445" y="2536"/>
                </a:lnTo>
                <a:lnTo>
                  <a:pt x="3445" y="2489"/>
                </a:lnTo>
                <a:lnTo>
                  <a:pt x="3494" y="2441"/>
                </a:lnTo>
                <a:lnTo>
                  <a:pt x="3541" y="2392"/>
                </a:lnTo>
                <a:lnTo>
                  <a:pt x="3541" y="2392"/>
                </a:lnTo>
                <a:lnTo>
                  <a:pt x="3541" y="2441"/>
                </a:lnTo>
                <a:lnTo>
                  <a:pt x="3637" y="2489"/>
                </a:lnTo>
                <a:lnTo>
                  <a:pt x="3637" y="2489"/>
                </a:lnTo>
                <a:lnTo>
                  <a:pt x="3685" y="2441"/>
                </a:lnTo>
                <a:lnTo>
                  <a:pt x="3732" y="2441"/>
                </a:lnTo>
                <a:lnTo>
                  <a:pt x="3732" y="2441"/>
                </a:lnTo>
                <a:lnTo>
                  <a:pt x="3732" y="2489"/>
                </a:lnTo>
                <a:lnTo>
                  <a:pt x="3781" y="2489"/>
                </a:lnTo>
                <a:lnTo>
                  <a:pt x="3876" y="2584"/>
                </a:lnTo>
                <a:lnTo>
                  <a:pt x="3972" y="2489"/>
                </a:lnTo>
                <a:lnTo>
                  <a:pt x="4020" y="2489"/>
                </a:lnTo>
                <a:lnTo>
                  <a:pt x="4163" y="2441"/>
                </a:lnTo>
                <a:lnTo>
                  <a:pt x="4259" y="2441"/>
                </a:lnTo>
                <a:lnTo>
                  <a:pt x="4307" y="2392"/>
                </a:lnTo>
                <a:lnTo>
                  <a:pt x="4355" y="2392"/>
                </a:lnTo>
                <a:lnTo>
                  <a:pt x="4498" y="2441"/>
                </a:lnTo>
                <a:lnTo>
                  <a:pt x="4595" y="2392"/>
                </a:lnTo>
                <a:lnTo>
                  <a:pt x="4595" y="2392"/>
                </a:lnTo>
                <a:lnTo>
                  <a:pt x="4882" y="2536"/>
                </a:lnTo>
                <a:lnTo>
                  <a:pt x="4929" y="2536"/>
                </a:lnTo>
                <a:lnTo>
                  <a:pt x="4977" y="2584"/>
                </a:lnTo>
                <a:lnTo>
                  <a:pt x="4977" y="2584"/>
                </a:lnTo>
                <a:lnTo>
                  <a:pt x="5025" y="1292"/>
                </a:lnTo>
                <a:lnTo>
                  <a:pt x="4882" y="479"/>
                </a:lnTo>
                <a:lnTo>
                  <a:pt x="4882" y="144"/>
                </a:lnTo>
              </a:path>
            </a:pathLst>
          </a:custGeom>
          <a:solidFill>
            <a:srgbClr val="00f008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5986440" y="1987560"/>
            <a:ext cx="47772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6458040" y="1527120"/>
            <a:ext cx="4777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7272360" y="1779480"/>
            <a:ext cx="4777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7067520" y="2989440"/>
            <a:ext cx="47772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8129520" y="1717560"/>
            <a:ext cx="47808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7705800" y="3112920"/>
            <a:ext cx="72540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9053640" y="2060640"/>
            <a:ext cx="72540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9320040" y="2813040"/>
            <a:ext cx="7257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9213840" y="3832200"/>
            <a:ext cx="72540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24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7477200" y="1933560"/>
            <a:ext cx="1357200" cy="51768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7749360" y="1981080"/>
            <a:ext cx="8038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San Juan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8688240" y="2317680"/>
            <a:ext cx="1184400" cy="51768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8923320" y="230976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8431200" y="3348000"/>
            <a:ext cx="1181160" cy="519120"/>
          </a:xfrm>
          <a:prstGeom prst="ellipse">
            <a:avLst/>
          </a:prstGeom>
          <a:solidFill>
            <a:srgbClr val="99fa9c">
              <a:alpha val="50000"/>
            </a:srgbClr>
          </a:solidFill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8666640" y="3406680"/>
            <a:ext cx="734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Permian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4" name=""/>
          <p:cNvGrpSpPr/>
          <p:nvPr/>
        </p:nvGrpSpPr>
        <p:grpSpPr>
          <a:xfrm>
            <a:off x="6899400" y="2319480"/>
            <a:ext cx="2449440" cy="1377720"/>
            <a:chOff x="6899400" y="2319480"/>
            <a:chExt cx="2449440" cy="1377720"/>
          </a:xfrm>
        </p:grpSpPr>
        <p:sp>
          <p:nvSpPr>
            <p:cNvPr id="795" name=""/>
            <p:cNvSpPr/>
            <p:nvPr/>
          </p:nvSpPr>
          <p:spPr>
            <a:xfrm>
              <a:off x="6899400" y="2558880"/>
              <a:ext cx="1497240" cy="497160"/>
            </a:xfrm>
            <a:custGeom>
              <a:avLst/>
              <a:gdLst/>
              <a:ahLst/>
              <a:rect l="l" t="t" r="r" b="b"/>
              <a:pathLst>
                <a:path w="943" h="313">
                  <a:moveTo>
                    <a:pt x="65" y="84"/>
                  </a:moveTo>
                  <a:cubicBezTo>
                    <a:pt x="63" y="82"/>
                    <a:pt x="25" y="65"/>
                    <a:pt x="25" y="60"/>
                  </a:cubicBezTo>
                  <a:cubicBezTo>
                    <a:pt x="21" y="7"/>
                    <a:pt x="0" y="10"/>
                    <a:pt x="45" y="8"/>
                  </a:cubicBezTo>
                  <a:cubicBezTo>
                    <a:pt x="68" y="1"/>
                    <a:pt x="74" y="10"/>
                    <a:pt x="89" y="0"/>
                  </a:cubicBezTo>
                  <a:cubicBezTo>
                    <a:pt x="125" y="2"/>
                    <a:pt x="114" y="5"/>
                    <a:pt x="149" y="10"/>
                  </a:cubicBezTo>
                  <a:cubicBezTo>
                    <a:pt x="165" y="12"/>
                    <a:pt x="181" y="14"/>
                    <a:pt x="196" y="16"/>
                  </a:cubicBezTo>
                  <a:cubicBezTo>
                    <a:pt x="204" y="17"/>
                    <a:pt x="220" y="19"/>
                    <a:pt x="220" y="19"/>
                  </a:cubicBezTo>
                  <a:cubicBezTo>
                    <a:pt x="271" y="34"/>
                    <a:pt x="396" y="23"/>
                    <a:pt x="423" y="22"/>
                  </a:cubicBezTo>
                  <a:cubicBezTo>
                    <a:pt x="468" y="24"/>
                    <a:pt x="496" y="22"/>
                    <a:pt x="536" y="34"/>
                  </a:cubicBezTo>
                  <a:cubicBezTo>
                    <a:pt x="541" y="35"/>
                    <a:pt x="568" y="43"/>
                    <a:pt x="570" y="43"/>
                  </a:cubicBezTo>
                  <a:cubicBezTo>
                    <a:pt x="577" y="45"/>
                    <a:pt x="590" y="56"/>
                    <a:pt x="590" y="56"/>
                  </a:cubicBezTo>
                  <a:cubicBezTo>
                    <a:pt x="596" y="73"/>
                    <a:pt x="624" y="95"/>
                    <a:pt x="643" y="101"/>
                  </a:cubicBezTo>
                  <a:cubicBezTo>
                    <a:pt x="658" y="115"/>
                    <a:pt x="648" y="108"/>
                    <a:pt x="673" y="122"/>
                  </a:cubicBezTo>
                  <a:cubicBezTo>
                    <a:pt x="680" y="126"/>
                    <a:pt x="693" y="134"/>
                    <a:pt x="693" y="134"/>
                  </a:cubicBezTo>
                  <a:cubicBezTo>
                    <a:pt x="701" y="144"/>
                    <a:pt x="709" y="151"/>
                    <a:pt x="720" y="159"/>
                  </a:cubicBezTo>
                  <a:cubicBezTo>
                    <a:pt x="731" y="174"/>
                    <a:pt x="750" y="185"/>
                    <a:pt x="766" y="195"/>
                  </a:cubicBezTo>
                  <a:cubicBezTo>
                    <a:pt x="773" y="199"/>
                    <a:pt x="786" y="207"/>
                    <a:pt x="786" y="207"/>
                  </a:cubicBezTo>
                  <a:cubicBezTo>
                    <a:pt x="795" y="219"/>
                    <a:pt x="809" y="222"/>
                    <a:pt x="823" y="231"/>
                  </a:cubicBezTo>
                  <a:cubicBezTo>
                    <a:pt x="850" y="247"/>
                    <a:pt x="876" y="261"/>
                    <a:pt x="903" y="277"/>
                  </a:cubicBezTo>
                  <a:cubicBezTo>
                    <a:pt x="909" y="285"/>
                    <a:pt x="919" y="295"/>
                    <a:pt x="926" y="301"/>
                  </a:cubicBezTo>
                  <a:cubicBezTo>
                    <a:pt x="943" y="313"/>
                    <a:pt x="932" y="295"/>
                    <a:pt x="940" y="310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 flipV="1">
              <a:off x="8377560" y="2735280"/>
              <a:ext cx="738000" cy="303120"/>
            </a:xfrm>
            <a:prstGeom prst="line">
              <a:avLst/>
            </a:prstGeom>
            <a:ln cap="rnd"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8804520" y="2681280"/>
              <a:ext cx="270000" cy="192240"/>
            </a:xfrm>
            <a:custGeom>
              <a:avLst/>
              <a:gdLst/>
              <a:ahLst/>
              <a:rect l="l" t="t" r="r" b="b"/>
              <a:pathLst>
                <a:path w="153" h="120">
                  <a:moveTo>
                    <a:pt x="0" y="0"/>
                  </a:moveTo>
                  <a:cubicBezTo>
                    <a:pt x="40" y="2"/>
                    <a:pt x="46" y="2"/>
                    <a:pt x="75" y="9"/>
                  </a:cubicBezTo>
                  <a:cubicBezTo>
                    <a:pt x="81" y="27"/>
                    <a:pt x="91" y="42"/>
                    <a:pt x="102" y="57"/>
                  </a:cubicBezTo>
                  <a:cubicBezTo>
                    <a:pt x="109" y="78"/>
                    <a:pt x="119" y="86"/>
                    <a:pt x="135" y="102"/>
                  </a:cubicBezTo>
                  <a:cubicBezTo>
                    <a:pt x="138" y="105"/>
                    <a:pt x="153" y="117"/>
                    <a:pt x="153" y="120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9077400" y="2511360"/>
              <a:ext cx="271440" cy="279360"/>
            </a:xfrm>
            <a:custGeom>
              <a:avLst/>
              <a:gdLst/>
              <a:ahLst/>
              <a:rect l="l" t="t" r="r" b="b"/>
              <a:pathLst>
                <a:path w="154" h="174">
                  <a:moveTo>
                    <a:pt x="19" y="0"/>
                  </a:moveTo>
                  <a:cubicBezTo>
                    <a:pt x="27" y="42"/>
                    <a:pt x="0" y="113"/>
                    <a:pt x="25" y="144"/>
                  </a:cubicBezTo>
                  <a:cubicBezTo>
                    <a:pt x="29" y="150"/>
                    <a:pt x="55" y="153"/>
                    <a:pt x="64" y="156"/>
                  </a:cubicBezTo>
                  <a:cubicBezTo>
                    <a:pt x="105" y="168"/>
                    <a:pt x="104" y="174"/>
                    <a:pt x="154" y="174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7724880" y="2319480"/>
              <a:ext cx="131760" cy="284040"/>
            </a:xfrm>
            <a:custGeom>
              <a:avLst/>
              <a:gdLst/>
              <a:ahLst/>
              <a:rect l="l" t="t" r="r" b="b"/>
              <a:pathLst>
                <a:path w="75" h="177">
                  <a:moveTo>
                    <a:pt x="0" y="177"/>
                  </a:moveTo>
                  <a:cubicBezTo>
                    <a:pt x="7" y="167"/>
                    <a:pt x="9" y="159"/>
                    <a:pt x="18" y="150"/>
                  </a:cubicBezTo>
                  <a:cubicBezTo>
                    <a:pt x="34" y="101"/>
                    <a:pt x="75" y="55"/>
                    <a:pt x="75" y="0"/>
                  </a:cubicBezTo>
                </a:path>
              </a:pathLst>
            </a:custGeom>
            <a:noFill/>
            <a:ln cap="rnd"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8375760" y="3036960"/>
              <a:ext cx="258840" cy="660240"/>
            </a:xfrm>
            <a:prstGeom prst="line">
              <a:avLst/>
            </a:prstGeom>
            <a:ln cap="rnd"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1" name=""/>
          <p:cNvSpPr/>
          <p:nvPr/>
        </p:nvSpPr>
        <p:spPr>
          <a:xfrm>
            <a:off x="6296040" y="4124160"/>
            <a:ext cx="192240" cy="192240"/>
          </a:xfrm>
          <a:prstGeom prst="star5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2" name=""/>
          <p:cNvGrpSpPr/>
          <p:nvPr/>
        </p:nvGrpSpPr>
        <p:grpSpPr>
          <a:xfrm>
            <a:off x="6199200" y="4803840"/>
            <a:ext cx="228240" cy="182160"/>
            <a:chOff x="6199200" y="4803840"/>
            <a:chExt cx="228240" cy="182160"/>
          </a:xfrm>
        </p:grpSpPr>
        <p:sp>
          <p:nvSpPr>
            <p:cNvPr id="803" name=""/>
            <p:cNvSpPr/>
            <p:nvPr/>
          </p:nvSpPr>
          <p:spPr>
            <a:xfrm>
              <a:off x="6199200" y="4876200"/>
              <a:ext cx="228240" cy="109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6217560" y="4803840"/>
              <a:ext cx="81360" cy="7236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5" name=""/>
          <p:cNvGrpSpPr/>
          <p:nvPr/>
        </p:nvGrpSpPr>
        <p:grpSpPr>
          <a:xfrm>
            <a:off x="6199200" y="5013360"/>
            <a:ext cx="228240" cy="182160"/>
            <a:chOff x="6199200" y="5013360"/>
            <a:chExt cx="228240" cy="182160"/>
          </a:xfrm>
        </p:grpSpPr>
        <p:sp>
          <p:nvSpPr>
            <p:cNvPr id="806" name=""/>
            <p:cNvSpPr/>
            <p:nvPr/>
          </p:nvSpPr>
          <p:spPr>
            <a:xfrm>
              <a:off x="6199200" y="5085720"/>
              <a:ext cx="22824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6217560" y="5013360"/>
              <a:ext cx="81360" cy="723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8" name=""/>
          <p:cNvGrpSpPr/>
          <p:nvPr/>
        </p:nvGrpSpPr>
        <p:grpSpPr>
          <a:xfrm>
            <a:off x="6199200" y="5221440"/>
            <a:ext cx="228240" cy="182160"/>
            <a:chOff x="6199200" y="5221440"/>
            <a:chExt cx="228240" cy="182160"/>
          </a:xfrm>
        </p:grpSpPr>
        <p:sp>
          <p:nvSpPr>
            <p:cNvPr id="809" name=""/>
            <p:cNvSpPr/>
            <p:nvPr/>
          </p:nvSpPr>
          <p:spPr>
            <a:xfrm>
              <a:off x="6199200" y="5293800"/>
              <a:ext cx="228240" cy="10980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6217560" y="5221440"/>
              <a:ext cx="81360" cy="7236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1" name=""/>
          <p:cNvSpPr/>
          <p:nvPr/>
        </p:nvSpPr>
        <p:spPr>
          <a:xfrm>
            <a:off x="7689960" y="2563920"/>
            <a:ext cx="74520" cy="7452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409680" y="963720"/>
            <a:ext cx="3773520" cy="480960"/>
          </a:xfrm>
          <a:prstGeom prst="rect">
            <a:avLst/>
          </a:prstGeom>
          <a:solidFill>
            <a:srgbClr val="0091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19160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Capacity Expansions to California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409680" y="4305240"/>
            <a:ext cx="3773520" cy="480960"/>
          </a:xfrm>
          <a:prstGeom prst="rect">
            <a:avLst/>
          </a:prstGeom>
          <a:solidFill>
            <a:srgbClr val="0091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191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New Interconnections (East of California)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317520" y="2206800"/>
            <a:ext cx="93600" cy="936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9440" bIns="19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317520" y="2538360"/>
            <a:ext cx="93600" cy="936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9440" bIns="19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317520" y="4916520"/>
            <a:ext cx="93600" cy="936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9440" bIns="19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317520" y="5435640"/>
            <a:ext cx="93600" cy="936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9440" bIns="19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317520" y="5973840"/>
            <a:ext cx="93600" cy="936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9440" bIns="19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9" name=""/>
          <p:cNvGrpSpPr/>
          <p:nvPr/>
        </p:nvGrpSpPr>
        <p:grpSpPr>
          <a:xfrm>
            <a:off x="7481880" y="2890800"/>
            <a:ext cx="182520" cy="150840"/>
            <a:chOff x="7481880" y="2890800"/>
            <a:chExt cx="182520" cy="150840"/>
          </a:xfrm>
        </p:grpSpPr>
        <p:sp>
          <p:nvSpPr>
            <p:cNvPr id="820" name=""/>
            <p:cNvSpPr/>
            <p:nvPr/>
          </p:nvSpPr>
          <p:spPr>
            <a:xfrm>
              <a:off x="7496280" y="2890800"/>
              <a:ext cx="82440" cy="9216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7481880" y="2931840"/>
              <a:ext cx="182520" cy="10980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2" name=""/>
          <p:cNvGrpSpPr/>
          <p:nvPr/>
        </p:nvGrpSpPr>
        <p:grpSpPr>
          <a:xfrm>
            <a:off x="6532560" y="2509920"/>
            <a:ext cx="182520" cy="169560"/>
            <a:chOff x="6532560" y="2509920"/>
            <a:chExt cx="182520" cy="169560"/>
          </a:xfrm>
        </p:grpSpPr>
        <p:sp>
          <p:nvSpPr>
            <p:cNvPr id="823" name=""/>
            <p:cNvSpPr/>
            <p:nvPr/>
          </p:nvSpPr>
          <p:spPr>
            <a:xfrm>
              <a:off x="6546960" y="2509920"/>
              <a:ext cx="82440" cy="10368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6532560" y="2556000"/>
              <a:ext cx="182520" cy="12348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5" name=""/>
          <p:cNvGrpSpPr/>
          <p:nvPr/>
        </p:nvGrpSpPr>
        <p:grpSpPr>
          <a:xfrm>
            <a:off x="6272280" y="2541600"/>
            <a:ext cx="182520" cy="150840"/>
            <a:chOff x="6272280" y="2541600"/>
            <a:chExt cx="182520" cy="150840"/>
          </a:xfrm>
        </p:grpSpPr>
        <p:sp>
          <p:nvSpPr>
            <p:cNvPr id="826" name=""/>
            <p:cNvSpPr/>
            <p:nvPr/>
          </p:nvSpPr>
          <p:spPr>
            <a:xfrm>
              <a:off x="6286680" y="2541600"/>
              <a:ext cx="82440" cy="9216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6272280" y="2582640"/>
              <a:ext cx="182520" cy="10980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8" name=""/>
          <p:cNvGrpSpPr/>
          <p:nvPr/>
        </p:nvGrpSpPr>
        <p:grpSpPr>
          <a:xfrm>
            <a:off x="6618240" y="2662200"/>
            <a:ext cx="182520" cy="150840"/>
            <a:chOff x="6618240" y="2662200"/>
            <a:chExt cx="182520" cy="150840"/>
          </a:xfrm>
        </p:grpSpPr>
        <p:sp>
          <p:nvSpPr>
            <p:cNvPr id="829" name=""/>
            <p:cNvSpPr/>
            <p:nvPr/>
          </p:nvSpPr>
          <p:spPr>
            <a:xfrm>
              <a:off x="6632640" y="266220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6618240" y="270324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1" name=""/>
          <p:cNvGrpSpPr/>
          <p:nvPr/>
        </p:nvGrpSpPr>
        <p:grpSpPr>
          <a:xfrm>
            <a:off x="6364440" y="2827440"/>
            <a:ext cx="182520" cy="150840"/>
            <a:chOff x="6364440" y="2827440"/>
            <a:chExt cx="182520" cy="150840"/>
          </a:xfrm>
        </p:grpSpPr>
        <p:sp>
          <p:nvSpPr>
            <p:cNvPr id="832" name=""/>
            <p:cNvSpPr/>
            <p:nvPr/>
          </p:nvSpPr>
          <p:spPr>
            <a:xfrm>
              <a:off x="6378840" y="282744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6364440" y="286848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4" name=""/>
          <p:cNvGrpSpPr/>
          <p:nvPr/>
        </p:nvGrpSpPr>
        <p:grpSpPr>
          <a:xfrm>
            <a:off x="6948360" y="2840040"/>
            <a:ext cx="182520" cy="150840"/>
            <a:chOff x="6948360" y="2840040"/>
            <a:chExt cx="182520" cy="150840"/>
          </a:xfrm>
        </p:grpSpPr>
        <p:sp>
          <p:nvSpPr>
            <p:cNvPr id="835" name=""/>
            <p:cNvSpPr/>
            <p:nvPr/>
          </p:nvSpPr>
          <p:spPr>
            <a:xfrm>
              <a:off x="6962760" y="2840040"/>
              <a:ext cx="82440" cy="9216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6948360" y="2881080"/>
              <a:ext cx="182520" cy="109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7" name=""/>
          <p:cNvGrpSpPr/>
          <p:nvPr/>
        </p:nvGrpSpPr>
        <p:grpSpPr>
          <a:xfrm>
            <a:off x="6999120" y="2579760"/>
            <a:ext cx="182520" cy="150840"/>
            <a:chOff x="6999120" y="2579760"/>
            <a:chExt cx="182520" cy="150840"/>
          </a:xfrm>
        </p:grpSpPr>
        <p:sp>
          <p:nvSpPr>
            <p:cNvPr id="838" name=""/>
            <p:cNvSpPr/>
            <p:nvPr/>
          </p:nvSpPr>
          <p:spPr>
            <a:xfrm>
              <a:off x="7013520" y="2579760"/>
              <a:ext cx="82440" cy="9216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6999120" y="2620800"/>
              <a:ext cx="182520" cy="109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0" name=""/>
          <p:cNvSpPr/>
          <p:nvPr/>
        </p:nvSpPr>
        <p:spPr>
          <a:xfrm>
            <a:off x="6943680" y="2625840"/>
            <a:ext cx="192240" cy="191880"/>
          </a:xfrm>
          <a:prstGeom prst="star5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6878520" y="2306520"/>
            <a:ext cx="192240" cy="192240"/>
          </a:xfrm>
          <a:prstGeom prst="star5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6921360" y="2425680"/>
            <a:ext cx="192240" cy="192240"/>
          </a:xfrm>
          <a:prstGeom prst="star5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3" name=""/>
          <p:cNvGrpSpPr/>
          <p:nvPr/>
        </p:nvGrpSpPr>
        <p:grpSpPr>
          <a:xfrm>
            <a:off x="6046920" y="1208160"/>
            <a:ext cx="182520" cy="150840"/>
            <a:chOff x="6046920" y="1208160"/>
            <a:chExt cx="182520" cy="150840"/>
          </a:xfrm>
        </p:grpSpPr>
        <p:sp>
          <p:nvSpPr>
            <p:cNvPr id="844" name=""/>
            <p:cNvSpPr/>
            <p:nvPr/>
          </p:nvSpPr>
          <p:spPr>
            <a:xfrm>
              <a:off x="6061320" y="120816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6046920" y="124920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6" name=""/>
          <p:cNvGrpSpPr/>
          <p:nvPr/>
        </p:nvGrpSpPr>
        <p:grpSpPr>
          <a:xfrm>
            <a:off x="5958000" y="1395360"/>
            <a:ext cx="182520" cy="150840"/>
            <a:chOff x="5958000" y="1395360"/>
            <a:chExt cx="182520" cy="150840"/>
          </a:xfrm>
        </p:grpSpPr>
        <p:sp>
          <p:nvSpPr>
            <p:cNvPr id="847" name=""/>
            <p:cNvSpPr/>
            <p:nvPr/>
          </p:nvSpPr>
          <p:spPr>
            <a:xfrm>
              <a:off x="5972400" y="1395360"/>
              <a:ext cx="82440" cy="9216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5958000" y="1436400"/>
              <a:ext cx="182520" cy="109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9" name=""/>
          <p:cNvGrpSpPr/>
          <p:nvPr/>
        </p:nvGrpSpPr>
        <p:grpSpPr>
          <a:xfrm>
            <a:off x="5850000" y="1566720"/>
            <a:ext cx="182520" cy="150840"/>
            <a:chOff x="5850000" y="1566720"/>
            <a:chExt cx="182520" cy="150840"/>
          </a:xfrm>
        </p:grpSpPr>
        <p:sp>
          <p:nvSpPr>
            <p:cNvPr id="850" name=""/>
            <p:cNvSpPr/>
            <p:nvPr/>
          </p:nvSpPr>
          <p:spPr>
            <a:xfrm>
              <a:off x="5864400" y="156672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5850000" y="160776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2" name=""/>
          <p:cNvGrpSpPr/>
          <p:nvPr/>
        </p:nvGrpSpPr>
        <p:grpSpPr>
          <a:xfrm>
            <a:off x="5818320" y="1630440"/>
            <a:ext cx="182520" cy="150840"/>
            <a:chOff x="5818320" y="1630440"/>
            <a:chExt cx="182520" cy="150840"/>
          </a:xfrm>
        </p:grpSpPr>
        <p:sp>
          <p:nvSpPr>
            <p:cNvPr id="853" name=""/>
            <p:cNvSpPr/>
            <p:nvPr/>
          </p:nvSpPr>
          <p:spPr>
            <a:xfrm>
              <a:off x="5832720" y="1630440"/>
              <a:ext cx="82440" cy="9216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5818320" y="1671480"/>
              <a:ext cx="182520" cy="109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5" name=""/>
          <p:cNvGrpSpPr/>
          <p:nvPr/>
        </p:nvGrpSpPr>
        <p:grpSpPr>
          <a:xfrm>
            <a:off x="5862600" y="1684440"/>
            <a:ext cx="182520" cy="150840"/>
            <a:chOff x="5862600" y="1684440"/>
            <a:chExt cx="182520" cy="150840"/>
          </a:xfrm>
        </p:grpSpPr>
        <p:sp>
          <p:nvSpPr>
            <p:cNvPr id="856" name=""/>
            <p:cNvSpPr/>
            <p:nvPr/>
          </p:nvSpPr>
          <p:spPr>
            <a:xfrm>
              <a:off x="5877000" y="168444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5862600" y="172548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8" name=""/>
          <p:cNvGrpSpPr/>
          <p:nvPr/>
        </p:nvGrpSpPr>
        <p:grpSpPr>
          <a:xfrm>
            <a:off x="5925960" y="2201760"/>
            <a:ext cx="182520" cy="150840"/>
            <a:chOff x="5925960" y="2201760"/>
            <a:chExt cx="182520" cy="150840"/>
          </a:xfrm>
        </p:grpSpPr>
        <p:sp>
          <p:nvSpPr>
            <p:cNvPr id="859" name=""/>
            <p:cNvSpPr/>
            <p:nvPr/>
          </p:nvSpPr>
          <p:spPr>
            <a:xfrm>
              <a:off x="5940360" y="2201760"/>
              <a:ext cx="82440" cy="9216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5925960" y="2242800"/>
              <a:ext cx="182520" cy="10980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61" name=""/>
          <p:cNvGrpSpPr/>
          <p:nvPr/>
        </p:nvGrpSpPr>
        <p:grpSpPr>
          <a:xfrm>
            <a:off x="6114960" y="2239920"/>
            <a:ext cx="182520" cy="150840"/>
            <a:chOff x="6114960" y="2239920"/>
            <a:chExt cx="182520" cy="150840"/>
          </a:xfrm>
        </p:grpSpPr>
        <p:sp>
          <p:nvSpPr>
            <p:cNvPr id="862" name=""/>
            <p:cNvSpPr/>
            <p:nvPr/>
          </p:nvSpPr>
          <p:spPr>
            <a:xfrm>
              <a:off x="6129360" y="223992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6114960" y="228096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64" name=""/>
          <p:cNvGrpSpPr/>
          <p:nvPr/>
        </p:nvGrpSpPr>
        <p:grpSpPr>
          <a:xfrm>
            <a:off x="6070680" y="2239920"/>
            <a:ext cx="182520" cy="150840"/>
            <a:chOff x="6070680" y="2239920"/>
            <a:chExt cx="182520" cy="150840"/>
          </a:xfrm>
        </p:grpSpPr>
        <p:sp>
          <p:nvSpPr>
            <p:cNvPr id="865" name=""/>
            <p:cNvSpPr/>
            <p:nvPr/>
          </p:nvSpPr>
          <p:spPr>
            <a:xfrm>
              <a:off x="6085080" y="2239920"/>
              <a:ext cx="82440" cy="9216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6070680" y="2280960"/>
              <a:ext cx="182520" cy="109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67" name=""/>
          <p:cNvGrpSpPr/>
          <p:nvPr/>
        </p:nvGrpSpPr>
        <p:grpSpPr>
          <a:xfrm>
            <a:off x="6110280" y="2370240"/>
            <a:ext cx="182520" cy="150840"/>
            <a:chOff x="6110280" y="2370240"/>
            <a:chExt cx="182520" cy="150840"/>
          </a:xfrm>
        </p:grpSpPr>
        <p:sp>
          <p:nvSpPr>
            <p:cNvPr id="868" name=""/>
            <p:cNvSpPr/>
            <p:nvPr/>
          </p:nvSpPr>
          <p:spPr>
            <a:xfrm>
              <a:off x="6124680" y="237024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6110280" y="241128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0" name=""/>
          <p:cNvGrpSpPr/>
          <p:nvPr/>
        </p:nvGrpSpPr>
        <p:grpSpPr>
          <a:xfrm>
            <a:off x="6161040" y="2395440"/>
            <a:ext cx="182520" cy="150840"/>
            <a:chOff x="6161040" y="2395440"/>
            <a:chExt cx="182520" cy="150840"/>
          </a:xfrm>
        </p:grpSpPr>
        <p:sp>
          <p:nvSpPr>
            <p:cNvPr id="871" name=""/>
            <p:cNvSpPr/>
            <p:nvPr/>
          </p:nvSpPr>
          <p:spPr>
            <a:xfrm>
              <a:off x="6175440" y="2395440"/>
              <a:ext cx="82440" cy="9216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6161040" y="2436480"/>
              <a:ext cx="182520" cy="109800"/>
            </a:xfrm>
            <a:prstGeom prst="rect">
              <a:avLst/>
            </a:prstGeom>
            <a:solidFill>
              <a:srgbClr val="ffe80f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3" name=""/>
          <p:cNvGrpSpPr/>
          <p:nvPr/>
        </p:nvGrpSpPr>
        <p:grpSpPr>
          <a:xfrm>
            <a:off x="6326280" y="2637000"/>
            <a:ext cx="182520" cy="150120"/>
            <a:chOff x="6326280" y="2637000"/>
            <a:chExt cx="182520" cy="150120"/>
          </a:xfrm>
        </p:grpSpPr>
        <p:sp>
          <p:nvSpPr>
            <p:cNvPr id="874" name=""/>
            <p:cNvSpPr/>
            <p:nvPr/>
          </p:nvSpPr>
          <p:spPr>
            <a:xfrm>
              <a:off x="6340680" y="2637000"/>
              <a:ext cx="82440" cy="9180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6326280" y="2677680"/>
              <a:ext cx="182520" cy="109440"/>
            </a:xfrm>
            <a:prstGeom prst="rect">
              <a:avLst/>
            </a:prstGeom>
            <a:solidFill>
              <a:srgbClr val="fc0128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AB8D611-09F4-4F02-A344-7653C477E6D6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1998-12-10T17:01:04Z</dcterms:created>
  <dc:creator>Heather Tracy</dc:creator>
  <dc:description/>
  <dc:language>en-US</dc:language>
  <cp:lastModifiedBy>lvalenc</cp:lastModifiedBy>
  <cp:lastPrinted>2001-01-21T21:00:46Z</cp:lastPrinted>
  <dcterms:modified xsi:type="dcterms:W3CDTF">2001-01-23T11:53:38Z</dcterms:modified>
  <cp:revision>465</cp:revision>
  <dc:subject/>
  <dc:title>No Slide Title</dc:title>
</cp:coreProperties>
</file>