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294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D3F7EE1-A96A-48A1-8666-9523AB3B13B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FEB4C5C5-D883-4BE4-B0B5-8667527FE5B1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286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ETS Corporate Development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Representative Transactions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00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Acquisitions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TransCanada PipeLines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Pure Asset Play (Transmission &amp; Pipes)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2001E EBITDA $1.7B; $6.1B Market Cap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Mississippi River Transmission (MRT)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Reliant-Owned, 2100 Mile Pipeline to St Louis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330 bcf Transported Per Year; 90% Utilization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2000 EBITDA $46.3MM; $290MM Enterprise Value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Offered for Sale in 2000; No Transaction Completed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Discovery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Disposition of Offshore Facilities due to Chevron Texaco Merger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Auction Process Commencing in November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New Pipeline (1997) with Growth Potential/Risk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0">
              <a:spcBef>
                <a:spcPts val="601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28600"/>
            <a:ext cx="7772400" cy="9907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ETS Corporate Development</a:t>
            </a:r>
            <a:br>
              <a:rPr sz="3600"/>
            </a:br>
            <a:r>
              <a:rPr b="0" lang="en-US" sz="36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Representative Transactions</a:t>
            </a:r>
            <a:endParaRPr b="0" lang="en-US" sz="3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685800" y="1294920"/>
            <a:ext cx="7772400" cy="5257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marL="343080" indent="-343080">
              <a:spcBef>
                <a:spcPts val="601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Dispositions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Trailblazer Pipeline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Sale to EOTT or NBP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EOTT Sale Reduces ENE Guarantee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Deal Only Above $85MM; $38MM Gain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 Beaver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Potential Sale of NNG Gathering Assets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Duke Expression of Interest for $50MM+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Estimated Gain on Sale: $20MM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marL="343080" indent="-34308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MOPS 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Disposition of NNG Offshore Facilities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$13.0 Million Williams Offer Accepted; PSA Near Completion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lnSpc>
                <a:spcPct val="75000"/>
              </a:lnSpc>
              <a:spcBef>
                <a:spcPts val="601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Close Subject to FERC Approval; 6-9 Mos.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393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2001-10-23T16:36:10Z</dcterms:created>
  <dc:creator>Stephen Dowd</dc:creator>
  <dc:description/>
  <dc:language>en-US</dc:language>
  <cp:lastModifiedBy>Stephen Dowd</cp:lastModifiedBy>
  <dcterms:modified xsi:type="dcterms:W3CDTF">2001-10-24T19:23:07Z</dcterms:modified>
  <cp:revision>2</cp:revision>
  <dc:subject/>
  <dc:title>ETS Corporate Development</dc:title>
</cp:coreProperties>
</file>