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FEF68E4-C974-4136-AEC8-2DDB1D2B8E5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4DBFCB1-BD81-4DCA-96A9-F4B27D1F471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Commercial Group Summary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" name=""/>
          <p:cNvGraphicFramePr/>
          <p:nvPr/>
        </p:nvGraphicFramePr>
        <p:xfrm>
          <a:off x="685800" y="2430360"/>
          <a:ext cx="7772400" cy="32162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430360"/>
                    <a:ext cx="7772400" cy="321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10/4/01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2001-10-05T13:54:40Z</dcterms:created>
  <dc:creator>jjoyce</dc:creator>
  <dc:description/>
  <dc:language>en-US</dc:language>
  <cp:lastModifiedBy>tgeacco</cp:lastModifiedBy>
  <dcterms:modified xsi:type="dcterms:W3CDTF">2001-10-08T19:53:10Z</dcterms:modified>
  <cp:revision>5</cp:revision>
  <dc:subject/>
  <dc:title>ETS Commercial Group Summary  2002 Operating Plan</dc:title>
</cp:coreProperties>
</file>