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D2C9BF5-1924-42F2-8772-15873405676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0583BF4-1122-4961-AA96-A0173AB8B51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 Commercial Group Summary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Operating Plan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" name=""/>
          <p:cNvGraphicFramePr/>
          <p:nvPr/>
        </p:nvGraphicFramePr>
        <p:xfrm>
          <a:off x="685800" y="2430360"/>
          <a:ext cx="7772400" cy="32162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2430360"/>
                    <a:ext cx="7772400" cy="3216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10/4/01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2001-10-05T13:54:40Z</dcterms:created>
  <dc:creator>jjoyce</dc:creator>
  <dc:description/>
  <dc:language>en-US</dc:language>
  <cp:lastModifiedBy>jjoyce</cp:lastModifiedBy>
  <dcterms:modified xsi:type="dcterms:W3CDTF">2001-10-08T14:57:04Z</dcterms:modified>
  <cp:revision>5</cp:revision>
  <dc:subject/>
  <dc:title>ETS Commercial Group Summary  2002 Operating Plan</dc:title>
</cp:coreProperties>
</file>