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C44BA1-7C0E-4F4F-8F82-B6C034F6289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1B87EBA-BDF5-4B96-959C-CDDD9CB100C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Commercial Group Summary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693720" y="2158920"/>
          <a:ext cx="7756560" cy="3861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3720" y="2158920"/>
                    <a:ext cx="7756560" cy="386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2001-10-05T13:54:40Z</dcterms:created>
  <dc:creator>jjoyce</dc:creator>
  <dc:description/>
  <dc:language>en-US</dc:language>
  <cp:lastModifiedBy>tgeacco</cp:lastModifiedBy>
  <dcterms:modified xsi:type="dcterms:W3CDTF">2001-10-09T16:23:57Z</dcterms:modified>
  <cp:revision>11</cp:revision>
  <dc:subject/>
  <dc:title>ETS Commercial Group Summary  2002 Operating Plan</dc:title>
</cp:coreProperties>
</file>