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1407F7-7857-4BE6-8001-07D5567E0D4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B151F1-955A-4A5D-82BC-415750F686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3840" y="1309680"/>
            <a:ext cx="1295280" cy="960480"/>
          </a:xfrm>
          <a:custGeom>
            <a:avLst/>
            <a:gdLst/>
            <a:ahLst/>
            <a:rect l="l" t="t" r="r" b="b"/>
            <a:pathLst>
              <a:path w="765" h="605">
                <a:moveTo>
                  <a:pt x="0" y="411"/>
                </a:moveTo>
                <a:lnTo>
                  <a:pt x="21" y="379"/>
                </a:lnTo>
                <a:lnTo>
                  <a:pt x="157" y="41"/>
                </a:lnTo>
                <a:lnTo>
                  <a:pt x="165" y="41"/>
                </a:lnTo>
                <a:lnTo>
                  <a:pt x="165" y="0"/>
                </a:lnTo>
                <a:lnTo>
                  <a:pt x="255" y="37"/>
                </a:lnTo>
                <a:lnTo>
                  <a:pt x="251" y="87"/>
                </a:lnTo>
                <a:lnTo>
                  <a:pt x="301" y="111"/>
                </a:lnTo>
                <a:lnTo>
                  <a:pt x="514" y="103"/>
                </a:lnTo>
                <a:lnTo>
                  <a:pt x="732" y="152"/>
                </a:lnTo>
                <a:lnTo>
                  <a:pt x="765" y="193"/>
                </a:lnTo>
                <a:lnTo>
                  <a:pt x="671" y="329"/>
                </a:lnTo>
                <a:lnTo>
                  <a:pt x="691" y="379"/>
                </a:lnTo>
                <a:lnTo>
                  <a:pt x="662" y="436"/>
                </a:lnTo>
                <a:lnTo>
                  <a:pt x="642" y="605"/>
                </a:lnTo>
                <a:lnTo>
                  <a:pt x="387" y="564"/>
                </a:lnTo>
                <a:lnTo>
                  <a:pt x="13" y="490"/>
                </a:lnTo>
                <a:lnTo>
                  <a:pt x="0" y="41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3840" y="1309680"/>
            <a:ext cx="1295280" cy="960480"/>
          </a:xfrm>
          <a:custGeom>
            <a:avLst/>
            <a:gdLst/>
            <a:ahLst/>
            <a:rect l="l" t="t" r="r" b="b"/>
            <a:pathLst>
              <a:path w="765" h="605">
                <a:moveTo>
                  <a:pt x="0" y="411"/>
                </a:moveTo>
                <a:lnTo>
                  <a:pt x="21" y="379"/>
                </a:lnTo>
                <a:lnTo>
                  <a:pt x="157" y="41"/>
                </a:lnTo>
                <a:lnTo>
                  <a:pt x="165" y="41"/>
                </a:lnTo>
                <a:lnTo>
                  <a:pt x="165" y="0"/>
                </a:lnTo>
                <a:lnTo>
                  <a:pt x="255" y="37"/>
                </a:lnTo>
                <a:lnTo>
                  <a:pt x="251" y="87"/>
                </a:lnTo>
                <a:lnTo>
                  <a:pt x="301" y="111"/>
                </a:lnTo>
                <a:lnTo>
                  <a:pt x="514" y="103"/>
                </a:lnTo>
                <a:lnTo>
                  <a:pt x="732" y="152"/>
                </a:lnTo>
                <a:lnTo>
                  <a:pt x="765" y="193"/>
                </a:lnTo>
                <a:lnTo>
                  <a:pt x="671" y="329"/>
                </a:lnTo>
                <a:lnTo>
                  <a:pt x="691" y="379"/>
                </a:lnTo>
                <a:lnTo>
                  <a:pt x="662" y="436"/>
                </a:lnTo>
                <a:lnTo>
                  <a:pt x="642" y="605"/>
                </a:lnTo>
                <a:lnTo>
                  <a:pt x="387" y="564"/>
                </a:lnTo>
                <a:lnTo>
                  <a:pt x="13" y="490"/>
                </a:lnTo>
                <a:lnTo>
                  <a:pt x="0" y="411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2087640"/>
            <a:ext cx="1326960" cy="2035080"/>
          </a:xfrm>
          <a:custGeom>
            <a:avLst/>
            <a:gdLst/>
            <a:ahLst/>
            <a:rect l="l" t="t" r="r" b="b"/>
            <a:pathLst>
              <a:path w="785" h="1282">
                <a:moveTo>
                  <a:pt x="66" y="0"/>
                </a:moveTo>
                <a:lnTo>
                  <a:pt x="440" y="74"/>
                </a:lnTo>
                <a:lnTo>
                  <a:pt x="350" y="427"/>
                </a:lnTo>
                <a:lnTo>
                  <a:pt x="757" y="966"/>
                </a:lnTo>
                <a:lnTo>
                  <a:pt x="748" y="974"/>
                </a:lnTo>
                <a:lnTo>
                  <a:pt x="785" y="1097"/>
                </a:lnTo>
                <a:lnTo>
                  <a:pt x="740" y="1126"/>
                </a:lnTo>
                <a:lnTo>
                  <a:pt x="724" y="1196"/>
                </a:lnTo>
                <a:lnTo>
                  <a:pt x="736" y="1221"/>
                </a:lnTo>
                <a:lnTo>
                  <a:pt x="707" y="1282"/>
                </a:lnTo>
                <a:lnTo>
                  <a:pt x="687" y="1266"/>
                </a:lnTo>
                <a:lnTo>
                  <a:pt x="695" y="1249"/>
                </a:lnTo>
                <a:lnTo>
                  <a:pt x="456" y="1221"/>
                </a:lnTo>
                <a:lnTo>
                  <a:pt x="456" y="1208"/>
                </a:lnTo>
                <a:lnTo>
                  <a:pt x="444" y="1155"/>
                </a:lnTo>
                <a:lnTo>
                  <a:pt x="444" y="1134"/>
                </a:lnTo>
                <a:lnTo>
                  <a:pt x="341" y="1015"/>
                </a:lnTo>
                <a:lnTo>
                  <a:pt x="173" y="912"/>
                </a:lnTo>
                <a:lnTo>
                  <a:pt x="181" y="859"/>
                </a:lnTo>
                <a:lnTo>
                  <a:pt x="82" y="670"/>
                </a:lnTo>
                <a:lnTo>
                  <a:pt x="119" y="645"/>
                </a:lnTo>
                <a:lnTo>
                  <a:pt x="115" y="620"/>
                </a:lnTo>
                <a:lnTo>
                  <a:pt x="66" y="604"/>
                </a:lnTo>
                <a:lnTo>
                  <a:pt x="78" y="522"/>
                </a:lnTo>
                <a:lnTo>
                  <a:pt x="119" y="546"/>
                </a:lnTo>
                <a:lnTo>
                  <a:pt x="99" y="472"/>
                </a:lnTo>
                <a:lnTo>
                  <a:pt x="78" y="497"/>
                </a:lnTo>
                <a:lnTo>
                  <a:pt x="41" y="464"/>
                </a:lnTo>
                <a:lnTo>
                  <a:pt x="21" y="382"/>
                </a:lnTo>
                <a:lnTo>
                  <a:pt x="16" y="304"/>
                </a:lnTo>
                <a:lnTo>
                  <a:pt x="33" y="242"/>
                </a:lnTo>
                <a:lnTo>
                  <a:pt x="4" y="176"/>
                </a:lnTo>
                <a:lnTo>
                  <a:pt x="0" y="164"/>
                </a:lnTo>
                <a:lnTo>
                  <a:pt x="66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4920" y="2087640"/>
            <a:ext cx="1326960" cy="2035080"/>
          </a:xfrm>
          <a:custGeom>
            <a:avLst/>
            <a:gdLst/>
            <a:ahLst/>
            <a:rect l="l" t="t" r="r" b="b"/>
            <a:pathLst>
              <a:path w="785" h="1282">
                <a:moveTo>
                  <a:pt x="66" y="0"/>
                </a:moveTo>
                <a:lnTo>
                  <a:pt x="440" y="74"/>
                </a:lnTo>
                <a:lnTo>
                  <a:pt x="350" y="427"/>
                </a:lnTo>
                <a:lnTo>
                  <a:pt x="757" y="966"/>
                </a:lnTo>
                <a:lnTo>
                  <a:pt x="748" y="974"/>
                </a:lnTo>
                <a:lnTo>
                  <a:pt x="785" y="1097"/>
                </a:lnTo>
                <a:lnTo>
                  <a:pt x="740" y="1126"/>
                </a:lnTo>
                <a:lnTo>
                  <a:pt x="724" y="1196"/>
                </a:lnTo>
                <a:lnTo>
                  <a:pt x="736" y="1221"/>
                </a:lnTo>
                <a:lnTo>
                  <a:pt x="707" y="1282"/>
                </a:lnTo>
                <a:lnTo>
                  <a:pt x="687" y="1266"/>
                </a:lnTo>
                <a:lnTo>
                  <a:pt x="695" y="1249"/>
                </a:lnTo>
                <a:lnTo>
                  <a:pt x="456" y="1221"/>
                </a:lnTo>
                <a:lnTo>
                  <a:pt x="456" y="1208"/>
                </a:lnTo>
                <a:lnTo>
                  <a:pt x="444" y="1155"/>
                </a:lnTo>
                <a:lnTo>
                  <a:pt x="444" y="1134"/>
                </a:lnTo>
                <a:lnTo>
                  <a:pt x="341" y="1015"/>
                </a:lnTo>
                <a:lnTo>
                  <a:pt x="173" y="912"/>
                </a:lnTo>
                <a:lnTo>
                  <a:pt x="181" y="859"/>
                </a:lnTo>
                <a:lnTo>
                  <a:pt x="82" y="670"/>
                </a:lnTo>
                <a:lnTo>
                  <a:pt x="119" y="645"/>
                </a:lnTo>
                <a:lnTo>
                  <a:pt x="115" y="620"/>
                </a:lnTo>
                <a:lnTo>
                  <a:pt x="66" y="604"/>
                </a:lnTo>
                <a:lnTo>
                  <a:pt x="78" y="522"/>
                </a:lnTo>
                <a:lnTo>
                  <a:pt x="119" y="546"/>
                </a:lnTo>
                <a:lnTo>
                  <a:pt x="99" y="472"/>
                </a:lnTo>
                <a:lnTo>
                  <a:pt x="78" y="497"/>
                </a:lnTo>
                <a:lnTo>
                  <a:pt x="41" y="464"/>
                </a:lnTo>
                <a:lnTo>
                  <a:pt x="21" y="382"/>
                </a:lnTo>
                <a:lnTo>
                  <a:pt x="16" y="304"/>
                </a:lnTo>
                <a:lnTo>
                  <a:pt x="33" y="242"/>
                </a:lnTo>
                <a:lnTo>
                  <a:pt x="4" y="176"/>
                </a:lnTo>
                <a:lnTo>
                  <a:pt x="0" y="164"/>
                </a:lnTo>
                <a:lnTo>
                  <a:pt x="66" y="0"/>
                </a:lnTo>
              </a:path>
            </a:pathLst>
          </a:custGeom>
          <a:solidFill>
            <a:srgbClr val="0070a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90400" y="4378320"/>
            <a:ext cx="1841760" cy="1585800"/>
          </a:xfrm>
          <a:custGeom>
            <a:avLst/>
            <a:gdLst/>
            <a:ahLst/>
            <a:rect l="l" t="t" r="r" b="b"/>
            <a:pathLst>
              <a:path w="1089" h="999">
                <a:moveTo>
                  <a:pt x="732" y="686"/>
                </a:moveTo>
                <a:lnTo>
                  <a:pt x="707" y="144"/>
                </a:lnTo>
                <a:lnTo>
                  <a:pt x="551" y="98"/>
                </a:lnTo>
                <a:lnTo>
                  <a:pt x="546" y="86"/>
                </a:lnTo>
                <a:lnTo>
                  <a:pt x="398" y="0"/>
                </a:lnTo>
                <a:lnTo>
                  <a:pt x="263" y="49"/>
                </a:lnTo>
                <a:lnTo>
                  <a:pt x="234" y="111"/>
                </a:lnTo>
                <a:lnTo>
                  <a:pt x="197" y="90"/>
                </a:lnTo>
                <a:lnTo>
                  <a:pt x="152" y="111"/>
                </a:lnTo>
                <a:lnTo>
                  <a:pt x="176" y="156"/>
                </a:lnTo>
                <a:lnTo>
                  <a:pt x="205" y="205"/>
                </a:lnTo>
                <a:lnTo>
                  <a:pt x="238" y="250"/>
                </a:lnTo>
                <a:lnTo>
                  <a:pt x="242" y="259"/>
                </a:lnTo>
                <a:lnTo>
                  <a:pt x="234" y="287"/>
                </a:lnTo>
                <a:lnTo>
                  <a:pt x="205" y="275"/>
                </a:lnTo>
                <a:lnTo>
                  <a:pt x="181" y="226"/>
                </a:lnTo>
                <a:lnTo>
                  <a:pt x="69" y="242"/>
                </a:lnTo>
                <a:lnTo>
                  <a:pt x="86" y="279"/>
                </a:lnTo>
                <a:lnTo>
                  <a:pt x="78" y="320"/>
                </a:lnTo>
                <a:lnTo>
                  <a:pt x="111" y="361"/>
                </a:lnTo>
                <a:lnTo>
                  <a:pt x="218" y="382"/>
                </a:lnTo>
                <a:lnTo>
                  <a:pt x="205" y="419"/>
                </a:lnTo>
                <a:lnTo>
                  <a:pt x="168" y="431"/>
                </a:lnTo>
                <a:lnTo>
                  <a:pt x="135" y="448"/>
                </a:lnTo>
                <a:lnTo>
                  <a:pt x="111" y="431"/>
                </a:lnTo>
                <a:lnTo>
                  <a:pt x="20" y="501"/>
                </a:lnTo>
                <a:lnTo>
                  <a:pt x="53" y="625"/>
                </a:lnTo>
                <a:lnTo>
                  <a:pt x="111" y="621"/>
                </a:lnTo>
                <a:lnTo>
                  <a:pt x="82" y="707"/>
                </a:lnTo>
                <a:lnTo>
                  <a:pt x="144" y="699"/>
                </a:lnTo>
                <a:lnTo>
                  <a:pt x="226" y="732"/>
                </a:lnTo>
                <a:lnTo>
                  <a:pt x="213" y="793"/>
                </a:lnTo>
                <a:lnTo>
                  <a:pt x="82" y="871"/>
                </a:lnTo>
                <a:lnTo>
                  <a:pt x="65" y="863"/>
                </a:lnTo>
                <a:lnTo>
                  <a:pt x="0" y="912"/>
                </a:lnTo>
                <a:lnTo>
                  <a:pt x="176" y="888"/>
                </a:lnTo>
                <a:lnTo>
                  <a:pt x="341" y="756"/>
                </a:lnTo>
                <a:lnTo>
                  <a:pt x="324" y="732"/>
                </a:lnTo>
                <a:lnTo>
                  <a:pt x="411" y="649"/>
                </a:lnTo>
                <a:lnTo>
                  <a:pt x="440" y="625"/>
                </a:lnTo>
                <a:lnTo>
                  <a:pt x="398" y="707"/>
                </a:lnTo>
                <a:lnTo>
                  <a:pt x="423" y="744"/>
                </a:lnTo>
                <a:lnTo>
                  <a:pt x="518" y="695"/>
                </a:lnTo>
                <a:lnTo>
                  <a:pt x="526" y="641"/>
                </a:lnTo>
                <a:lnTo>
                  <a:pt x="625" y="699"/>
                </a:lnTo>
                <a:lnTo>
                  <a:pt x="629" y="711"/>
                </a:lnTo>
                <a:lnTo>
                  <a:pt x="756" y="727"/>
                </a:lnTo>
                <a:lnTo>
                  <a:pt x="756" y="744"/>
                </a:lnTo>
                <a:lnTo>
                  <a:pt x="880" y="826"/>
                </a:lnTo>
                <a:lnTo>
                  <a:pt x="880" y="781"/>
                </a:lnTo>
                <a:lnTo>
                  <a:pt x="908" y="814"/>
                </a:lnTo>
                <a:lnTo>
                  <a:pt x="921" y="806"/>
                </a:lnTo>
                <a:lnTo>
                  <a:pt x="1028" y="925"/>
                </a:lnTo>
                <a:lnTo>
                  <a:pt x="1028" y="945"/>
                </a:lnTo>
                <a:lnTo>
                  <a:pt x="1089" y="999"/>
                </a:lnTo>
                <a:lnTo>
                  <a:pt x="1081" y="982"/>
                </a:lnTo>
                <a:lnTo>
                  <a:pt x="1081" y="921"/>
                </a:lnTo>
                <a:lnTo>
                  <a:pt x="1015" y="875"/>
                </a:lnTo>
                <a:lnTo>
                  <a:pt x="921" y="711"/>
                </a:lnTo>
                <a:lnTo>
                  <a:pt x="892" y="707"/>
                </a:lnTo>
                <a:lnTo>
                  <a:pt x="851" y="764"/>
                </a:lnTo>
                <a:lnTo>
                  <a:pt x="785" y="711"/>
                </a:lnTo>
                <a:lnTo>
                  <a:pt x="777" y="674"/>
                </a:lnTo>
                <a:lnTo>
                  <a:pt x="727" y="695"/>
                </a:lnTo>
                <a:lnTo>
                  <a:pt x="732" y="695"/>
                </a:lnTo>
                <a:lnTo>
                  <a:pt x="732" y="68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90400" y="4378320"/>
            <a:ext cx="1841760" cy="1585800"/>
          </a:xfrm>
          <a:custGeom>
            <a:avLst/>
            <a:gdLst/>
            <a:ahLst/>
            <a:rect l="l" t="t" r="r" b="b"/>
            <a:pathLst>
              <a:path w="1089" h="999">
                <a:moveTo>
                  <a:pt x="732" y="686"/>
                </a:moveTo>
                <a:lnTo>
                  <a:pt x="707" y="144"/>
                </a:lnTo>
                <a:lnTo>
                  <a:pt x="551" y="98"/>
                </a:lnTo>
                <a:lnTo>
                  <a:pt x="546" y="86"/>
                </a:lnTo>
                <a:lnTo>
                  <a:pt x="398" y="0"/>
                </a:lnTo>
                <a:lnTo>
                  <a:pt x="263" y="49"/>
                </a:lnTo>
                <a:lnTo>
                  <a:pt x="234" y="111"/>
                </a:lnTo>
                <a:lnTo>
                  <a:pt x="197" y="90"/>
                </a:lnTo>
                <a:lnTo>
                  <a:pt x="152" y="111"/>
                </a:lnTo>
                <a:lnTo>
                  <a:pt x="176" y="156"/>
                </a:lnTo>
                <a:lnTo>
                  <a:pt x="205" y="205"/>
                </a:lnTo>
                <a:lnTo>
                  <a:pt x="238" y="250"/>
                </a:lnTo>
                <a:lnTo>
                  <a:pt x="242" y="259"/>
                </a:lnTo>
                <a:lnTo>
                  <a:pt x="234" y="287"/>
                </a:lnTo>
                <a:lnTo>
                  <a:pt x="205" y="275"/>
                </a:lnTo>
                <a:lnTo>
                  <a:pt x="181" y="226"/>
                </a:lnTo>
                <a:lnTo>
                  <a:pt x="69" y="242"/>
                </a:lnTo>
                <a:lnTo>
                  <a:pt x="86" y="279"/>
                </a:lnTo>
                <a:lnTo>
                  <a:pt x="78" y="320"/>
                </a:lnTo>
                <a:lnTo>
                  <a:pt x="111" y="361"/>
                </a:lnTo>
                <a:lnTo>
                  <a:pt x="218" y="382"/>
                </a:lnTo>
                <a:lnTo>
                  <a:pt x="205" y="419"/>
                </a:lnTo>
                <a:lnTo>
                  <a:pt x="168" y="431"/>
                </a:lnTo>
                <a:lnTo>
                  <a:pt x="135" y="448"/>
                </a:lnTo>
                <a:lnTo>
                  <a:pt x="111" y="431"/>
                </a:lnTo>
                <a:lnTo>
                  <a:pt x="20" y="501"/>
                </a:lnTo>
                <a:lnTo>
                  <a:pt x="53" y="625"/>
                </a:lnTo>
                <a:lnTo>
                  <a:pt x="111" y="621"/>
                </a:lnTo>
                <a:lnTo>
                  <a:pt x="82" y="707"/>
                </a:lnTo>
                <a:lnTo>
                  <a:pt x="144" y="699"/>
                </a:lnTo>
                <a:lnTo>
                  <a:pt x="226" y="732"/>
                </a:lnTo>
                <a:lnTo>
                  <a:pt x="213" y="793"/>
                </a:lnTo>
                <a:lnTo>
                  <a:pt x="82" y="871"/>
                </a:lnTo>
                <a:lnTo>
                  <a:pt x="65" y="863"/>
                </a:lnTo>
                <a:lnTo>
                  <a:pt x="0" y="912"/>
                </a:lnTo>
                <a:lnTo>
                  <a:pt x="176" y="888"/>
                </a:lnTo>
                <a:lnTo>
                  <a:pt x="341" y="756"/>
                </a:lnTo>
                <a:lnTo>
                  <a:pt x="324" y="732"/>
                </a:lnTo>
                <a:lnTo>
                  <a:pt x="411" y="649"/>
                </a:lnTo>
                <a:lnTo>
                  <a:pt x="440" y="625"/>
                </a:lnTo>
                <a:lnTo>
                  <a:pt x="398" y="707"/>
                </a:lnTo>
                <a:lnTo>
                  <a:pt x="423" y="744"/>
                </a:lnTo>
                <a:lnTo>
                  <a:pt x="518" y="695"/>
                </a:lnTo>
                <a:lnTo>
                  <a:pt x="526" y="641"/>
                </a:lnTo>
                <a:lnTo>
                  <a:pt x="625" y="699"/>
                </a:lnTo>
                <a:lnTo>
                  <a:pt x="629" y="711"/>
                </a:lnTo>
                <a:lnTo>
                  <a:pt x="756" y="727"/>
                </a:lnTo>
                <a:lnTo>
                  <a:pt x="756" y="744"/>
                </a:lnTo>
                <a:lnTo>
                  <a:pt x="880" y="826"/>
                </a:lnTo>
                <a:lnTo>
                  <a:pt x="880" y="781"/>
                </a:lnTo>
                <a:lnTo>
                  <a:pt x="908" y="814"/>
                </a:lnTo>
                <a:lnTo>
                  <a:pt x="921" y="806"/>
                </a:lnTo>
                <a:lnTo>
                  <a:pt x="1028" y="925"/>
                </a:lnTo>
                <a:lnTo>
                  <a:pt x="1028" y="945"/>
                </a:lnTo>
                <a:lnTo>
                  <a:pt x="1089" y="999"/>
                </a:lnTo>
                <a:lnTo>
                  <a:pt x="1081" y="982"/>
                </a:lnTo>
                <a:lnTo>
                  <a:pt x="1081" y="921"/>
                </a:lnTo>
                <a:lnTo>
                  <a:pt x="1015" y="875"/>
                </a:lnTo>
                <a:lnTo>
                  <a:pt x="921" y="711"/>
                </a:lnTo>
                <a:lnTo>
                  <a:pt x="892" y="707"/>
                </a:lnTo>
                <a:lnTo>
                  <a:pt x="851" y="764"/>
                </a:lnTo>
                <a:lnTo>
                  <a:pt x="785" y="711"/>
                </a:lnTo>
                <a:lnTo>
                  <a:pt x="777" y="674"/>
                </a:lnTo>
                <a:lnTo>
                  <a:pt x="727" y="695"/>
                </a:lnTo>
                <a:lnTo>
                  <a:pt x="732" y="695"/>
                </a:lnTo>
                <a:lnTo>
                  <a:pt x="732" y="68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458200" y="15238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04280" y="197820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305920" y="312408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142120" y="762120"/>
            <a:ext cx="606600" cy="906480"/>
          </a:xfrm>
          <a:custGeom>
            <a:avLst/>
            <a:gdLst/>
            <a:ahLst/>
            <a:rect l="l" t="t" r="r" b="b"/>
            <a:pathLst>
              <a:path w="358" h="571">
                <a:moveTo>
                  <a:pt x="0" y="321"/>
                </a:moveTo>
                <a:lnTo>
                  <a:pt x="95" y="555"/>
                </a:lnTo>
                <a:lnTo>
                  <a:pt x="124" y="571"/>
                </a:lnTo>
                <a:lnTo>
                  <a:pt x="152" y="477"/>
                </a:lnTo>
                <a:lnTo>
                  <a:pt x="358" y="259"/>
                </a:lnTo>
                <a:lnTo>
                  <a:pt x="337" y="205"/>
                </a:lnTo>
                <a:lnTo>
                  <a:pt x="309" y="218"/>
                </a:lnTo>
                <a:lnTo>
                  <a:pt x="268" y="173"/>
                </a:lnTo>
                <a:lnTo>
                  <a:pt x="214" y="37"/>
                </a:lnTo>
                <a:lnTo>
                  <a:pt x="210" y="25"/>
                </a:lnTo>
                <a:lnTo>
                  <a:pt x="132" y="0"/>
                </a:lnTo>
                <a:lnTo>
                  <a:pt x="120" y="12"/>
                </a:lnTo>
                <a:lnTo>
                  <a:pt x="103" y="25"/>
                </a:lnTo>
                <a:lnTo>
                  <a:pt x="70" y="20"/>
                </a:lnTo>
                <a:lnTo>
                  <a:pt x="29" y="111"/>
                </a:lnTo>
                <a:lnTo>
                  <a:pt x="29" y="115"/>
                </a:lnTo>
                <a:lnTo>
                  <a:pt x="41" y="136"/>
                </a:lnTo>
                <a:lnTo>
                  <a:pt x="29" y="193"/>
                </a:lnTo>
                <a:lnTo>
                  <a:pt x="45" y="214"/>
                </a:lnTo>
                <a:lnTo>
                  <a:pt x="0" y="32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142120" y="762120"/>
            <a:ext cx="606600" cy="906480"/>
          </a:xfrm>
          <a:custGeom>
            <a:avLst/>
            <a:gdLst/>
            <a:ahLst/>
            <a:rect l="l" t="t" r="r" b="b"/>
            <a:pathLst>
              <a:path w="358" h="571">
                <a:moveTo>
                  <a:pt x="0" y="321"/>
                </a:moveTo>
                <a:lnTo>
                  <a:pt x="95" y="555"/>
                </a:lnTo>
                <a:lnTo>
                  <a:pt x="124" y="571"/>
                </a:lnTo>
                <a:lnTo>
                  <a:pt x="152" y="477"/>
                </a:lnTo>
                <a:lnTo>
                  <a:pt x="358" y="259"/>
                </a:lnTo>
                <a:lnTo>
                  <a:pt x="337" y="205"/>
                </a:lnTo>
                <a:lnTo>
                  <a:pt x="309" y="218"/>
                </a:lnTo>
                <a:lnTo>
                  <a:pt x="268" y="173"/>
                </a:lnTo>
                <a:lnTo>
                  <a:pt x="214" y="37"/>
                </a:lnTo>
                <a:lnTo>
                  <a:pt x="210" y="25"/>
                </a:lnTo>
                <a:lnTo>
                  <a:pt x="132" y="0"/>
                </a:lnTo>
                <a:lnTo>
                  <a:pt x="120" y="12"/>
                </a:lnTo>
                <a:lnTo>
                  <a:pt x="103" y="25"/>
                </a:lnTo>
                <a:lnTo>
                  <a:pt x="70" y="20"/>
                </a:lnTo>
                <a:lnTo>
                  <a:pt x="29" y="111"/>
                </a:lnTo>
                <a:lnTo>
                  <a:pt x="29" y="115"/>
                </a:lnTo>
                <a:lnTo>
                  <a:pt x="41" y="136"/>
                </a:lnTo>
                <a:lnTo>
                  <a:pt x="29" y="193"/>
                </a:lnTo>
                <a:lnTo>
                  <a:pt x="45" y="214"/>
                </a:lnTo>
                <a:lnTo>
                  <a:pt x="0" y="32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80200" y="1271520"/>
            <a:ext cx="271800" cy="541440"/>
          </a:xfrm>
          <a:custGeom>
            <a:avLst/>
            <a:gdLst/>
            <a:ahLst/>
            <a:rect l="l" t="t" r="r" b="b"/>
            <a:pathLst>
              <a:path w="161" h="341">
                <a:moveTo>
                  <a:pt x="152" y="275"/>
                </a:moveTo>
                <a:lnTo>
                  <a:pt x="124" y="308"/>
                </a:lnTo>
                <a:lnTo>
                  <a:pt x="21" y="341"/>
                </a:lnTo>
                <a:lnTo>
                  <a:pt x="0" y="197"/>
                </a:lnTo>
                <a:lnTo>
                  <a:pt x="8" y="193"/>
                </a:lnTo>
                <a:lnTo>
                  <a:pt x="29" y="98"/>
                </a:lnTo>
                <a:lnTo>
                  <a:pt x="21" y="78"/>
                </a:lnTo>
                <a:lnTo>
                  <a:pt x="21" y="12"/>
                </a:lnTo>
                <a:lnTo>
                  <a:pt x="37" y="0"/>
                </a:lnTo>
                <a:lnTo>
                  <a:pt x="132" y="234"/>
                </a:lnTo>
                <a:lnTo>
                  <a:pt x="161" y="250"/>
                </a:lnTo>
                <a:lnTo>
                  <a:pt x="152" y="27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80200" y="1271520"/>
            <a:ext cx="271800" cy="541440"/>
          </a:xfrm>
          <a:custGeom>
            <a:avLst/>
            <a:gdLst/>
            <a:ahLst/>
            <a:rect l="l" t="t" r="r" b="b"/>
            <a:pathLst>
              <a:path w="161" h="341">
                <a:moveTo>
                  <a:pt x="152" y="275"/>
                </a:moveTo>
                <a:lnTo>
                  <a:pt x="124" y="308"/>
                </a:lnTo>
                <a:lnTo>
                  <a:pt x="21" y="341"/>
                </a:lnTo>
                <a:lnTo>
                  <a:pt x="0" y="197"/>
                </a:lnTo>
                <a:lnTo>
                  <a:pt x="8" y="193"/>
                </a:lnTo>
                <a:lnTo>
                  <a:pt x="29" y="98"/>
                </a:lnTo>
                <a:lnTo>
                  <a:pt x="21" y="78"/>
                </a:lnTo>
                <a:lnTo>
                  <a:pt x="21" y="12"/>
                </a:lnTo>
                <a:lnTo>
                  <a:pt x="37" y="0"/>
                </a:lnTo>
                <a:lnTo>
                  <a:pt x="132" y="234"/>
                </a:lnTo>
                <a:lnTo>
                  <a:pt x="161" y="250"/>
                </a:lnTo>
                <a:lnTo>
                  <a:pt x="152" y="27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843680" y="1284120"/>
            <a:ext cx="285840" cy="554040"/>
          </a:xfrm>
          <a:custGeom>
            <a:avLst/>
            <a:gdLst/>
            <a:ahLst/>
            <a:rect l="l" t="t" r="r" b="b"/>
            <a:pathLst>
              <a:path w="169" h="349">
                <a:moveTo>
                  <a:pt x="140" y="45"/>
                </a:moveTo>
                <a:lnTo>
                  <a:pt x="0" y="90"/>
                </a:lnTo>
                <a:lnTo>
                  <a:pt x="107" y="349"/>
                </a:lnTo>
                <a:lnTo>
                  <a:pt x="161" y="333"/>
                </a:lnTo>
                <a:lnTo>
                  <a:pt x="140" y="189"/>
                </a:lnTo>
                <a:lnTo>
                  <a:pt x="148" y="185"/>
                </a:lnTo>
                <a:lnTo>
                  <a:pt x="169" y="90"/>
                </a:lnTo>
                <a:lnTo>
                  <a:pt x="161" y="70"/>
                </a:lnTo>
                <a:lnTo>
                  <a:pt x="161" y="0"/>
                </a:lnTo>
                <a:lnTo>
                  <a:pt x="140" y="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843680" y="1284120"/>
            <a:ext cx="285840" cy="554040"/>
          </a:xfrm>
          <a:custGeom>
            <a:avLst/>
            <a:gdLst/>
            <a:ahLst/>
            <a:rect l="l" t="t" r="r" b="b"/>
            <a:pathLst>
              <a:path w="169" h="349">
                <a:moveTo>
                  <a:pt x="140" y="45"/>
                </a:moveTo>
                <a:lnTo>
                  <a:pt x="0" y="90"/>
                </a:lnTo>
                <a:lnTo>
                  <a:pt x="107" y="349"/>
                </a:lnTo>
                <a:lnTo>
                  <a:pt x="161" y="333"/>
                </a:lnTo>
                <a:lnTo>
                  <a:pt x="140" y="189"/>
                </a:lnTo>
                <a:lnTo>
                  <a:pt x="148" y="185"/>
                </a:lnTo>
                <a:lnTo>
                  <a:pt x="169" y="90"/>
                </a:lnTo>
                <a:lnTo>
                  <a:pt x="161" y="70"/>
                </a:lnTo>
                <a:lnTo>
                  <a:pt x="161" y="0"/>
                </a:lnTo>
                <a:lnTo>
                  <a:pt x="140" y="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24760" y="1708200"/>
            <a:ext cx="542880" cy="274680"/>
          </a:xfrm>
          <a:custGeom>
            <a:avLst/>
            <a:gdLst/>
            <a:ahLst/>
            <a:rect l="l" t="t" r="r" b="b"/>
            <a:pathLst>
              <a:path w="321" h="173">
                <a:moveTo>
                  <a:pt x="0" y="144"/>
                </a:moveTo>
                <a:lnTo>
                  <a:pt x="4" y="173"/>
                </a:lnTo>
                <a:lnTo>
                  <a:pt x="144" y="128"/>
                </a:lnTo>
                <a:lnTo>
                  <a:pt x="181" y="119"/>
                </a:lnTo>
                <a:lnTo>
                  <a:pt x="218" y="160"/>
                </a:lnTo>
                <a:lnTo>
                  <a:pt x="239" y="140"/>
                </a:lnTo>
                <a:lnTo>
                  <a:pt x="264" y="128"/>
                </a:lnTo>
                <a:lnTo>
                  <a:pt x="259" y="140"/>
                </a:lnTo>
                <a:lnTo>
                  <a:pt x="268" y="148"/>
                </a:lnTo>
                <a:lnTo>
                  <a:pt x="292" y="148"/>
                </a:lnTo>
                <a:lnTo>
                  <a:pt x="301" y="144"/>
                </a:lnTo>
                <a:lnTo>
                  <a:pt x="321" y="99"/>
                </a:lnTo>
                <a:lnTo>
                  <a:pt x="296" y="66"/>
                </a:lnTo>
                <a:lnTo>
                  <a:pt x="288" y="66"/>
                </a:lnTo>
                <a:lnTo>
                  <a:pt x="292" y="95"/>
                </a:lnTo>
                <a:lnTo>
                  <a:pt x="296" y="111"/>
                </a:lnTo>
                <a:lnTo>
                  <a:pt x="272" y="107"/>
                </a:lnTo>
                <a:lnTo>
                  <a:pt x="210" y="58"/>
                </a:lnTo>
                <a:lnTo>
                  <a:pt x="210" y="12"/>
                </a:lnTo>
                <a:lnTo>
                  <a:pt x="185" y="0"/>
                </a:lnTo>
                <a:lnTo>
                  <a:pt x="157" y="33"/>
                </a:lnTo>
                <a:lnTo>
                  <a:pt x="54" y="66"/>
                </a:lnTo>
                <a:lnTo>
                  <a:pt x="0" y="86"/>
                </a:lnTo>
                <a:lnTo>
                  <a:pt x="0" y="14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024760" y="1708200"/>
            <a:ext cx="542880" cy="274680"/>
          </a:xfrm>
          <a:custGeom>
            <a:avLst/>
            <a:gdLst/>
            <a:ahLst/>
            <a:rect l="l" t="t" r="r" b="b"/>
            <a:pathLst>
              <a:path w="321" h="173">
                <a:moveTo>
                  <a:pt x="0" y="144"/>
                </a:moveTo>
                <a:lnTo>
                  <a:pt x="4" y="173"/>
                </a:lnTo>
                <a:lnTo>
                  <a:pt x="144" y="128"/>
                </a:lnTo>
                <a:lnTo>
                  <a:pt x="181" y="119"/>
                </a:lnTo>
                <a:lnTo>
                  <a:pt x="218" y="160"/>
                </a:lnTo>
                <a:lnTo>
                  <a:pt x="239" y="140"/>
                </a:lnTo>
                <a:lnTo>
                  <a:pt x="264" y="128"/>
                </a:lnTo>
                <a:lnTo>
                  <a:pt x="259" y="140"/>
                </a:lnTo>
                <a:lnTo>
                  <a:pt x="268" y="148"/>
                </a:lnTo>
                <a:lnTo>
                  <a:pt x="292" y="148"/>
                </a:lnTo>
                <a:lnTo>
                  <a:pt x="301" y="144"/>
                </a:lnTo>
                <a:lnTo>
                  <a:pt x="321" y="99"/>
                </a:lnTo>
                <a:lnTo>
                  <a:pt x="296" y="66"/>
                </a:lnTo>
                <a:lnTo>
                  <a:pt x="288" y="66"/>
                </a:lnTo>
                <a:lnTo>
                  <a:pt x="292" y="95"/>
                </a:lnTo>
                <a:lnTo>
                  <a:pt x="296" y="111"/>
                </a:lnTo>
                <a:lnTo>
                  <a:pt x="272" y="107"/>
                </a:lnTo>
                <a:lnTo>
                  <a:pt x="210" y="58"/>
                </a:lnTo>
                <a:lnTo>
                  <a:pt x="210" y="12"/>
                </a:lnTo>
                <a:lnTo>
                  <a:pt x="185" y="0"/>
                </a:lnTo>
                <a:lnTo>
                  <a:pt x="157" y="33"/>
                </a:lnTo>
                <a:lnTo>
                  <a:pt x="54" y="66"/>
                </a:lnTo>
                <a:lnTo>
                  <a:pt x="0" y="86"/>
                </a:lnTo>
                <a:lnTo>
                  <a:pt x="0" y="144"/>
                </a:lnTo>
              </a:path>
            </a:pathLst>
          </a:custGeom>
          <a:solidFill>
            <a:srgbClr val="0070a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267760" y="1897200"/>
            <a:ext cx="125280" cy="137880"/>
          </a:xfrm>
          <a:custGeom>
            <a:avLst/>
            <a:gdLst/>
            <a:ahLst/>
            <a:rect l="l" t="t" r="r" b="b"/>
            <a:pathLst>
              <a:path w="74" h="87">
                <a:moveTo>
                  <a:pt x="0" y="13"/>
                </a:moveTo>
                <a:lnTo>
                  <a:pt x="17" y="74"/>
                </a:lnTo>
                <a:lnTo>
                  <a:pt x="21" y="87"/>
                </a:lnTo>
                <a:lnTo>
                  <a:pt x="74" y="41"/>
                </a:lnTo>
                <a:lnTo>
                  <a:pt x="37" y="0"/>
                </a:lnTo>
                <a:lnTo>
                  <a:pt x="0" y="9"/>
                </a:lnTo>
                <a:lnTo>
                  <a:pt x="0" y="1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267760" y="1897200"/>
            <a:ext cx="125280" cy="137880"/>
          </a:xfrm>
          <a:custGeom>
            <a:avLst/>
            <a:gdLst/>
            <a:ahLst/>
            <a:rect l="l" t="t" r="r" b="b"/>
            <a:pathLst>
              <a:path w="74" h="87">
                <a:moveTo>
                  <a:pt x="0" y="13"/>
                </a:moveTo>
                <a:lnTo>
                  <a:pt x="17" y="74"/>
                </a:lnTo>
                <a:lnTo>
                  <a:pt x="21" y="87"/>
                </a:lnTo>
                <a:lnTo>
                  <a:pt x="74" y="41"/>
                </a:lnTo>
                <a:lnTo>
                  <a:pt x="37" y="0"/>
                </a:lnTo>
                <a:lnTo>
                  <a:pt x="0" y="9"/>
                </a:lnTo>
                <a:lnTo>
                  <a:pt x="0" y="1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31240" y="1911240"/>
            <a:ext cx="271440" cy="254160"/>
          </a:xfrm>
          <a:custGeom>
            <a:avLst/>
            <a:gdLst/>
            <a:ahLst/>
            <a:rect l="l" t="t" r="r" b="b"/>
            <a:pathLst>
              <a:path w="161" h="160">
                <a:moveTo>
                  <a:pt x="140" y="0"/>
                </a:moveTo>
                <a:lnTo>
                  <a:pt x="157" y="65"/>
                </a:lnTo>
                <a:lnTo>
                  <a:pt x="161" y="74"/>
                </a:lnTo>
                <a:lnTo>
                  <a:pt x="157" y="86"/>
                </a:lnTo>
                <a:lnTo>
                  <a:pt x="70" y="111"/>
                </a:lnTo>
                <a:lnTo>
                  <a:pt x="25" y="160"/>
                </a:lnTo>
                <a:lnTo>
                  <a:pt x="17" y="143"/>
                </a:lnTo>
                <a:lnTo>
                  <a:pt x="17" y="115"/>
                </a:lnTo>
                <a:lnTo>
                  <a:pt x="0" y="45"/>
                </a:lnTo>
                <a:lnTo>
                  <a:pt x="14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31240" y="1911240"/>
            <a:ext cx="271440" cy="254160"/>
          </a:xfrm>
          <a:custGeom>
            <a:avLst/>
            <a:gdLst/>
            <a:ahLst/>
            <a:rect l="l" t="t" r="r" b="b"/>
            <a:pathLst>
              <a:path w="161" h="160">
                <a:moveTo>
                  <a:pt x="140" y="0"/>
                </a:moveTo>
                <a:lnTo>
                  <a:pt x="157" y="65"/>
                </a:lnTo>
                <a:lnTo>
                  <a:pt x="161" y="74"/>
                </a:lnTo>
                <a:lnTo>
                  <a:pt x="157" y="86"/>
                </a:lnTo>
                <a:lnTo>
                  <a:pt x="70" y="111"/>
                </a:lnTo>
                <a:lnTo>
                  <a:pt x="25" y="160"/>
                </a:lnTo>
                <a:lnTo>
                  <a:pt x="17" y="143"/>
                </a:lnTo>
                <a:lnTo>
                  <a:pt x="17" y="115"/>
                </a:lnTo>
                <a:lnTo>
                  <a:pt x="0" y="45"/>
                </a:lnTo>
                <a:lnTo>
                  <a:pt x="140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085160" y="1427040"/>
            <a:ext cx="987120" cy="784440"/>
          </a:xfrm>
          <a:custGeom>
            <a:avLst/>
            <a:gdLst/>
            <a:ahLst/>
            <a:rect l="l" t="t" r="r" b="b"/>
            <a:pathLst>
              <a:path w="584" h="494">
                <a:moveTo>
                  <a:pt x="584" y="465"/>
                </a:moveTo>
                <a:lnTo>
                  <a:pt x="576" y="448"/>
                </a:lnTo>
                <a:lnTo>
                  <a:pt x="576" y="420"/>
                </a:lnTo>
                <a:lnTo>
                  <a:pt x="559" y="350"/>
                </a:lnTo>
                <a:lnTo>
                  <a:pt x="555" y="325"/>
                </a:lnTo>
                <a:lnTo>
                  <a:pt x="555" y="259"/>
                </a:lnTo>
                <a:lnTo>
                  <a:pt x="448" y="0"/>
                </a:lnTo>
                <a:lnTo>
                  <a:pt x="300" y="50"/>
                </a:lnTo>
                <a:lnTo>
                  <a:pt x="263" y="140"/>
                </a:lnTo>
                <a:lnTo>
                  <a:pt x="239" y="148"/>
                </a:lnTo>
                <a:lnTo>
                  <a:pt x="251" y="243"/>
                </a:lnTo>
                <a:lnTo>
                  <a:pt x="148" y="300"/>
                </a:lnTo>
                <a:lnTo>
                  <a:pt x="91" y="300"/>
                </a:lnTo>
                <a:lnTo>
                  <a:pt x="29" y="342"/>
                </a:lnTo>
                <a:lnTo>
                  <a:pt x="70" y="370"/>
                </a:lnTo>
                <a:lnTo>
                  <a:pt x="50" y="399"/>
                </a:lnTo>
                <a:lnTo>
                  <a:pt x="41" y="416"/>
                </a:lnTo>
                <a:lnTo>
                  <a:pt x="4" y="453"/>
                </a:lnTo>
                <a:lnTo>
                  <a:pt x="0" y="461"/>
                </a:lnTo>
                <a:lnTo>
                  <a:pt x="4" y="494"/>
                </a:lnTo>
                <a:lnTo>
                  <a:pt x="391" y="391"/>
                </a:lnTo>
                <a:lnTo>
                  <a:pt x="399" y="395"/>
                </a:lnTo>
                <a:lnTo>
                  <a:pt x="420" y="399"/>
                </a:lnTo>
                <a:lnTo>
                  <a:pt x="465" y="453"/>
                </a:lnTo>
                <a:lnTo>
                  <a:pt x="572" y="485"/>
                </a:lnTo>
                <a:lnTo>
                  <a:pt x="584" y="46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085160" y="1427040"/>
            <a:ext cx="987120" cy="784440"/>
          </a:xfrm>
          <a:custGeom>
            <a:avLst/>
            <a:gdLst/>
            <a:ahLst/>
            <a:rect l="l" t="t" r="r" b="b"/>
            <a:pathLst>
              <a:path w="584" h="494">
                <a:moveTo>
                  <a:pt x="584" y="465"/>
                </a:moveTo>
                <a:lnTo>
                  <a:pt x="576" y="448"/>
                </a:lnTo>
                <a:lnTo>
                  <a:pt x="576" y="420"/>
                </a:lnTo>
                <a:lnTo>
                  <a:pt x="559" y="350"/>
                </a:lnTo>
                <a:lnTo>
                  <a:pt x="555" y="325"/>
                </a:lnTo>
                <a:lnTo>
                  <a:pt x="555" y="259"/>
                </a:lnTo>
                <a:lnTo>
                  <a:pt x="448" y="0"/>
                </a:lnTo>
                <a:lnTo>
                  <a:pt x="300" y="50"/>
                </a:lnTo>
                <a:lnTo>
                  <a:pt x="263" y="140"/>
                </a:lnTo>
                <a:lnTo>
                  <a:pt x="239" y="148"/>
                </a:lnTo>
                <a:lnTo>
                  <a:pt x="251" y="243"/>
                </a:lnTo>
                <a:lnTo>
                  <a:pt x="148" y="300"/>
                </a:lnTo>
                <a:lnTo>
                  <a:pt x="91" y="300"/>
                </a:lnTo>
                <a:lnTo>
                  <a:pt x="29" y="342"/>
                </a:lnTo>
                <a:lnTo>
                  <a:pt x="70" y="370"/>
                </a:lnTo>
                <a:lnTo>
                  <a:pt x="50" y="399"/>
                </a:lnTo>
                <a:lnTo>
                  <a:pt x="41" y="416"/>
                </a:lnTo>
                <a:lnTo>
                  <a:pt x="4" y="453"/>
                </a:lnTo>
                <a:lnTo>
                  <a:pt x="0" y="461"/>
                </a:lnTo>
                <a:lnTo>
                  <a:pt x="4" y="494"/>
                </a:lnTo>
                <a:lnTo>
                  <a:pt x="391" y="391"/>
                </a:lnTo>
                <a:lnTo>
                  <a:pt x="399" y="395"/>
                </a:lnTo>
                <a:lnTo>
                  <a:pt x="420" y="399"/>
                </a:lnTo>
                <a:lnTo>
                  <a:pt x="465" y="453"/>
                </a:lnTo>
                <a:lnTo>
                  <a:pt x="572" y="485"/>
                </a:lnTo>
                <a:lnTo>
                  <a:pt x="584" y="465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059680" y="2066760"/>
            <a:ext cx="243000" cy="163800"/>
          </a:xfrm>
          <a:custGeom>
            <a:avLst/>
            <a:gdLst/>
            <a:ahLst/>
            <a:rect l="l" t="t" r="r" b="b"/>
            <a:pathLst>
              <a:path w="144" h="103">
                <a:moveTo>
                  <a:pt x="0" y="103"/>
                </a:moveTo>
                <a:lnTo>
                  <a:pt x="8" y="91"/>
                </a:lnTo>
                <a:lnTo>
                  <a:pt x="66" y="33"/>
                </a:lnTo>
                <a:lnTo>
                  <a:pt x="86" y="25"/>
                </a:lnTo>
                <a:lnTo>
                  <a:pt x="107" y="13"/>
                </a:lnTo>
                <a:lnTo>
                  <a:pt x="144" y="0"/>
                </a:lnTo>
                <a:lnTo>
                  <a:pt x="86" y="70"/>
                </a:lnTo>
                <a:lnTo>
                  <a:pt x="57" y="82"/>
                </a:lnTo>
                <a:lnTo>
                  <a:pt x="0" y="103"/>
                </a:lnTo>
                <a:lnTo>
                  <a:pt x="0" y="10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059680" y="2066760"/>
            <a:ext cx="243000" cy="163800"/>
          </a:xfrm>
          <a:custGeom>
            <a:avLst/>
            <a:gdLst/>
            <a:ahLst/>
            <a:rect l="l" t="t" r="r" b="b"/>
            <a:pathLst>
              <a:path w="144" h="103">
                <a:moveTo>
                  <a:pt x="0" y="103"/>
                </a:moveTo>
                <a:lnTo>
                  <a:pt x="8" y="91"/>
                </a:lnTo>
                <a:lnTo>
                  <a:pt x="66" y="33"/>
                </a:lnTo>
                <a:lnTo>
                  <a:pt x="86" y="25"/>
                </a:lnTo>
                <a:lnTo>
                  <a:pt x="107" y="13"/>
                </a:lnTo>
                <a:lnTo>
                  <a:pt x="144" y="0"/>
                </a:lnTo>
                <a:lnTo>
                  <a:pt x="86" y="70"/>
                </a:lnTo>
                <a:lnTo>
                  <a:pt x="57" y="82"/>
                </a:lnTo>
                <a:lnTo>
                  <a:pt x="0" y="103"/>
                </a:lnTo>
                <a:lnTo>
                  <a:pt x="0" y="103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843680" y="2146320"/>
            <a:ext cx="228600" cy="455760"/>
          </a:xfrm>
          <a:custGeom>
            <a:avLst/>
            <a:gdLst/>
            <a:ahLst/>
            <a:rect l="l" t="t" r="r" b="b"/>
            <a:pathLst>
              <a:path w="136" h="287">
                <a:moveTo>
                  <a:pt x="116" y="41"/>
                </a:moveTo>
                <a:lnTo>
                  <a:pt x="111" y="65"/>
                </a:lnTo>
                <a:lnTo>
                  <a:pt x="107" y="86"/>
                </a:lnTo>
                <a:lnTo>
                  <a:pt x="124" y="102"/>
                </a:lnTo>
                <a:lnTo>
                  <a:pt x="136" y="119"/>
                </a:lnTo>
                <a:lnTo>
                  <a:pt x="103" y="287"/>
                </a:lnTo>
                <a:lnTo>
                  <a:pt x="66" y="263"/>
                </a:lnTo>
                <a:lnTo>
                  <a:pt x="37" y="250"/>
                </a:lnTo>
                <a:lnTo>
                  <a:pt x="33" y="263"/>
                </a:lnTo>
                <a:lnTo>
                  <a:pt x="25" y="246"/>
                </a:lnTo>
                <a:lnTo>
                  <a:pt x="17" y="230"/>
                </a:lnTo>
                <a:lnTo>
                  <a:pt x="13" y="213"/>
                </a:lnTo>
                <a:lnTo>
                  <a:pt x="13" y="209"/>
                </a:lnTo>
                <a:lnTo>
                  <a:pt x="58" y="148"/>
                </a:lnTo>
                <a:lnTo>
                  <a:pt x="0" y="90"/>
                </a:lnTo>
                <a:lnTo>
                  <a:pt x="17" y="74"/>
                </a:lnTo>
                <a:lnTo>
                  <a:pt x="5" y="32"/>
                </a:lnTo>
                <a:lnTo>
                  <a:pt x="17" y="0"/>
                </a:lnTo>
                <a:lnTo>
                  <a:pt x="124" y="32"/>
                </a:lnTo>
                <a:lnTo>
                  <a:pt x="116" y="4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843680" y="2146320"/>
            <a:ext cx="228600" cy="455760"/>
          </a:xfrm>
          <a:custGeom>
            <a:avLst/>
            <a:gdLst/>
            <a:ahLst/>
            <a:rect l="l" t="t" r="r" b="b"/>
            <a:pathLst>
              <a:path w="136" h="287">
                <a:moveTo>
                  <a:pt x="116" y="41"/>
                </a:moveTo>
                <a:lnTo>
                  <a:pt x="111" y="65"/>
                </a:lnTo>
                <a:lnTo>
                  <a:pt x="107" y="86"/>
                </a:lnTo>
                <a:lnTo>
                  <a:pt x="124" y="102"/>
                </a:lnTo>
                <a:lnTo>
                  <a:pt x="136" y="119"/>
                </a:lnTo>
                <a:lnTo>
                  <a:pt x="103" y="287"/>
                </a:lnTo>
                <a:lnTo>
                  <a:pt x="66" y="263"/>
                </a:lnTo>
                <a:lnTo>
                  <a:pt x="37" y="250"/>
                </a:lnTo>
                <a:lnTo>
                  <a:pt x="33" y="263"/>
                </a:lnTo>
                <a:lnTo>
                  <a:pt x="25" y="246"/>
                </a:lnTo>
                <a:lnTo>
                  <a:pt x="17" y="230"/>
                </a:lnTo>
                <a:lnTo>
                  <a:pt x="13" y="213"/>
                </a:lnTo>
                <a:lnTo>
                  <a:pt x="13" y="209"/>
                </a:lnTo>
                <a:lnTo>
                  <a:pt x="58" y="148"/>
                </a:lnTo>
                <a:lnTo>
                  <a:pt x="0" y="90"/>
                </a:lnTo>
                <a:lnTo>
                  <a:pt x="17" y="74"/>
                </a:lnTo>
                <a:lnTo>
                  <a:pt x="5" y="32"/>
                </a:lnTo>
                <a:lnTo>
                  <a:pt x="17" y="0"/>
                </a:lnTo>
                <a:lnTo>
                  <a:pt x="124" y="32"/>
                </a:lnTo>
                <a:lnTo>
                  <a:pt x="116" y="41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989760" y="2048040"/>
            <a:ext cx="950760" cy="618840"/>
          </a:xfrm>
          <a:custGeom>
            <a:avLst/>
            <a:gdLst/>
            <a:ahLst/>
            <a:rect l="l" t="t" r="r" b="b"/>
            <a:pathLst>
              <a:path w="563" h="390">
                <a:moveTo>
                  <a:pt x="493" y="279"/>
                </a:moveTo>
                <a:lnTo>
                  <a:pt x="493" y="263"/>
                </a:lnTo>
                <a:lnTo>
                  <a:pt x="518" y="263"/>
                </a:lnTo>
                <a:lnTo>
                  <a:pt x="518" y="267"/>
                </a:lnTo>
                <a:lnTo>
                  <a:pt x="563" y="210"/>
                </a:lnTo>
                <a:lnTo>
                  <a:pt x="505" y="152"/>
                </a:lnTo>
                <a:lnTo>
                  <a:pt x="522" y="136"/>
                </a:lnTo>
                <a:lnTo>
                  <a:pt x="510" y="94"/>
                </a:lnTo>
                <a:lnTo>
                  <a:pt x="522" y="62"/>
                </a:lnTo>
                <a:lnTo>
                  <a:pt x="477" y="8"/>
                </a:lnTo>
                <a:lnTo>
                  <a:pt x="456" y="4"/>
                </a:lnTo>
                <a:lnTo>
                  <a:pt x="448" y="0"/>
                </a:lnTo>
                <a:lnTo>
                  <a:pt x="61" y="103"/>
                </a:lnTo>
                <a:lnTo>
                  <a:pt x="57" y="70"/>
                </a:lnTo>
                <a:lnTo>
                  <a:pt x="0" y="127"/>
                </a:lnTo>
                <a:lnTo>
                  <a:pt x="33" y="259"/>
                </a:lnTo>
                <a:lnTo>
                  <a:pt x="33" y="271"/>
                </a:lnTo>
                <a:lnTo>
                  <a:pt x="41" y="279"/>
                </a:lnTo>
                <a:lnTo>
                  <a:pt x="61" y="353"/>
                </a:lnTo>
                <a:lnTo>
                  <a:pt x="61" y="366"/>
                </a:lnTo>
                <a:lnTo>
                  <a:pt x="70" y="390"/>
                </a:lnTo>
                <a:lnTo>
                  <a:pt x="172" y="366"/>
                </a:lnTo>
                <a:lnTo>
                  <a:pt x="493" y="27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989760" y="2048040"/>
            <a:ext cx="950760" cy="618840"/>
          </a:xfrm>
          <a:custGeom>
            <a:avLst/>
            <a:gdLst/>
            <a:ahLst/>
            <a:rect l="l" t="t" r="r" b="b"/>
            <a:pathLst>
              <a:path w="563" h="390">
                <a:moveTo>
                  <a:pt x="493" y="279"/>
                </a:moveTo>
                <a:lnTo>
                  <a:pt x="493" y="263"/>
                </a:lnTo>
                <a:lnTo>
                  <a:pt x="518" y="263"/>
                </a:lnTo>
                <a:lnTo>
                  <a:pt x="518" y="267"/>
                </a:lnTo>
                <a:lnTo>
                  <a:pt x="563" y="210"/>
                </a:lnTo>
                <a:lnTo>
                  <a:pt x="505" y="152"/>
                </a:lnTo>
                <a:lnTo>
                  <a:pt x="522" y="136"/>
                </a:lnTo>
                <a:lnTo>
                  <a:pt x="510" y="94"/>
                </a:lnTo>
                <a:lnTo>
                  <a:pt x="522" y="62"/>
                </a:lnTo>
                <a:lnTo>
                  <a:pt x="477" y="8"/>
                </a:lnTo>
                <a:lnTo>
                  <a:pt x="456" y="4"/>
                </a:lnTo>
                <a:lnTo>
                  <a:pt x="448" y="0"/>
                </a:lnTo>
                <a:lnTo>
                  <a:pt x="61" y="103"/>
                </a:lnTo>
                <a:lnTo>
                  <a:pt x="57" y="70"/>
                </a:lnTo>
                <a:lnTo>
                  <a:pt x="0" y="127"/>
                </a:lnTo>
                <a:lnTo>
                  <a:pt x="33" y="259"/>
                </a:lnTo>
                <a:lnTo>
                  <a:pt x="33" y="271"/>
                </a:lnTo>
                <a:lnTo>
                  <a:pt x="41" y="279"/>
                </a:lnTo>
                <a:lnTo>
                  <a:pt x="61" y="353"/>
                </a:lnTo>
                <a:lnTo>
                  <a:pt x="61" y="366"/>
                </a:lnTo>
                <a:lnTo>
                  <a:pt x="70" y="390"/>
                </a:lnTo>
                <a:lnTo>
                  <a:pt x="172" y="366"/>
                </a:lnTo>
                <a:lnTo>
                  <a:pt x="493" y="279"/>
                </a:lnTo>
              </a:path>
            </a:pathLst>
          </a:custGeom>
          <a:solidFill>
            <a:srgbClr val="0070a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80280" y="2490840"/>
            <a:ext cx="744480" cy="360360"/>
          </a:xfrm>
          <a:custGeom>
            <a:avLst/>
            <a:gdLst/>
            <a:ahLst/>
            <a:rect l="l" t="t" r="r" b="b"/>
            <a:pathLst>
              <a:path w="440" h="227">
                <a:moveTo>
                  <a:pt x="424" y="136"/>
                </a:moveTo>
                <a:lnTo>
                  <a:pt x="428" y="144"/>
                </a:lnTo>
                <a:lnTo>
                  <a:pt x="440" y="169"/>
                </a:lnTo>
                <a:lnTo>
                  <a:pt x="412" y="206"/>
                </a:lnTo>
                <a:lnTo>
                  <a:pt x="366" y="227"/>
                </a:lnTo>
                <a:lnTo>
                  <a:pt x="350" y="202"/>
                </a:lnTo>
                <a:lnTo>
                  <a:pt x="333" y="198"/>
                </a:lnTo>
                <a:lnTo>
                  <a:pt x="317" y="177"/>
                </a:lnTo>
                <a:lnTo>
                  <a:pt x="313" y="165"/>
                </a:lnTo>
                <a:lnTo>
                  <a:pt x="288" y="62"/>
                </a:lnTo>
                <a:lnTo>
                  <a:pt x="296" y="42"/>
                </a:lnTo>
                <a:lnTo>
                  <a:pt x="284" y="54"/>
                </a:lnTo>
                <a:lnTo>
                  <a:pt x="292" y="79"/>
                </a:lnTo>
                <a:lnTo>
                  <a:pt x="292" y="91"/>
                </a:lnTo>
                <a:lnTo>
                  <a:pt x="280" y="124"/>
                </a:lnTo>
                <a:lnTo>
                  <a:pt x="305" y="165"/>
                </a:lnTo>
                <a:lnTo>
                  <a:pt x="305" y="181"/>
                </a:lnTo>
                <a:lnTo>
                  <a:pt x="313" y="194"/>
                </a:lnTo>
                <a:lnTo>
                  <a:pt x="325" y="214"/>
                </a:lnTo>
                <a:lnTo>
                  <a:pt x="231" y="194"/>
                </a:lnTo>
                <a:lnTo>
                  <a:pt x="239" y="124"/>
                </a:lnTo>
                <a:lnTo>
                  <a:pt x="161" y="103"/>
                </a:lnTo>
                <a:lnTo>
                  <a:pt x="161" y="79"/>
                </a:lnTo>
                <a:lnTo>
                  <a:pt x="132" y="70"/>
                </a:lnTo>
                <a:lnTo>
                  <a:pt x="9" y="144"/>
                </a:lnTo>
                <a:lnTo>
                  <a:pt x="0" y="83"/>
                </a:lnTo>
                <a:lnTo>
                  <a:pt x="325" y="0"/>
                </a:lnTo>
                <a:lnTo>
                  <a:pt x="329" y="13"/>
                </a:lnTo>
                <a:lnTo>
                  <a:pt x="379" y="157"/>
                </a:lnTo>
                <a:lnTo>
                  <a:pt x="424" y="13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280280" y="2490840"/>
            <a:ext cx="744480" cy="360360"/>
          </a:xfrm>
          <a:custGeom>
            <a:avLst/>
            <a:gdLst/>
            <a:ahLst/>
            <a:rect l="l" t="t" r="r" b="b"/>
            <a:pathLst>
              <a:path w="440" h="227">
                <a:moveTo>
                  <a:pt x="424" y="136"/>
                </a:moveTo>
                <a:lnTo>
                  <a:pt x="428" y="144"/>
                </a:lnTo>
                <a:lnTo>
                  <a:pt x="440" y="169"/>
                </a:lnTo>
                <a:lnTo>
                  <a:pt x="412" y="206"/>
                </a:lnTo>
                <a:lnTo>
                  <a:pt x="366" y="227"/>
                </a:lnTo>
                <a:lnTo>
                  <a:pt x="350" y="202"/>
                </a:lnTo>
                <a:lnTo>
                  <a:pt x="333" y="198"/>
                </a:lnTo>
                <a:lnTo>
                  <a:pt x="317" y="177"/>
                </a:lnTo>
                <a:lnTo>
                  <a:pt x="313" y="165"/>
                </a:lnTo>
                <a:lnTo>
                  <a:pt x="288" y="62"/>
                </a:lnTo>
                <a:lnTo>
                  <a:pt x="296" y="42"/>
                </a:lnTo>
                <a:lnTo>
                  <a:pt x="284" y="54"/>
                </a:lnTo>
                <a:lnTo>
                  <a:pt x="292" y="79"/>
                </a:lnTo>
                <a:lnTo>
                  <a:pt x="292" y="91"/>
                </a:lnTo>
                <a:lnTo>
                  <a:pt x="280" y="124"/>
                </a:lnTo>
                <a:lnTo>
                  <a:pt x="305" y="165"/>
                </a:lnTo>
                <a:lnTo>
                  <a:pt x="305" y="181"/>
                </a:lnTo>
                <a:lnTo>
                  <a:pt x="313" y="194"/>
                </a:lnTo>
                <a:lnTo>
                  <a:pt x="325" y="214"/>
                </a:lnTo>
                <a:lnTo>
                  <a:pt x="231" y="194"/>
                </a:lnTo>
                <a:lnTo>
                  <a:pt x="239" y="124"/>
                </a:lnTo>
                <a:lnTo>
                  <a:pt x="161" y="103"/>
                </a:lnTo>
                <a:lnTo>
                  <a:pt x="161" y="79"/>
                </a:lnTo>
                <a:lnTo>
                  <a:pt x="132" y="70"/>
                </a:lnTo>
                <a:lnTo>
                  <a:pt x="9" y="144"/>
                </a:lnTo>
                <a:lnTo>
                  <a:pt x="0" y="83"/>
                </a:lnTo>
                <a:lnTo>
                  <a:pt x="325" y="0"/>
                </a:lnTo>
                <a:lnTo>
                  <a:pt x="329" y="13"/>
                </a:lnTo>
                <a:lnTo>
                  <a:pt x="379" y="157"/>
                </a:lnTo>
                <a:lnTo>
                  <a:pt x="424" y="13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823160" y="2465280"/>
            <a:ext cx="174600" cy="274680"/>
          </a:xfrm>
          <a:custGeom>
            <a:avLst/>
            <a:gdLst/>
            <a:ahLst/>
            <a:rect l="l" t="t" r="r" b="b"/>
            <a:pathLst>
              <a:path w="103" h="173">
                <a:moveTo>
                  <a:pt x="25" y="0"/>
                </a:moveTo>
                <a:lnTo>
                  <a:pt x="0" y="0"/>
                </a:lnTo>
                <a:lnTo>
                  <a:pt x="0" y="16"/>
                </a:lnTo>
                <a:lnTo>
                  <a:pt x="58" y="173"/>
                </a:lnTo>
                <a:lnTo>
                  <a:pt x="103" y="152"/>
                </a:lnTo>
                <a:lnTo>
                  <a:pt x="45" y="62"/>
                </a:lnTo>
                <a:lnTo>
                  <a:pt x="37" y="45"/>
                </a:lnTo>
                <a:lnTo>
                  <a:pt x="29" y="29"/>
                </a:lnTo>
                <a:lnTo>
                  <a:pt x="25" y="8"/>
                </a:lnTo>
                <a:lnTo>
                  <a:pt x="25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823160" y="2465280"/>
            <a:ext cx="174600" cy="274680"/>
          </a:xfrm>
          <a:custGeom>
            <a:avLst/>
            <a:gdLst/>
            <a:ahLst/>
            <a:rect l="l" t="t" r="r" b="b"/>
            <a:pathLst>
              <a:path w="103" h="173">
                <a:moveTo>
                  <a:pt x="25" y="0"/>
                </a:moveTo>
                <a:lnTo>
                  <a:pt x="0" y="0"/>
                </a:lnTo>
                <a:lnTo>
                  <a:pt x="0" y="16"/>
                </a:lnTo>
                <a:lnTo>
                  <a:pt x="58" y="173"/>
                </a:lnTo>
                <a:lnTo>
                  <a:pt x="103" y="152"/>
                </a:lnTo>
                <a:lnTo>
                  <a:pt x="45" y="62"/>
                </a:lnTo>
                <a:lnTo>
                  <a:pt x="37" y="45"/>
                </a:lnTo>
                <a:lnTo>
                  <a:pt x="29" y="29"/>
                </a:lnTo>
                <a:lnTo>
                  <a:pt x="25" y="8"/>
                </a:lnTo>
                <a:lnTo>
                  <a:pt x="25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99480" y="2817720"/>
            <a:ext cx="77760" cy="163440"/>
          </a:xfrm>
          <a:custGeom>
            <a:avLst/>
            <a:gdLst/>
            <a:ahLst/>
            <a:rect l="l" t="t" r="r" b="b"/>
            <a:pathLst>
              <a:path w="46" h="103">
                <a:moveTo>
                  <a:pt x="29" y="90"/>
                </a:moveTo>
                <a:lnTo>
                  <a:pt x="21" y="103"/>
                </a:lnTo>
                <a:lnTo>
                  <a:pt x="0" y="21"/>
                </a:lnTo>
                <a:lnTo>
                  <a:pt x="46" y="0"/>
                </a:lnTo>
                <a:lnTo>
                  <a:pt x="29" y="9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899480" y="2817720"/>
            <a:ext cx="77760" cy="163440"/>
          </a:xfrm>
          <a:custGeom>
            <a:avLst/>
            <a:gdLst/>
            <a:ahLst/>
            <a:rect l="l" t="t" r="r" b="b"/>
            <a:pathLst>
              <a:path w="46" h="103">
                <a:moveTo>
                  <a:pt x="29" y="90"/>
                </a:moveTo>
                <a:lnTo>
                  <a:pt x="21" y="103"/>
                </a:lnTo>
                <a:lnTo>
                  <a:pt x="0" y="21"/>
                </a:lnTo>
                <a:lnTo>
                  <a:pt x="46" y="0"/>
                </a:lnTo>
                <a:lnTo>
                  <a:pt x="29" y="9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745320" y="2654280"/>
            <a:ext cx="1168200" cy="679320"/>
          </a:xfrm>
          <a:custGeom>
            <a:avLst/>
            <a:gdLst/>
            <a:ahLst/>
            <a:rect l="l" t="t" r="r" b="b"/>
            <a:pathLst>
              <a:path w="691" h="428">
                <a:moveTo>
                  <a:pt x="662" y="185"/>
                </a:moveTo>
                <a:lnTo>
                  <a:pt x="662" y="230"/>
                </a:lnTo>
                <a:lnTo>
                  <a:pt x="682" y="235"/>
                </a:lnTo>
                <a:lnTo>
                  <a:pt x="691" y="267"/>
                </a:lnTo>
                <a:lnTo>
                  <a:pt x="440" y="354"/>
                </a:lnTo>
                <a:lnTo>
                  <a:pt x="164" y="399"/>
                </a:lnTo>
                <a:lnTo>
                  <a:pt x="0" y="428"/>
                </a:lnTo>
                <a:lnTo>
                  <a:pt x="103" y="304"/>
                </a:lnTo>
                <a:lnTo>
                  <a:pt x="111" y="280"/>
                </a:lnTo>
                <a:lnTo>
                  <a:pt x="177" y="321"/>
                </a:lnTo>
                <a:lnTo>
                  <a:pt x="267" y="255"/>
                </a:lnTo>
                <a:lnTo>
                  <a:pt x="296" y="177"/>
                </a:lnTo>
                <a:lnTo>
                  <a:pt x="316" y="119"/>
                </a:lnTo>
                <a:lnTo>
                  <a:pt x="366" y="132"/>
                </a:lnTo>
                <a:lnTo>
                  <a:pt x="378" y="74"/>
                </a:lnTo>
                <a:lnTo>
                  <a:pt x="394" y="78"/>
                </a:lnTo>
                <a:lnTo>
                  <a:pt x="419" y="0"/>
                </a:lnTo>
                <a:lnTo>
                  <a:pt x="464" y="17"/>
                </a:lnTo>
                <a:lnTo>
                  <a:pt x="477" y="8"/>
                </a:lnTo>
                <a:lnTo>
                  <a:pt x="477" y="0"/>
                </a:lnTo>
                <a:lnTo>
                  <a:pt x="555" y="21"/>
                </a:lnTo>
                <a:lnTo>
                  <a:pt x="547" y="91"/>
                </a:lnTo>
                <a:lnTo>
                  <a:pt x="641" y="111"/>
                </a:lnTo>
                <a:lnTo>
                  <a:pt x="641" y="119"/>
                </a:lnTo>
                <a:lnTo>
                  <a:pt x="662" y="18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45320" y="2654280"/>
            <a:ext cx="1168200" cy="679320"/>
          </a:xfrm>
          <a:custGeom>
            <a:avLst/>
            <a:gdLst/>
            <a:ahLst/>
            <a:rect l="l" t="t" r="r" b="b"/>
            <a:pathLst>
              <a:path w="691" h="428">
                <a:moveTo>
                  <a:pt x="662" y="185"/>
                </a:moveTo>
                <a:lnTo>
                  <a:pt x="662" y="230"/>
                </a:lnTo>
                <a:lnTo>
                  <a:pt x="682" y="235"/>
                </a:lnTo>
                <a:lnTo>
                  <a:pt x="691" y="267"/>
                </a:lnTo>
                <a:lnTo>
                  <a:pt x="440" y="354"/>
                </a:lnTo>
                <a:lnTo>
                  <a:pt x="164" y="399"/>
                </a:lnTo>
                <a:lnTo>
                  <a:pt x="0" y="428"/>
                </a:lnTo>
                <a:lnTo>
                  <a:pt x="103" y="304"/>
                </a:lnTo>
                <a:lnTo>
                  <a:pt x="111" y="280"/>
                </a:lnTo>
                <a:lnTo>
                  <a:pt x="177" y="321"/>
                </a:lnTo>
                <a:lnTo>
                  <a:pt x="267" y="255"/>
                </a:lnTo>
                <a:lnTo>
                  <a:pt x="296" y="177"/>
                </a:lnTo>
                <a:lnTo>
                  <a:pt x="316" y="119"/>
                </a:lnTo>
                <a:lnTo>
                  <a:pt x="366" y="132"/>
                </a:lnTo>
                <a:lnTo>
                  <a:pt x="378" y="74"/>
                </a:lnTo>
                <a:lnTo>
                  <a:pt x="394" y="78"/>
                </a:lnTo>
                <a:lnTo>
                  <a:pt x="419" y="0"/>
                </a:lnTo>
                <a:lnTo>
                  <a:pt x="464" y="17"/>
                </a:lnTo>
                <a:lnTo>
                  <a:pt x="477" y="8"/>
                </a:lnTo>
                <a:lnTo>
                  <a:pt x="477" y="0"/>
                </a:lnTo>
                <a:lnTo>
                  <a:pt x="555" y="21"/>
                </a:lnTo>
                <a:lnTo>
                  <a:pt x="547" y="91"/>
                </a:lnTo>
                <a:lnTo>
                  <a:pt x="641" y="111"/>
                </a:lnTo>
                <a:lnTo>
                  <a:pt x="641" y="119"/>
                </a:lnTo>
                <a:lnTo>
                  <a:pt x="662" y="185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96000" y="3078000"/>
            <a:ext cx="1335240" cy="627120"/>
          </a:xfrm>
          <a:custGeom>
            <a:avLst/>
            <a:gdLst/>
            <a:ahLst/>
            <a:rect l="l" t="t" r="r" b="b"/>
            <a:pathLst>
              <a:path w="789" h="395">
                <a:moveTo>
                  <a:pt x="419" y="309"/>
                </a:moveTo>
                <a:lnTo>
                  <a:pt x="325" y="325"/>
                </a:lnTo>
                <a:lnTo>
                  <a:pt x="300" y="280"/>
                </a:lnTo>
                <a:lnTo>
                  <a:pt x="140" y="309"/>
                </a:lnTo>
                <a:lnTo>
                  <a:pt x="107" y="354"/>
                </a:lnTo>
                <a:lnTo>
                  <a:pt x="0" y="371"/>
                </a:lnTo>
                <a:lnTo>
                  <a:pt x="12" y="338"/>
                </a:lnTo>
                <a:lnTo>
                  <a:pt x="21" y="317"/>
                </a:lnTo>
                <a:lnTo>
                  <a:pt x="181" y="169"/>
                </a:lnTo>
                <a:lnTo>
                  <a:pt x="193" y="132"/>
                </a:lnTo>
                <a:lnTo>
                  <a:pt x="469" y="87"/>
                </a:lnTo>
                <a:lnTo>
                  <a:pt x="720" y="0"/>
                </a:lnTo>
                <a:lnTo>
                  <a:pt x="740" y="79"/>
                </a:lnTo>
                <a:lnTo>
                  <a:pt x="789" y="99"/>
                </a:lnTo>
                <a:lnTo>
                  <a:pt x="785" y="99"/>
                </a:lnTo>
                <a:lnTo>
                  <a:pt x="744" y="161"/>
                </a:lnTo>
                <a:lnTo>
                  <a:pt x="687" y="169"/>
                </a:lnTo>
                <a:lnTo>
                  <a:pt x="728" y="190"/>
                </a:lnTo>
                <a:lnTo>
                  <a:pt x="740" y="194"/>
                </a:lnTo>
                <a:lnTo>
                  <a:pt x="621" y="313"/>
                </a:lnTo>
                <a:lnTo>
                  <a:pt x="592" y="379"/>
                </a:lnTo>
                <a:lnTo>
                  <a:pt x="547" y="395"/>
                </a:lnTo>
                <a:lnTo>
                  <a:pt x="419" y="30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696000" y="3078000"/>
            <a:ext cx="1335240" cy="627120"/>
          </a:xfrm>
          <a:custGeom>
            <a:avLst/>
            <a:gdLst/>
            <a:ahLst/>
            <a:rect l="l" t="t" r="r" b="b"/>
            <a:pathLst>
              <a:path w="789" h="395">
                <a:moveTo>
                  <a:pt x="419" y="309"/>
                </a:moveTo>
                <a:lnTo>
                  <a:pt x="325" y="325"/>
                </a:lnTo>
                <a:lnTo>
                  <a:pt x="300" y="280"/>
                </a:lnTo>
                <a:lnTo>
                  <a:pt x="140" y="309"/>
                </a:lnTo>
                <a:lnTo>
                  <a:pt x="107" y="354"/>
                </a:lnTo>
                <a:lnTo>
                  <a:pt x="0" y="371"/>
                </a:lnTo>
                <a:lnTo>
                  <a:pt x="12" y="338"/>
                </a:lnTo>
                <a:lnTo>
                  <a:pt x="21" y="317"/>
                </a:lnTo>
                <a:lnTo>
                  <a:pt x="181" y="169"/>
                </a:lnTo>
                <a:lnTo>
                  <a:pt x="193" y="132"/>
                </a:lnTo>
                <a:lnTo>
                  <a:pt x="469" y="87"/>
                </a:lnTo>
                <a:lnTo>
                  <a:pt x="720" y="0"/>
                </a:lnTo>
                <a:lnTo>
                  <a:pt x="740" y="79"/>
                </a:lnTo>
                <a:lnTo>
                  <a:pt x="789" y="99"/>
                </a:lnTo>
                <a:lnTo>
                  <a:pt x="785" y="99"/>
                </a:lnTo>
                <a:lnTo>
                  <a:pt x="744" y="161"/>
                </a:lnTo>
                <a:lnTo>
                  <a:pt x="687" y="169"/>
                </a:lnTo>
                <a:lnTo>
                  <a:pt x="728" y="190"/>
                </a:lnTo>
                <a:lnTo>
                  <a:pt x="740" y="194"/>
                </a:lnTo>
                <a:lnTo>
                  <a:pt x="621" y="313"/>
                </a:lnTo>
                <a:lnTo>
                  <a:pt x="592" y="379"/>
                </a:lnTo>
                <a:lnTo>
                  <a:pt x="547" y="395"/>
                </a:lnTo>
                <a:lnTo>
                  <a:pt x="419" y="30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48640" y="3522600"/>
            <a:ext cx="772920" cy="614520"/>
          </a:xfrm>
          <a:custGeom>
            <a:avLst/>
            <a:gdLst/>
            <a:ahLst/>
            <a:rect l="l" t="t" r="r" b="b"/>
            <a:pathLst>
              <a:path w="457" h="387">
                <a:moveTo>
                  <a:pt x="457" y="115"/>
                </a:moveTo>
                <a:lnTo>
                  <a:pt x="329" y="29"/>
                </a:lnTo>
                <a:lnTo>
                  <a:pt x="235" y="45"/>
                </a:lnTo>
                <a:lnTo>
                  <a:pt x="210" y="0"/>
                </a:lnTo>
                <a:lnTo>
                  <a:pt x="50" y="29"/>
                </a:lnTo>
                <a:lnTo>
                  <a:pt x="17" y="74"/>
                </a:lnTo>
                <a:lnTo>
                  <a:pt x="0" y="107"/>
                </a:lnTo>
                <a:lnTo>
                  <a:pt x="181" y="263"/>
                </a:lnTo>
                <a:lnTo>
                  <a:pt x="276" y="387"/>
                </a:lnTo>
                <a:lnTo>
                  <a:pt x="387" y="243"/>
                </a:lnTo>
                <a:lnTo>
                  <a:pt x="436" y="119"/>
                </a:lnTo>
                <a:lnTo>
                  <a:pt x="453" y="119"/>
                </a:lnTo>
                <a:lnTo>
                  <a:pt x="457" y="11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48640" y="3522600"/>
            <a:ext cx="772920" cy="614520"/>
          </a:xfrm>
          <a:custGeom>
            <a:avLst/>
            <a:gdLst/>
            <a:ahLst/>
            <a:rect l="l" t="t" r="r" b="b"/>
            <a:pathLst>
              <a:path w="457" h="387">
                <a:moveTo>
                  <a:pt x="457" y="115"/>
                </a:moveTo>
                <a:lnTo>
                  <a:pt x="329" y="29"/>
                </a:lnTo>
                <a:lnTo>
                  <a:pt x="235" y="45"/>
                </a:lnTo>
                <a:lnTo>
                  <a:pt x="210" y="0"/>
                </a:lnTo>
                <a:lnTo>
                  <a:pt x="50" y="29"/>
                </a:lnTo>
                <a:lnTo>
                  <a:pt x="17" y="74"/>
                </a:lnTo>
                <a:lnTo>
                  <a:pt x="0" y="107"/>
                </a:lnTo>
                <a:lnTo>
                  <a:pt x="181" y="263"/>
                </a:lnTo>
                <a:lnTo>
                  <a:pt x="276" y="387"/>
                </a:lnTo>
                <a:lnTo>
                  <a:pt x="387" y="243"/>
                </a:lnTo>
                <a:lnTo>
                  <a:pt x="436" y="119"/>
                </a:lnTo>
                <a:lnTo>
                  <a:pt x="453" y="119"/>
                </a:lnTo>
                <a:lnTo>
                  <a:pt x="457" y="11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446880" y="3639960"/>
            <a:ext cx="868320" cy="849600"/>
          </a:xfrm>
          <a:custGeom>
            <a:avLst/>
            <a:gdLst/>
            <a:ahLst/>
            <a:rect l="l" t="t" r="r" b="b"/>
            <a:pathLst>
              <a:path w="514" h="535">
                <a:moveTo>
                  <a:pt x="510" y="477"/>
                </a:moveTo>
                <a:lnTo>
                  <a:pt x="448" y="477"/>
                </a:lnTo>
                <a:lnTo>
                  <a:pt x="440" y="535"/>
                </a:lnTo>
                <a:lnTo>
                  <a:pt x="423" y="502"/>
                </a:lnTo>
                <a:lnTo>
                  <a:pt x="152" y="535"/>
                </a:lnTo>
                <a:lnTo>
                  <a:pt x="144" y="510"/>
                </a:lnTo>
                <a:lnTo>
                  <a:pt x="115" y="403"/>
                </a:lnTo>
                <a:lnTo>
                  <a:pt x="132" y="345"/>
                </a:lnTo>
                <a:lnTo>
                  <a:pt x="0" y="33"/>
                </a:lnTo>
                <a:lnTo>
                  <a:pt x="148" y="17"/>
                </a:lnTo>
                <a:lnTo>
                  <a:pt x="255" y="0"/>
                </a:lnTo>
                <a:lnTo>
                  <a:pt x="238" y="33"/>
                </a:lnTo>
                <a:lnTo>
                  <a:pt x="419" y="189"/>
                </a:lnTo>
                <a:lnTo>
                  <a:pt x="514" y="313"/>
                </a:lnTo>
                <a:lnTo>
                  <a:pt x="497" y="432"/>
                </a:lnTo>
                <a:lnTo>
                  <a:pt x="506" y="440"/>
                </a:lnTo>
                <a:lnTo>
                  <a:pt x="510" y="456"/>
                </a:lnTo>
                <a:lnTo>
                  <a:pt x="510" y="47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446880" y="3639960"/>
            <a:ext cx="868320" cy="849600"/>
          </a:xfrm>
          <a:custGeom>
            <a:avLst/>
            <a:gdLst/>
            <a:ahLst/>
            <a:rect l="l" t="t" r="r" b="b"/>
            <a:pathLst>
              <a:path w="514" h="535">
                <a:moveTo>
                  <a:pt x="510" y="477"/>
                </a:moveTo>
                <a:lnTo>
                  <a:pt x="448" y="477"/>
                </a:lnTo>
                <a:lnTo>
                  <a:pt x="440" y="535"/>
                </a:lnTo>
                <a:lnTo>
                  <a:pt x="423" y="502"/>
                </a:lnTo>
                <a:lnTo>
                  <a:pt x="152" y="535"/>
                </a:lnTo>
                <a:lnTo>
                  <a:pt x="144" y="510"/>
                </a:lnTo>
                <a:lnTo>
                  <a:pt x="115" y="403"/>
                </a:lnTo>
                <a:lnTo>
                  <a:pt x="132" y="345"/>
                </a:lnTo>
                <a:lnTo>
                  <a:pt x="0" y="33"/>
                </a:lnTo>
                <a:lnTo>
                  <a:pt x="148" y="17"/>
                </a:lnTo>
                <a:lnTo>
                  <a:pt x="255" y="0"/>
                </a:lnTo>
                <a:lnTo>
                  <a:pt x="238" y="33"/>
                </a:lnTo>
                <a:lnTo>
                  <a:pt x="419" y="189"/>
                </a:lnTo>
                <a:lnTo>
                  <a:pt x="514" y="313"/>
                </a:lnTo>
                <a:lnTo>
                  <a:pt x="497" y="432"/>
                </a:lnTo>
                <a:lnTo>
                  <a:pt x="506" y="440"/>
                </a:lnTo>
                <a:lnTo>
                  <a:pt x="510" y="456"/>
                </a:lnTo>
                <a:lnTo>
                  <a:pt x="510" y="477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229440" y="4397400"/>
            <a:ext cx="1454040" cy="1128600"/>
          </a:xfrm>
          <a:custGeom>
            <a:avLst/>
            <a:gdLst/>
            <a:ahLst/>
            <a:rect l="l" t="t" r="r" b="b"/>
            <a:pathLst>
              <a:path w="860" h="711">
                <a:moveTo>
                  <a:pt x="638" y="0"/>
                </a:moveTo>
                <a:lnTo>
                  <a:pt x="576" y="0"/>
                </a:lnTo>
                <a:lnTo>
                  <a:pt x="568" y="58"/>
                </a:lnTo>
                <a:lnTo>
                  <a:pt x="551" y="25"/>
                </a:lnTo>
                <a:lnTo>
                  <a:pt x="280" y="58"/>
                </a:lnTo>
                <a:lnTo>
                  <a:pt x="272" y="33"/>
                </a:lnTo>
                <a:lnTo>
                  <a:pt x="0" y="70"/>
                </a:lnTo>
                <a:lnTo>
                  <a:pt x="21" y="111"/>
                </a:lnTo>
                <a:lnTo>
                  <a:pt x="33" y="132"/>
                </a:lnTo>
                <a:lnTo>
                  <a:pt x="33" y="132"/>
                </a:lnTo>
                <a:lnTo>
                  <a:pt x="66" y="119"/>
                </a:lnTo>
                <a:lnTo>
                  <a:pt x="70" y="123"/>
                </a:lnTo>
                <a:lnTo>
                  <a:pt x="132" y="107"/>
                </a:lnTo>
                <a:lnTo>
                  <a:pt x="210" y="123"/>
                </a:lnTo>
                <a:lnTo>
                  <a:pt x="264" y="177"/>
                </a:lnTo>
                <a:lnTo>
                  <a:pt x="366" y="152"/>
                </a:lnTo>
                <a:lnTo>
                  <a:pt x="358" y="123"/>
                </a:lnTo>
                <a:lnTo>
                  <a:pt x="399" y="119"/>
                </a:lnTo>
                <a:lnTo>
                  <a:pt x="523" y="226"/>
                </a:lnTo>
                <a:lnTo>
                  <a:pt x="572" y="386"/>
                </a:lnTo>
                <a:lnTo>
                  <a:pt x="642" y="477"/>
                </a:lnTo>
                <a:lnTo>
                  <a:pt x="806" y="629"/>
                </a:lnTo>
                <a:lnTo>
                  <a:pt x="852" y="604"/>
                </a:lnTo>
                <a:lnTo>
                  <a:pt x="860" y="600"/>
                </a:lnTo>
                <a:lnTo>
                  <a:pt x="860" y="633"/>
                </a:lnTo>
                <a:lnTo>
                  <a:pt x="786" y="711"/>
                </a:lnTo>
                <a:lnTo>
                  <a:pt x="856" y="666"/>
                </a:lnTo>
                <a:lnTo>
                  <a:pt x="860" y="600"/>
                </a:lnTo>
                <a:lnTo>
                  <a:pt x="860" y="411"/>
                </a:lnTo>
                <a:lnTo>
                  <a:pt x="782" y="275"/>
                </a:lnTo>
                <a:lnTo>
                  <a:pt x="769" y="267"/>
                </a:lnTo>
                <a:lnTo>
                  <a:pt x="769" y="238"/>
                </a:lnTo>
                <a:lnTo>
                  <a:pt x="662" y="95"/>
                </a:lnTo>
                <a:lnTo>
                  <a:pt x="638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229440" y="4397400"/>
            <a:ext cx="1454040" cy="1128600"/>
          </a:xfrm>
          <a:custGeom>
            <a:avLst/>
            <a:gdLst/>
            <a:ahLst/>
            <a:rect l="l" t="t" r="r" b="b"/>
            <a:pathLst>
              <a:path w="860" h="711">
                <a:moveTo>
                  <a:pt x="638" y="0"/>
                </a:moveTo>
                <a:lnTo>
                  <a:pt x="576" y="0"/>
                </a:lnTo>
                <a:lnTo>
                  <a:pt x="568" y="58"/>
                </a:lnTo>
                <a:lnTo>
                  <a:pt x="551" y="25"/>
                </a:lnTo>
                <a:lnTo>
                  <a:pt x="280" y="58"/>
                </a:lnTo>
                <a:lnTo>
                  <a:pt x="272" y="33"/>
                </a:lnTo>
                <a:lnTo>
                  <a:pt x="0" y="70"/>
                </a:lnTo>
                <a:lnTo>
                  <a:pt x="21" y="111"/>
                </a:lnTo>
                <a:lnTo>
                  <a:pt x="33" y="132"/>
                </a:lnTo>
                <a:lnTo>
                  <a:pt x="33" y="132"/>
                </a:lnTo>
                <a:lnTo>
                  <a:pt x="66" y="119"/>
                </a:lnTo>
                <a:lnTo>
                  <a:pt x="70" y="123"/>
                </a:lnTo>
                <a:lnTo>
                  <a:pt x="132" y="107"/>
                </a:lnTo>
                <a:lnTo>
                  <a:pt x="210" y="123"/>
                </a:lnTo>
                <a:lnTo>
                  <a:pt x="264" y="177"/>
                </a:lnTo>
                <a:lnTo>
                  <a:pt x="366" y="152"/>
                </a:lnTo>
                <a:lnTo>
                  <a:pt x="358" y="123"/>
                </a:lnTo>
                <a:lnTo>
                  <a:pt x="399" y="119"/>
                </a:lnTo>
                <a:lnTo>
                  <a:pt x="523" y="226"/>
                </a:lnTo>
                <a:lnTo>
                  <a:pt x="572" y="386"/>
                </a:lnTo>
                <a:lnTo>
                  <a:pt x="642" y="477"/>
                </a:lnTo>
                <a:lnTo>
                  <a:pt x="806" y="629"/>
                </a:lnTo>
                <a:lnTo>
                  <a:pt x="852" y="604"/>
                </a:lnTo>
                <a:lnTo>
                  <a:pt x="860" y="600"/>
                </a:lnTo>
                <a:lnTo>
                  <a:pt x="860" y="633"/>
                </a:lnTo>
                <a:lnTo>
                  <a:pt x="786" y="711"/>
                </a:lnTo>
                <a:lnTo>
                  <a:pt x="856" y="666"/>
                </a:lnTo>
                <a:lnTo>
                  <a:pt x="860" y="600"/>
                </a:lnTo>
                <a:lnTo>
                  <a:pt x="860" y="411"/>
                </a:lnTo>
                <a:lnTo>
                  <a:pt x="782" y="275"/>
                </a:lnTo>
                <a:lnTo>
                  <a:pt x="769" y="267"/>
                </a:lnTo>
                <a:lnTo>
                  <a:pt x="769" y="238"/>
                </a:lnTo>
                <a:lnTo>
                  <a:pt x="662" y="95"/>
                </a:lnTo>
                <a:lnTo>
                  <a:pt x="638" y="0"/>
                </a:lnTo>
              </a:path>
            </a:pathLst>
          </a:custGeom>
          <a:solidFill>
            <a:srgbClr val="0070a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362640" y="2249640"/>
            <a:ext cx="689040" cy="777600"/>
          </a:xfrm>
          <a:custGeom>
            <a:avLst/>
            <a:gdLst/>
            <a:ahLst/>
            <a:rect l="l" t="t" r="r" b="b"/>
            <a:pathLst>
              <a:path w="407" h="490">
                <a:moveTo>
                  <a:pt x="398" y="194"/>
                </a:moveTo>
                <a:lnTo>
                  <a:pt x="407" y="263"/>
                </a:lnTo>
                <a:lnTo>
                  <a:pt x="403" y="263"/>
                </a:lnTo>
                <a:lnTo>
                  <a:pt x="324" y="379"/>
                </a:lnTo>
                <a:lnTo>
                  <a:pt x="275" y="490"/>
                </a:lnTo>
                <a:lnTo>
                  <a:pt x="250" y="453"/>
                </a:lnTo>
                <a:lnTo>
                  <a:pt x="111" y="420"/>
                </a:lnTo>
                <a:lnTo>
                  <a:pt x="90" y="395"/>
                </a:lnTo>
                <a:lnTo>
                  <a:pt x="82" y="399"/>
                </a:lnTo>
                <a:lnTo>
                  <a:pt x="57" y="411"/>
                </a:lnTo>
                <a:lnTo>
                  <a:pt x="49" y="432"/>
                </a:lnTo>
                <a:lnTo>
                  <a:pt x="49" y="407"/>
                </a:lnTo>
                <a:lnTo>
                  <a:pt x="0" y="103"/>
                </a:lnTo>
                <a:lnTo>
                  <a:pt x="127" y="87"/>
                </a:lnTo>
                <a:lnTo>
                  <a:pt x="176" y="111"/>
                </a:lnTo>
                <a:lnTo>
                  <a:pt x="292" y="91"/>
                </a:lnTo>
                <a:lnTo>
                  <a:pt x="320" y="25"/>
                </a:lnTo>
                <a:lnTo>
                  <a:pt x="345" y="25"/>
                </a:lnTo>
                <a:lnTo>
                  <a:pt x="361" y="9"/>
                </a:lnTo>
                <a:lnTo>
                  <a:pt x="370" y="0"/>
                </a:lnTo>
                <a:lnTo>
                  <a:pt x="403" y="132"/>
                </a:lnTo>
                <a:lnTo>
                  <a:pt x="403" y="144"/>
                </a:lnTo>
                <a:lnTo>
                  <a:pt x="398" y="19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362640" y="2249640"/>
            <a:ext cx="689040" cy="777600"/>
          </a:xfrm>
          <a:custGeom>
            <a:avLst/>
            <a:gdLst/>
            <a:ahLst/>
            <a:rect l="l" t="t" r="r" b="b"/>
            <a:pathLst>
              <a:path w="407" h="490">
                <a:moveTo>
                  <a:pt x="398" y="194"/>
                </a:moveTo>
                <a:lnTo>
                  <a:pt x="407" y="263"/>
                </a:lnTo>
                <a:lnTo>
                  <a:pt x="403" y="263"/>
                </a:lnTo>
                <a:lnTo>
                  <a:pt x="324" y="379"/>
                </a:lnTo>
                <a:lnTo>
                  <a:pt x="275" y="490"/>
                </a:lnTo>
                <a:lnTo>
                  <a:pt x="250" y="453"/>
                </a:lnTo>
                <a:lnTo>
                  <a:pt x="111" y="420"/>
                </a:lnTo>
                <a:lnTo>
                  <a:pt x="90" y="395"/>
                </a:lnTo>
                <a:lnTo>
                  <a:pt x="82" y="399"/>
                </a:lnTo>
                <a:lnTo>
                  <a:pt x="57" y="411"/>
                </a:lnTo>
                <a:lnTo>
                  <a:pt x="49" y="432"/>
                </a:lnTo>
                <a:lnTo>
                  <a:pt x="49" y="407"/>
                </a:lnTo>
                <a:lnTo>
                  <a:pt x="0" y="103"/>
                </a:lnTo>
                <a:lnTo>
                  <a:pt x="127" y="87"/>
                </a:lnTo>
                <a:lnTo>
                  <a:pt x="176" y="111"/>
                </a:lnTo>
                <a:lnTo>
                  <a:pt x="292" y="91"/>
                </a:lnTo>
                <a:lnTo>
                  <a:pt x="320" y="25"/>
                </a:lnTo>
                <a:lnTo>
                  <a:pt x="345" y="25"/>
                </a:lnTo>
                <a:lnTo>
                  <a:pt x="361" y="9"/>
                </a:lnTo>
                <a:lnTo>
                  <a:pt x="370" y="0"/>
                </a:lnTo>
                <a:lnTo>
                  <a:pt x="403" y="132"/>
                </a:lnTo>
                <a:lnTo>
                  <a:pt x="403" y="144"/>
                </a:lnTo>
                <a:lnTo>
                  <a:pt x="398" y="19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827760" y="2478240"/>
            <a:ext cx="723960" cy="685800"/>
          </a:xfrm>
          <a:custGeom>
            <a:avLst/>
            <a:gdLst/>
            <a:ahLst/>
            <a:rect l="l" t="t" r="r" b="b"/>
            <a:pathLst>
              <a:path w="428" h="432">
                <a:moveTo>
                  <a:pt x="0" y="346"/>
                </a:moveTo>
                <a:lnTo>
                  <a:pt x="49" y="235"/>
                </a:lnTo>
                <a:lnTo>
                  <a:pt x="128" y="119"/>
                </a:lnTo>
                <a:lnTo>
                  <a:pt x="132" y="119"/>
                </a:lnTo>
                <a:lnTo>
                  <a:pt x="128" y="50"/>
                </a:lnTo>
                <a:lnTo>
                  <a:pt x="128" y="0"/>
                </a:lnTo>
                <a:lnTo>
                  <a:pt x="136" y="8"/>
                </a:lnTo>
                <a:lnTo>
                  <a:pt x="156" y="82"/>
                </a:lnTo>
                <a:lnTo>
                  <a:pt x="156" y="95"/>
                </a:lnTo>
                <a:lnTo>
                  <a:pt x="165" y="119"/>
                </a:lnTo>
                <a:lnTo>
                  <a:pt x="267" y="91"/>
                </a:lnTo>
                <a:lnTo>
                  <a:pt x="276" y="152"/>
                </a:lnTo>
                <a:lnTo>
                  <a:pt x="399" y="78"/>
                </a:lnTo>
                <a:lnTo>
                  <a:pt x="428" y="87"/>
                </a:lnTo>
                <a:lnTo>
                  <a:pt x="428" y="111"/>
                </a:lnTo>
                <a:lnTo>
                  <a:pt x="428" y="119"/>
                </a:lnTo>
                <a:lnTo>
                  <a:pt x="415" y="128"/>
                </a:lnTo>
                <a:lnTo>
                  <a:pt x="370" y="111"/>
                </a:lnTo>
                <a:lnTo>
                  <a:pt x="345" y="189"/>
                </a:lnTo>
                <a:lnTo>
                  <a:pt x="329" y="185"/>
                </a:lnTo>
                <a:lnTo>
                  <a:pt x="317" y="243"/>
                </a:lnTo>
                <a:lnTo>
                  <a:pt x="267" y="230"/>
                </a:lnTo>
                <a:lnTo>
                  <a:pt x="247" y="288"/>
                </a:lnTo>
                <a:lnTo>
                  <a:pt x="218" y="366"/>
                </a:lnTo>
                <a:lnTo>
                  <a:pt x="123" y="432"/>
                </a:lnTo>
                <a:lnTo>
                  <a:pt x="62" y="391"/>
                </a:lnTo>
                <a:lnTo>
                  <a:pt x="54" y="415"/>
                </a:lnTo>
                <a:lnTo>
                  <a:pt x="0" y="34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827760" y="2478240"/>
            <a:ext cx="723960" cy="685800"/>
          </a:xfrm>
          <a:custGeom>
            <a:avLst/>
            <a:gdLst/>
            <a:ahLst/>
            <a:rect l="l" t="t" r="r" b="b"/>
            <a:pathLst>
              <a:path w="428" h="432">
                <a:moveTo>
                  <a:pt x="0" y="346"/>
                </a:moveTo>
                <a:lnTo>
                  <a:pt x="49" y="235"/>
                </a:lnTo>
                <a:lnTo>
                  <a:pt x="128" y="119"/>
                </a:lnTo>
                <a:lnTo>
                  <a:pt x="132" y="119"/>
                </a:lnTo>
                <a:lnTo>
                  <a:pt x="128" y="50"/>
                </a:lnTo>
                <a:lnTo>
                  <a:pt x="128" y="0"/>
                </a:lnTo>
                <a:lnTo>
                  <a:pt x="136" y="8"/>
                </a:lnTo>
                <a:lnTo>
                  <a:pt x="156" y="82"/>
                </a:lnTo>
                <a:lnTo>
                  <a:pt x="156" y="95"/>
                </a:lnTo>
                <a:lnTo>
                  <a:pt x="165" y="119"/>
                </a:lnTo>
                <a:lnTo>
                  <a:pt x="267" y="91"/>
                </a:lnTo>
                <a:lnTo>
                  <a:pt x="276" y="152"/>
                </a:lnTo>
                <a:lnTo>
                  <a:pt x="399" y="78"/>
                </a:lnTo>
                <a:lnTo>
                  <a:pt x="428" y="87"/>
                </a:lnTo>
                <a:lnTo>
                  <a:pt x="428" y="111"/>
                </a:lnTo>
                <a:lnTo>
                  <a:pt x="428" y="119"/>
                </a:lnTo>
                <a:lnTo>
                  <a:pt x="415" y="128"/>
                </a:lnTo>
                <a:lnTo>
                  <a:pt x="370" y="111"/>
                </a:lnTo>
                <a:lnTo>
                  <a:pt x="345" y="189"/>
                </a:lnTo>
                <a:lnTo>
                  <a:pt x="329" y="185"/>
                </a:lnTo>
                <a:lnTo>
                  <a:pt x="317" y="243"/>
                </a:lnTo>
                <a:lnTo>
                  <a:pt x="267" y="230"/>
                </a:lnTo>
                <a:lnTo>
                  <a:pt x="247" y="288"/>
                </a:lnTo>
                <a:lnTo>
                  <a:pt x="218" y="366"/>
                </a:lnTo>
                <a:lnTo>
                  <a:pt x="123" y="432"/>
                </a:lnTo>
                <a:lnTo>
                  <a:pt x="62" y="391"/>
                </a:lnTo>
                <a:lnTo>
                  <a:pt x="54" y="415"/>
                </a:lnTo>
                <a:lnTo>
                  <a:pt x="0" y="346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008760" y="1630440"/>
            <a:ext cx="666720" cy="822240"/>
          </a:xfrm>
          <a:custGeom>
            <a:avLst/>
            <a:gdLst/>
            <a:ahLst/>
            <a:rect l="l" t="t" r="r" b="b"/>
            <a:pathLst>
              <a:path w="395" h="518">
                <a:moveTo>
                  <a:pt x="337" y="477"/>
                </a:moveTo>
                <a:lnTo>
                  <a:pt x="210" y="493"/>
                </a:lnTo>
                <a:lnTo>
                  <a:pt x="8" y="518"/>
                </a:lnTo>
                <a:lnTo>
                  <a:pt x="8" y="514"/>
                </a:lnTo>
                <a:lnTo>
                  <a:pt x="62" y="415"/>
                </a:lnTo>
                <a:lnTo>
                  <a:pt x="0" y="222"/>
                </a:lnTo>
                <a:lnTo>
                  <a:pt x="62" y="61"/>
                </a:lnTo>
                <a:lnTo>
                  <a:pt x="62" y="82"/>
                </a:lnTo>
                <a:lnTo>
                  <a:pt x="78" y="107"/>
                </a:lnTo>
                <a:lnTo>
                  <a:pt x="115" y="0"/>
                </a:lnTo>
                <a:lnTo>
                  <a:pt x="251" y="33"/>
                </a:lnTo>
                <a:lnTo>
                  <a:pt x="279" y="127"/>
                </a:lnTo>
                <a:lnTo>
                  <a:pt x="238" y="238"/>
                </a:lnTo>
                <a:lnTo>
                  <a:pt x="267" y="242"/>
                </a:lnTo>
                <a:lnTo>
                  <a:pt x="329" y="168"/>
                </a:lnTo>
                <a:lnTo>
                  <a:pt x="395" y="263"/>
                </a:lnTo>
                <a:lnTo>
                  <a:pt x="391" y="333"/>
                </a:lnTo>
                <a:lnTo>
                  <a:pt x="370" y="366"/>
                </a:lnTo>
                <a:lnTo>
                  <a:pt x="337" y="47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08760" y="1630440"/>
            <a:ext cx="666720" cy="822240"/>
          </a:xfrm>
          <a:custGeom>
            <a:avLst/>
            <a:gdLst/>
            <a:ahLst/>
            <a:rect l="l" t="t" r="r" b="b"/>
            <a:pathLst>
              <a:path w="395" h="518">
                <a:moveTo>
                  <a:pt x="337" y="477"/>
                </a:moveTo>
                <a:lnTo>
                  <a:pt x="210" y="493"/>
                </a:lnTo>
                <a:lnTo>
                  <a:pt x="8" y="518"/>
                </a:lnTo>
                <a:lnTo>
                  <a:pt x="8" y="514"/>
                </a:lnTo>
                <a:lnTo>
                  <a:pt x="62" y="415"/>
                </a:lnTo>
                <a:lnTo>
                  <a:pt x="0" y="222"/>
                </a:lnTo>
                <a:lnTo>
                  <a:pt x="62" y="61"/>
                </a:lnTo>
                <a:lnTo>
                  <a:pt x="62" y="82"/>
                </a:lnTo>
                <a:lnTo>
                  <a:pt x="78" y="107"/>
                </a:lnTo>
                <a:lnTo>
                  <a:pt x="115" y="0"/>
                </a:lnTo>
                <a:lnTo>
                  <a:pt x="251" y="33"/>
                </a:lnTo>
                <a:lnTo>
                  <a:pt x="279" y="127"/>
                </a:lnTo>
                <a:lnTo>
                  <a:pt x="238" y="238"/>
                </a:lnTo>
                <a:lnTo>
                  <a:pt x="267" y="242"/>
                </a:lnTo>
                <a:lnTo>
                  <a:pt x="329" y="168"/>
                </a:lnTo>
                <a:lnTo>
                  <a:pt x="395" y="263"/>
                </a:lnTo>
                <a:lnTo>
                  <a:pt x="391" y="333"/>
                </a:lnTo>
                <a:lnTo>
                  <a:pt x="370" y="366"/>
                </a:lnTo>
                <a:lnTo>
                  <a:pt x="337" y="47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932440" y="2413080"/>
            <a:ext cx="506520" cy="815760"/>
          </a:xfrm>
          <a:custGeom>
            <a:avLst/>
            <a:gdLst/>
            <a:ahLst/>
            <a:rect l="l" t="t" r="r" b="b"/>
            <a:pathLst>
              <a:path w="300" h="514">
                <a:moveTo>
                  <a:pt x="53" y="25"/>
                </a:moveTo>
                <a:lnTo>
                  <a:pt x="41" y="45"/>
                </a:lnTo>
                <a:lnTo>
                  <a:pt x="0" y="25"/>
                </a:lnTo>
                <a:lnTo>
                  <a:pt x="49" y="329"/>
                </a:lnTo>
                <a:lnTo>
                  <a:pt x="49" y="350"/>
                </a:lnTo>
                <a:lnTo>
                  <a:pt x="70" y="374"/>
                </a:lnTo>
                <a:lnTo>
                  <a:pt x="28" y="514"/>
                </a:lnTo>
                <a:lnTo>
                  <a:pt x="160" y="493"/>
                </a:lnTo>
                <a:lnTo>
                  <a:pt x="189" y="444"/>
                </a:lnTo>
                <a:lnTo>
                  <a:pt x="205" y="473"/>
                </a:lnTo>
                <a:lnTo>
                  <a:pt x="300" y="329"/>
                </a:lnTo>
                <a:lnTo>
                  <a:pt x="300" y="304"/>
                </a:lnTo>
                <a:lnTo>
                  <a:pt x="255" y="0"/>
                </a:lnTo>
                <a:lnTo>
                  <a:pt x="53" y="2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932440" y="2413080"/>
            <a:ext cx="506520" cy="815760"/>
          </a:xfrm>
          <a:custGeom>
            <a:avLst/>
            <a:gdLst/>
            <a:ahLst/>
            <a:rect l="l" t="t" r="r" b="b"/>
            <a:pathLst>
              <a:path w="300" h="514">
                <a:moveTo>
                  <a:pt x="53" y="25"/>
                </a:moveTo>
                <a:lnTo>
                  <a:pt x="41" y="45"/>
                </a:lnTo>
                <a:lnTo>
                  <a:pt x="0" y="25"/>
                </a:lnTo>
                <a:lnTo>
                  <a:pt x="49" y="329"/>
                </a:lnTo>
                <a:lnTo>
                  <a:pt x="49" y="350"/>
                </a:lnTo>
                <a:lnTo>
                  <a:pt x="70" y="374"/>
                </a:lnTo>
                <a:lnTo>
                  <a:pt x="28" y="514"/>
                </a:lnTo>
                <a:lnTo>
                  <a:pt x="160" y="493"/>
                </a:lnTo>
                <a:lnTo>
                  <a:pt x="189" y="444"/>
                </a:lnTo>
                <a:lnTo>
                  <a:pt x="205" y="473"/>
                </a:lnTo>
                <a:lnTo>
                  <a:pt x="300" y="329"/>
                </a:lnTo>
                <a:lnTo>
                  <a:pt x="300" y="304"/>
                </a:lnTo>
                <a:lnTo>
                  <a:pt x="255" y="0"/>
                </a:lnTo>
                <a:lnTo>
                  <a:pt x="53" y="2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784840" y="2876400"/>
            <a:ext cx="1135080" cy="606600"/>
          </a:xfrm>
          <a:custGeom>
            <a:avLst/>
            <a:gdLst/>
            <a:ahLst/>
            <a:rect l="l" t="t" r="r" b="b"/>
            <a:pathLst>
              <a:path w="671" h="382">
                <a:moveTo>
                  <a:pt x="391" y="37"/>
                </a:moveTo>
                <a:lnTo>
                  <a:pt x="399" y="16"/>
                </a:lnTo>
                <a:lnTo>
                  <a:pt x="428" y="4"/>
                </a:lnTo>
                <a:lnTo>
                  <a:pt x="432" y="0"/>
                </a:lnTo>
                <a:lnTo>
                  <a:pt x="453" y="25"/>
                </a:lnTo>
                <a:lnTo>
                  <a:pt x="592" y="58"/>
                </a:lnTo>
                <a:lnTo>
                  <a:pt x="617" y="95"/>
                </a:lnTo>
                <a:lnTo>
                  <a:pt x="671" y="164"/>
                </a:lnTo>
                <a:lnTo>
                  <a:pt x="568" y="288"/>
                </a:lnTo>
                <a:lnTo>
                  <a:pt x="0" y="382"/>
                </a:lnTo>
                <a:lnTo>
                  <a:pt x="17" y="333"/>
                </a:lnTo>
                <a:lnTo>
                  <a:pt x="41" y="292"/>
                </a:lnTo>
                <a:lnTo>
                  <a:pt x="87" y="321"/>
                </a:lnTo>
                <a:lnTo>
                  <a:pt x="115" y="222"/>
                </a:lnTo>
                <a:lnTo>
                  <a:pt x="247" y="201"/>
                </a:lnTo>
                <a:lnTo>
                  <a:pt x="276" y="152"/>
                </a:lnTo>
                <a:lnTo>
                  <a:pt x="292" y="181"/>
                </a:lnTo>
                <a:lnTo>
                  <a:pt x="387" y="37"/>
                </a:lnTo>
                <a:lnTo>
                  <a:pt x="391" y="3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784840" y="2876400"/>
            <a:ext cx="1135080" cy="606600"/>
          </a:xfrm>
          <a:custGeom>
            <a:avLst/>
            <a:gdLst/>
            <a:ahLst/>
            <a:rect l="l" t="t" r="r" b="b"/>
            <a:pathLst>
              <a:path w="671" h="382">
                <a:moveTo>
                  <a:pt x="391" y="37"/>
                </a:moveTo>
                <a:lnTo>
                  <a:pt x="399" y="16"/>
                </a:lnTo>
                <a:lnTo>
                  <a:pt x="428" y="4"/>
                </a:lnTo>
                <a:lnTo>
                  <a:pt x="432" y="0"/>
                </a:lnTo>
                <a:lnTo>
                  <a:pt x="453" y="25"/>
                </a:lnTo>
                <a:lnTo>
                  <a:pt x="592" y="58"/>
                </a:lnTo>
                <a:lnTo>
                  <a:pt x="617" y="95"/>
                </a:lnTo>
                <a:lnTo>
                  <a:pt x="671" y="164"/>
                </a:lnTo>
                <a:lnTo>
                  <a:pt x="568" y="288"/>
                </a:lnTo>
                <a:lnTo>
                  <a:pt x="0" y="382"/>
                </a:lnTo>
                <a:lnTo>
                  <a:pt x="17" y="333"/>
                </a:lnTo>
                <a:lnTo>
                  <a:pt x="41" y="292"/>
                </a:lnTo>
                <a:lnTo>
                  <a:pt x="87" y="321"/>
                </a:lnTo>
                <a:lnTo>
                  <a:pt x="115" y="222"/>
                </a:lnTo>
                <a:lnTo>
                  <a:pt x="247" y="201"/>
                </a:lnTo>
                <a:lnTo>
                  <a:pt x="276" y="152"/>
                </a:lnTo>
                <a:lnTo>
                  <a:pt x="292" y="181"/>
                </a:lnTo>
                <a:lnTo>
                  <a:pt x="387" y="37"/>
                </a:lnTo>
                <a:lnTo>
                  <a:pt x="391" y="3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673600" y="3287880"/>
            <a:ext cx="1349640" cy="502920"/>
          </a:xfrm>
          <a:custGeom>
            <a:avLst/>
            <a:gdLst/>
            <a:ahLst/>
            <a:rect l="l" t="t" r="r" b="b"/>
            <a:pathLst>
              <a:path w="798" h="317">
                <a:moveTo>
                  <a:pt x="461" y="255"/>
                </a:moveTo>
                <a:lnTo>
                  <a:pt x="605" y="239"/>
                </a:lnTo>
                <a:lnTo>
                  <a:pt x="617" y="206"/>
                </a:lnTo>
                <a:lnTo>
                  <a:pt x="626" y="185"/>
                </a:lnTo>
                <a:lnTo>
                  <a:pt x="786" y="37"/>
                </a:lnTo>
                <a:lnTo>
                  <a:pt x="798" y="0"/>
                </a:lnTo>
                <a:lnTo>
                  <a:pt x="638" y="29"/>
                </a:lnTo>
                <a:lnTo>
                  <a:pt x="66" y="123"/>
                </a:lnTo>
                <a:lnTo>
                  <a:pt x="37" y="202"/>
                </a:lnTo>
                <a:lnTo>
                  <a:pt x="0" y="317"/>
                </a:lnTo>
                <a:lnTo>
                  <a:pt x="198" y="292"/>
                </a:lnTo>
                <a:lnTo>
                  <a:pt x="461" y="25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673600" y="3287880"/>
            <a:ext cx="1349640" cy="502920"/>
          </a:xfrm>
          <a:custGeom>
            <a:avLst/>
            <a:gdLst/>
            <a:ahLst/>
            <a:rect l="l" t="t" r="r" b="b"/>
            <a:pathLst>
              <a:path w="798" h="317">
                <a:moveTo>
                  <a:pt x="461" y="255"/>
                </a:moveTo>
                <a:lnTo>
                  <a:pt x="605" y="239"/>
                </a:lnTo>
                <a:lnTo>
                  <a:pt x="617" y="206"/>
                </a:lnTo>
                <a:lnTo>
                  <a:pt x="626" y="185"/>
                </a:lnTo>
                <a:lnTo>
                  <a:pt x="786" y="37"/>
                </a:lnTo>
                <a:lnTo>
                  <a:pt x="798" y="0"/>
                </a:lnTo>
                <a:lnTo>
                  <a:pt x="638" y="29"/>
                </a:lnTo>
                <a:lnTo>
                  <a:pt x="66" y="123"/>
                </a:lnTo>
                <a:lnTo>
                  <a:pt x="37" y="202"/>
                </a:lnTo>
                <a:lnTo>
                  <a:pt x="0" y="317"/>
                </a:lnTo>
                <a:lnTo>
                  <a:pt x="198" y="292"/>
                </a:lnTo>
                <a:lnTo>
                  <a:pt x="461" y="25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08760" y="3692520"/>
            <a:ext cx="681120" cy="946080"/>
          </a:xfrm>
          <a:custGeom>
            <a:avLst/>
            <a:gdLst/>
            <a:ahLst/>
            <a:rect l="l" t="t" r="r" b="b"/>
            <a:pathLst>
              <a:path w="403" h="596">
                <a:moveTo>
                  <a:pt x="259" y="0"/>
                </a:moveTo>
                <a:lnTo>
                  <a:pt x="391" y="312"/>
                </a:lnTo>
                <a:lnTo>
                  <a:pt x="374" y="370"/>
                </a:lnTo>
                <a:lnTo>
                  <a:pt x="403" y="477"/>
                </a:lnTo>
                <a:lnTo>
                  <a:pt x="131" y="514"/>
                </a:lnTo>
                <a:lnTo>
                  <a:pt x="152" y="555"/>
                </a:lnTo>
                <a:lnTo>
                  <a:pt x="164" y="576"/>
                </a:lnTo>
                <a:lnTo>
                  <a:pt x="115" y="596"/>
                </a:lnTo>
                <a:lnTo>
                  <a:pt x="74" y="592"/>
                </a:lnTo>
                <a:lnTo>
                  <a:pt x="0" y="37"/>
                </a:lnTo>
                <a:lnTo>
                  <a:pt x="259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08760" y="3692520"/>
            <a:ext cx="681120" cy="946080"/>
          </a:xfrm>
          <a:custGeom>
            <a:avLst/>
            <a:gdLst/>
            <a:ahLst/>
            <a:rect l="l" t="t" r="r" b="b"/>
            <a:pathLst>
              <a:path w="403" h="596">
                <a:moveTo>
                  <a:pt x="259" y="0"/>
                </a:moveTo>
                <a:lnTo>
                  <a:pt x="391" y="312"/>
                </a:lnTo>
                <a:lnTo>
                  <a:pt x="374" y="370"/>
                </a:lnTo>
                <a:lnTo>
                  <a:pt x="403" y="477"/>
                </a:lnTo>
                <a:lnTo>
                  <a:pt x="131" y="514"/>
                </a:lnTo>
                <a:lnTo>
                  <a:pt x="152" y="555"/>
                </a:lnTo>
                <a:lnTo>
                  <a:pt x="164" y="576"/>
                </a:lnTo>
                <a:lnTo>
                  <a:pt x="115" y="596"/>
                </a:lnTo>
                <a:lnTo>
                  <a:pt x="74" y="592"/>
                </a:lnTo>
                <a:lnTo>
                  <a:pt x="0" y="37"/>
                </a:lnTo>
                <a:lnTo>
                  <a:pt x="259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527800" y="3751200"/>
            <a:ext cx="604800" cy="952560"/>
          </a:xfrm>
          <a:custGeom>
            <a:avLst/>
            <a:gdLst/>
            <a:ahLst/>
            <a:rect l="l" t="t" r="r" b="b"/>
            <a:pathLst>
              <a:path w="358" h="600">
                <a:moveTo>
                  <a:pt x="284" y="0"/>
                </a:moveTo>
                <a:lnTo>
                  <a:pt x="358" y="551"/>
                </a:lnTo>
                <a:lnTo>
                  <a:pt x="247" y="559"/>
                </a:lnTo>
                <a:lnTo>
                  <a:pt x="230" y="600"/>
                </a:lnTo>
                <a:lnTo>
                  <a:pt x="185" y="530"/>
                </a:lnTo>
                <a:lnTo>
                  <a:pt x="185" y="493"/>
                </a:lnTo>
                <a:lnTo>
                  <a:pt x="0" y="514"/>
                </a:lnTo>
                <a:lnTo>
                  <a:pt x="45" y="370"/>
                </a:lnTo>
                <a:lnTo>
                  <a:pt x="25" y="275"/>
                </a:lnTo>
                <a:lnTo>
                  <a:pt x="17" y="226"/>
                </a:lnTo>
                <a:lnTo>
                  <a:pt x="86" y="25"/>
                </a:lnTo>
                <a:lnTo>
                  <a:pt x="284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527800" y="3751200"/>
            <a:ext cx="604800" cy="952560"/>
          </a:xfrm>
          <a:custGeom>
            <a:avLst/>
            <a:gdLst/>
            <a:ahLst/>
            <a:rect l="l" t="t" r="r" b="b"/>
            <a:pathLst>
              <a:path w="358" h="600">
                <a:moveTo>
                  <a:pt x="284" y="0"/>
                </a:moveTo>
                <a:lnTo>
                  <a:pt x="358" y="551"/>
                </a:lnTo>
                <a:lnTo>
                  <a:pt x="247" y="559"/>
                </a:lnTo>
                <a:lnTo>
                  <a:pt x="230" y="600"/>
                </a:lnTo>
                <a:lnTo>
                  <a:pt x="185" y="530"/>
                </a:lnTo>
                <a:lnTo>
                  <a:pt x="185" y="493"/>
                </a:lnTo>
                <a:lnTo>
                  <a:pt x="0" y="514"/>
                </a:lnTo>
                <a:lnTo>
                  <a:pt x="45" y="370"/>
                </a:lnTo>
                <a:lnTo>
                  <a:pt x="25" y="275"/>
                </a:lnTo>
                <a:lnTo>
                  <a:pt x="17" y="226"/>
                </a:lnTo>
                <a:lnTo>
                  <a:pt x="86" y="25"/>
                </a:lnTo>
                <a:lnTo>
                  <a:pt x="284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38880" y="1362240"/>
            <a:ext cx="915840" cy="502920"/>
          </a:xfrm>
          <a:custGeom>
            <a:avLst/>
            <a:gdLst/>
            <a:ahLst/>
            <a:rect l="l" t="t" r="r" b="b"/>
            <a:pathLst>
              <a:path w="542" h="317">
                <a:moveTo>
                  <a:pt x="226" y="317"/>
                </a:moveTo>
                <a:lnTo>
                  <a:pt x="193" y="202"/>
                </a:lnTo>
                <a:lnTo>
                  <a:pt x="156" y="202"/>
                </a:lnTo>
                <a:lnTo>
                  <a:pt x="8" y="169"/>
                </a:lnTo>
                <a:lnTo>
                  <a:pt x="0" y="156"/>
                </a:lnTo>
                <a:lnTo>
                  <a:pt x="0" y="148"/>
                </a:lnTo>
                <a:lnTo>
                  <a:pt x="12" y="136"/>
                </a:lnTo>
                <a:lnTo>
                  <a:pt x="176" y="0"/>
                </a:lnTo>
                <a:lnTo>
                  <a:pt x="205" y="12"/>
                </a:lnTo>
                <a:lnTo>
                  <a:pt x="176" y="66"/>
                </a:lnTo>
                <a:lnTo>
                  <a:pt x="172" y="82"/>
                </a:lnTo>
                <a:lnTo>
                  <a:pt x="176" y="78"/>
                </a:lnTo>
                <a:lnTo>
                  <a:pt x="193" y="78"/>
                </a:lnTo>
                <a:lnTo>
                  <a:pt x="238" y="119"/>
                </a:lnTo>
                <a:lnTo>
                  <a:pt x="246" y="103"/>
                </a:lnTo>
                <a:lnTo>
                  <a:pt x="296" y="103"/>
                </a:lnTo>
                <a:lnTo>
                  <a:pt x="304" y="91"/>
                </a:lnTo>
                <a:lnTo>
                  <a:pt x="316" y="91"/>
                </a:lnTo>
                <a:lnTo>
                  <a:pt x="403" y="58"/>
                </a:lnTo>
                <a:lnTo>
                  <a:pt x="431" y="82"/>
                </a:lnTo>
                <a:lnTo>
                  <a:pt x="505" y="78"/>
                </a:lnTo>
                <a:lnTo>
                  <a:pt x="522" y="95"/>
                </a:lnTo>
                <a:lnTo>
                  <a:pt x="542" y="132"/>
                </a:lnTo>
                <a:lnTo>
                  <a:pt x="275" y="189"/>
                </a:lnTo>
                <a:lnTo>
                  <a:pt x="226" y="31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438880" y="1362240"/>
            <a:ext cx="915840" cy="502920"/>
          </a:xfrm>
          <a:custGeom>
            <a:avLst/>
            <a:gdLst/>
            <a:ahLst/>
            <a:rect l="l" t="t" r="r" b="b"/>
            <a:pathLst>
              <a:path w="542" h="317">
                <a:moveTo>
                  <a:pt x="226" y="317"/>
                </a:moveTo>
                <a:lnTo>
                  <a:pt x="193" y="202"/>
                </a:lnTo>
                <a:lnTo>
                  <a:pt x="156" y="202"/>
                </a:lnTo>
                <a:lnTo>
                  <a:pt x="8" y="169"/>
                </a:lnTo>
                <a:lnTo>
                  <a:pt x="0" y="156"/>
                </a:lnTo>
                <a:lnTo>
                  <a:pt x="0" y="148"/>
                </a:lnTo>
                <a:lnTo>
                  <a:pt x="12" y="136"/>
                </a:lnTo>
                <a:lnTo>
                  <a:pt x="176" y="0"/>
                </a:lnTo>
                <a:lnTo>
                  <a:pt x="205" y="12"/>
                </a:lnTo>
                <a:lnTo>
                  <a:pt x="176" y="66"/>
                </a:lnTo>
                <a:lnTo>
                  <a:pt x="172" y="82"/>
                </a:lnTo>
                <a:lnTo>
                  <a:pt x="176" y="78"/>
                </a:lnTo>
                <a:lnTo>
                  <a:pt x="193" y="78"/>
                </a:lnTo>
                <a:lnTo>
                  <a:pt x="238" y="119"/>
                </a:lnTo>
                <a:lnTo>
                  <a:pt x="246" y="103"/>
                </a:lnTo>
                <a:lnTo>
                  <a:pt x="296" y="103"/>
                </a:lnTo>
                <a:lnTo>
                  <a:pt x="304" y="91"/>
                </a:lnTo>
                <a:lnTo>
                  <a:pt x="316" y="91"/>
                </a:lnTo>
                <a:lnTo>
                  <a:pt x="403" y="58"/>
                </a:lnTo>
                <a:lnTo>
                  <a:pt x="431" y="82"/>
                </a:lnTo>
                <a:lnTo>
                  <a:pt x="505" y="78"/>
                </a:lnTo>
                <a:lnTo>
                  <a:pt x="522" y="95"/>
                </a:lnTo>
                <a:lnTo>
                  <a:pt x="542" y="132"/>
                </a:lnTo>
                <a:lnTo>
                  <a:pt x="275" y="189"/>
                </a:lnTo>
                <a:lnTo>
                  <a:pt x="226" y="31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76720" y="1525680"/>
            <a:ext cx="847800" cy="861840"/>
          </a:xfrm>
          <a:custGeom>
            <a:avLst/>
            <a:gdLst/>
            <a:ahLst/>
            <a:rect l="l" t="t" r="r" b="b"/>
            <a:pathLst>
              <a:path w="502" h="543">
                <a:moveTo>
                  <a:pt x="45" y="33"/>
                </a:moveTo>
                <a:lnTo>
                  <a:pt x="45" y="66"/>
                </a:lnTo>
                <a:lnTo>
                  <a:pt x="49" y="111"/>
                </a:lnTo>
                <a:lnTo>
                  <a:pt x="0" y="173"/>
                </a:lnTo>
                <a:lnTo>
                  <a:pt x="12" y="288"/>
                </a:lnTo>
                <a:lnTo>
                  <a:pt x="152" y="374"/>
                </a:lnTo>
                <a:lnTo>
                  <a:pt x="156" y="407"/>
                </a:lnTo>
                <a:lnTo>
                  <a:pt x="181" y="510"/>
                </a:lnTo>
                <a:lnTo>
                  <a:pt x="222" y="543"/>
                </a:lnTo>
                <a:lnTo>
                  <a:pt x="477" y="510"/>
                </a:lnTo>
                <a:lnTo>
                  <a:pt x="452" y="419"/>
                </a:lnTo>
                <a:lnTo>
                  <a:pt x="502" y="160"/>
                </a:lnTo>
                <a:lnTo>
                  <a:pt x="448" y="263"/>
                </a:lnTo>
                <a:lnTo>
                  <a:pt x="436" y="238"/>
                </a:lnTo>
                <a:lnTo>
                  <a:pt x="440" y="214"/>
                </a:lnTo>
                <a:lnTo>
                  <a:pt x="407" y="99"/>
                </a:lnTo>
                <a:lnTo>
                  <a:pt x="370" y="99"/>
                </a:lnTo>
                <a:lnTo>
                  <a:pt x="222" y="66"/>
                </a:lnTo>
                <a:lnTo>
                  <a:pt x="214" y="53"/>
                </a:lnTo>
                <a:lnTo>
                  <a:pt x="214" y="45"/>
                </a:lnTo>
                <a:lnTo>
                  <a:pt x="156" y="33"/>
                </a:lnTo>
                <a:lnTo>
                  <a:pt x="148" y="0"/>
                </a:lnTo>
                <a:lnTo>
                  <a:pt x="66" y="29"/>
                </a:lnTo>
                <a:lnTo>
                  <a:pt x="45" y="3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076720" y="1525680"/>
            <a:ext cx="847800" cy="861840"/>
          </a:xfrm>
          <a:custGeom>
            <a:avLst/>
            <a:gdLst/>
            <a:ahLst/>
            <a:rect l="l" t="t" r="r" b="b"/>
            <a:pathLst>
              <a:path w="502" h="543">
                <a:moveTo>
                  <a:pt x="45" y="33"/>
                </a:moveTo>
                <a:lnTo>
                  <a:pt x="45" y="66"/>
                </a:lnTo>
                <a:lnTo>
                  <a:pt x="49" y="111"/>
                </a:lnTo>
                <a:lnTo>
                  <a:pt x="0" y="173"/>
                </a:lnTo>
                <a:lnTo>
                  <a:pt x="12" y="288"/>
                </a:lnTo>
                <a:lnTo>
                  <a:pt x="152" y="374"/>
                </a:lnTo>
                <a:lnTo>
                  <a:pt x="156" y="407"/>
                </a:lnTo>
                <a:lnTo>
                  <a:pt x="181" y="510"/>
                </a:lnTo>
                <a:lnTo>
                  <a:pt x="222" y="543"/>
                </a:lnTo>
                <a:lnTo>
                  <a:pt x="477" y="510"/>
                </a:lnTo>
                <a:lnTo>
                  <a:pt x="452" y="419"/>
                </a:lnTo>
                <a:lnTo>
                  <a:pt x="502" y="160"/>
                </a:lnTo>
                <a:lnTo>
                  <a:pt x="448" y="263"/>
                </a:lnTo>
                <a:lnTo>
                  <a:pt x="436" y="238"/>
                </a:lnTo>
                <a:lnTo>
                  <a:pt x="440" y="214"/>
                </a:lnTo>
                <a:lnTo>
                  <a:pt x="407" y="99"/>
                </a:lnTo>
                <a:lnTo>
                  <a:pt x="370" y="99"/>
                </a:lnTo>
                <a:lnTo>
                  <a:pt x="222" y="66"/>
                </a:lnTo>
                <a:lnTo>
                  <a:pt x="214" y="53"/>
                </a:lnTo>
                <a:lnTo>
                  <a:pt x="214" y="45"/>
                </a:lnTo>
                <a:lnTo>
                  <a:pt x="156" y="33"/>
                </a:lnTo>
                <a:lnTo>
                  <a:pt x="148" y="0"/>
                </a:lnTo>
                <a:lnTo>
                  <a:pt x="66" y="29"/>
                </a:lnTo>
                <a:lnTo>
                  <a:pt x="45" y="3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353200" y="2335320"/>
            <a:ext cx="696600" cy="1069920"/>
          </a:xfrm>
          <a:custGeom>
            <a:avLst/>
            <a:gdLst/>
            <a:ahLst/>
            <a:rect l="l" t="t" r="r" b="b"/>
            <a:pathLst>
              <a:path w="412" h="674">
                <a:moveTo>
                  <a:pt x="272" y="649"/>
                </a:moveTo>
                <a:lnTo>
                  <a:pt x="243" y="649"/>
                </a:lnTo>
                <a:lnTo>
                  <a:pt x="239" y="625"/>
                </a:lnTo>
                <a:lnTo>
                  <a:pt x="222" y="600"/>
                </a:lnTo>
                <a:lnTo>
                  <a:pt x="152" y="530"/>
                </a:lnTo>
                <a:lnTo>
                  <a:pt x="161" y="485"/>
                </a:lnTo>
                <a:lnTo>
                  <a:pt x="148" y="431"/>
                </a:lnTo>
                <a:lnTo>
                  <a:pt x="107" y="444"/>
                </a:lnTo>
                <a:lnTo>
                  <a:pt x="25" y="357"/>
                </a:lnTo>
                <a:lnTo>
                  <a:pt x="0" y="312"/>
                </a:lnTo>
                <a:lnTo>
                  <a:pt x="9" y="283"/>
                </a:lnTo>
                <a:lnTo>
                  <a:pt x="46" y="197"/>
                </a:lnTo>
                <a:lnTo>
                  <a:pt x="37" y="168"/>
                </a:lnTo>
                <a:lnTo>
                  <a:pt x="91" y="127"/>
                </a:lnTo>
                <a:lnTo>
                  <a:pt x="99" y="66"/>
                </a:lnTo>
                <a:lnTo>
                  <a:pt x="83" y="57"/>
                </a:lnTo>
                <a:lnTo>
                  <a:pt x="58" y="33"/>
                </a:lnTo>
                <a:lnTo>
                  <a:pt x="313" y="0"/>
                </a:lnTo>
                <a:lnTo>
                  <a:pt x="313" y="4"/>
                </a:lnTo>
                <a:lnTo>
                  <a:pt x="329" y="70"/>
                </a:lnTo>
                <a:lnTo>
                  <a:pt x="342" y="74"/>
                </a:lnTo>
                <a:lnTo>
                  <a:pt x="391" y="378"/>
                </a:lnTo>
                <a:lnTo>
                  <a:pt x="391" y="399"/>
                </a:lnTo>
                <a:lnTo>
                  <a:pt x="412" y="423"/>
                </a:lnTo>
                <a:lnTo>
                  <a:pt x="370" y="563"/>
                </a:lnTo>
                <a:lnTo>
                  <a:pt x="342" y="662"/>
                </a:lnTo>
                <a:lnTo>
                  <a:pt x="296" y="633"/>
                </a:lnTo>
                <a:lnTo>
                  <a:pt x="272" y="674"/>
                </a:lnTo>
                <a:lnTo>
                  <a:pt x="272" y="64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353200" y="2335320"/>
            <a:ext cx="696600" cy="1069920"/>
          </a:xfrm>
          <a:custGeom>
            <a:avLst/>
            <a:gdLst/>
            <a:ahLst/>
            <a:rect l="l" t="t" r="r" b="b"/>
            <a:pathLst>
              <a:path w="412" h="674">
                <a:moveTo>
                  <a:pt x="272" y="649"/>
                </a:moveTo>
                <a:lnTo>
                  <a:pt x="243" y="649"/>
                </a:lnTo>
                <a:lnTo>
                  <a:pt x="239" y="625"/>
                </a:lnTo>
                <a:lnTo>
                  <a:pt x="222" y="600"/>
                </a:lnTo>
                <a:lnTo>
                  <a:pt x="152" y="530"/>
                </a:lnTo>
                <a:lnTo>
                  <a:pt x="161" y="485"/>
                </a:lnTo>
                <a:lnTo>
                  <a:pt x="148" y="431"/>
                </a:lnTo>
                <a:lnTo>
                  <a:pt x="107" y="444"/>
                </a:lnTo>
                <a:lnTo>
                  <a:pt x="25" y="357"/>
                </a:lnTo>
                <a:lnTo>
                  <a:pt x="0" y="312"/>
                </a:lnTo>
                <a:lnTo>
                  <a:pt x="9" y="283"/>
                </a:lnTo>
                <a:lnTo>
                  <a:pt x="46" y="197"/>
                </a:lnTo>
                <a:lnTo>
                  <a:pt x="37" y="168"/>
                </a:lnTo>
                <a:lnTo>
                  <a:pt x="91" y="127"/>
                </a:lnTo>
                <a:lnTo>
                  <a:pt x="99" y="66"/>
                </a:lnTo>
                <a:lnTo>
                  <a:pt x="83" y="57"/>
                </a:lnTo>
                <a:lnTo>
                  <a:pt x="58" y="33"/>
                </a:lnTo>
                <a:lnTo>
                  <a:pt x="313" y="0"/>
                </a:lnTo>
                <a:lnTo>
                  <a:pt x="313" y="4"/>
                </a:lnTo>
                <a:lnTo>
                  <a:pt x="329" y="70"/>
                </a:lnTo>
                <a:lnTo>
                  <a:pt x="342" y="74"/>
                </a:lnTo>
                <a:lnTo>
                  <a:pt x="391" y="378"/>
                </a:lnTo>
                <a:lnTo>
                  <a:pt x="391" y="399"/>
                </a:lnTo>
                <a:lnTo>
                  <a:pt x="412" y="423"/>
                </a:lnTo>
                <a:lnTo>
                  <a:pt x="370" y="563"/>
                </a:lnTo>
                <a:lnTo>
                  <a:pt x="342" y="662"/>
                </a:lnTo>
                <a:lnTo>
                  <a:pt x="296" y="633"/>
                </a:lnTo>
                <a:lnTo>
                  <a:pt x="272" y="674"/>
                </a:lnTo>
                <a:lnTo>
                  <a:pt x="272" y="649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95800" y="4187880"/>
            <a:ext cx="925560" cy="744480"/>
          </a:xfrm>
          <a:custGeom>
            <a:avLst/>
            <a:gdLst/>
            <a:ahLst/>
            <a:rect l="l" t="t" r="r" b="b"/>
            <a:pathLst>
              <a:path w="547" h="469">
                <a:moveTo>
                  <a:pt x="0" y="21"/>
                </a:moveTo>
                <a:lnTo>
                  <a:pt x="280" y="0"/>
                </a:lnTo>
                <a:lnTo>
                  <a:pt x="300" y="95"/>
                </a:lnTo>
                <a:lnTo>
                  <a:pt x="255" y="239"/>
                </a:lnTo>
                <a:lnTo>
                  <a:pt x="440" y="218"/>
                </a:lnTo>
                <a:lnTo>
                  <a:pt x="440" y="255"/>
                </a:lnTo>
                <a:lnTo>
                  <a:pt x="485" y="325"/>
                </a:lnTo>
                <a:lnTo>
                  <a:pt x="490" y="329"/>
                </a:lnTo>
                <a:lnTo>
                  <a:pt x="531" y="313"/>
                </a:lnTo>
                <a:lnTo>
                  <a:pt x="490" y="387"/>
                </a:lnTo>
                <a:lnTo>
                  <a:pt x="547" y="440"/>
                </a:lnTo>
                <a:lnTo>
                  <a:pt x="527" y="469"/>
                </a:lnTo>
                <a:lnTo>
                  <a:pt x="444" y="407"/>
                </a:lnTo>
                <a:lnTo>
                  <a:pt x="440" y="449"/>
                </a:lnTo>
                <a:lnTo>
                  <a:pt x="391" y="444"/>
                </a:lnTo>
                <a:lnTo>
                  <a:pt x="387" y="469"/>
                </a:lnTo>
                <a:lnTo>
                  <a:pt x="230" y="395"/>
                </a:lnTo>
                <a:lnTo>
                  <a:pt x="235" y="407"/>
                </a:lnTo>
                <a:lnTo>
                  <a:pt x="173" y="428"/>
                </a:lnTo>
                <a:lnTo>
                  <a:pt x="173" y="412"/>
                </a:lnTo>
                <a:lnTo>
                  <a:pt x="37" y="403"/>
                </a:lnTo>
                <a:lnTo>
                  <a:pt x="33" y="325"/>
                </a:lnTo>
                <a:lnTo>
                  <a:pt x="58" y="301"/>
                </a:lnTo>
                <a:lnTo>
                  <a:pt x="45" y="165"/>
                </a:lnTo>
                <a:lnTo>
                  <a:pt x="13" y="144"/>
                </a:lnTo>
                <a:lnTo>
                  <a:pt x="0" y="2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095800" y="4187880"/>
            <a:ext cx="925560" cy="744480"/>
          </a:xfrm>
          <a:custGeom>
            <a:avLst/>
            <a:gdLst/>
            <a:ahLst/>
            <a:rect l="l" t="t" r="r" b="b"/>
            <a:pathLst>
              <a:path w="547" h="469">
                <a:moveTo>
                  <a:pt x="0" y="21"/>
                </a:moveTo>
                <a:lnTo>
                  <a:pt x="280" y="0"/>
                </a:lnTo>
                <a:lnTo>
                  <a:pt x="300" y="95"/>
                </a:lnTo>
                <a:lnTo>
                  <a:pt x="255" y="239"/>
                </a:lnTo>
                <a:lnTo>
                  <a:pt x="440" y="218"/>
                </a:lnTo>
                <a:lnTo>
                  <a:pt x="440" y="255"/>
                </a:lnTo>
                <a:lnTo>
                  <a:pt x="485" y="325"/>
                </a:lnTo>
                <a:lnTo>
                  <a:pt x="490" y="329"/>
                </a:lnTo>
                <a:lnTo>
                  <a:pt x="531" y="313"/>
                </a:lnTo>
                <a:lnTo>
                  <a:pt x="490" y="387"/>
                </a:lnTo>
                <a:lnTo>
                  <a:pt x="547" y="440"/>
                </a:lnTo>
                <a:lnTo>
                  <a:pt x="527" y="469"/>
                </a:lnTo>
                <a:lnTo>
                  <a:pt x="444" y="407"/>
                </a:lnTo>
                <a:lnTo>
                  <a:pt x="440" y="449"/>
                </a:lnTo>
                <a:lnTo>
                  <a:pt x="391" y="444"/>
                </a:lnTo>
                <a:lnTo>
                  <a:pt x="387" y="469"/>
                </a:lnTo>
                <a:lnTo>
                  <a:pt x="230" y="395"/>
                </a:lnTo>
                <a:lnTo>
                  <a:pt x="235" y="407"/>
                </a:lnTo>
                <a:lnTo>
                  <a:pt x="173" y="428"/>
                </a:lnTo>
                <a:lnTo>
                  <a:pt x="173" y="412"/>
                </a:lnTo>
                <a:lnTo>
                  <a:pt x="37" y="403"/>
                </a:lnTo>
                <a:lnTo>
                  <a:pt x="33" y="325"/>
                </a:lnTo>
                <a:lnTo>
                  <a:pt x="58" y="301"/>
                </a:lnTo>
                <a:lnTo>
                  <a:pt x="45" y="165"/>
                </a:lnTo>
                <a:lnTo>
                  <a:pt x="13" y="144"/>
                </a:lnTo>
                <a:lnTo>
                  <a:pt x="0" y="21"/>
                </a:lnTo>
              </a:path>
            </a:pathLst>
          </a:custGeom>
          <a:solidFill>
            <a:srgbClr val="0070a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408560" y="1154160"/>
            <a:ext cx="1042920" cy="1095480"/>
          </a:xfrm>
          <a:custGeom>
            <a:avLst/>
            <a:gdLst/>
            <a:ahLst/>
            <a:rect l="l" t="t" r="r" b="b"/>
            <a:pathLst>
              <a:path w="617" h="690">
                <a:moveTo>
                  <a:pt x="461" y="263"/>
                </a:moveTo>
                <a:lnTo>
                  <a:pt x="617" y="82"/>
                </a:lnTo>
                <a:lnTo>
                  <a:pt x="617" y="74"/>
                </a:lnTo>
                <a:lnTo>
                  <a:pt x="526" y="69"/>
                </a:lnTo>
                <a:lnTo>
                  <a:pt x="485" y="82"/>
                </a:lnTo>
                <a:lnTo>
                  <a:pt x="346" y="24"/>
                </a:lnTo>
                <a:lnTo>
                  <a:pt x="284" y="41"/>
                </a:lnTo>
                <a:lnTo>
                  <a:pt x="214" y="24"/>
                </a:lnTo>
                <a:lnTo>
                  <a:pt x="202" y="0"/>
                </a:lnTo>
                <a:lnTo>
                  <a:pt x="49" y="8"/>
                </a:lnTo>
                <a:lnTo>
                  <a:pt x="0" y="8"/>
                </a:lnTo>
                <a:lnTo>
                  <a:pt x="0" y="20"/>
                </a:lnTo>
                <a:lnTo>
                  <a:pt x="17" y="143"/>
                </a:lnTo>
                <a:lnTo>
                  <a:pt x="37" y="189"/>
                </a:lnTo>
                <a:lnTo>
                  <a:pt x="82" y="390"/>
                </a:lnTo>
                <a:lnTo>
                  <a:pt x="58" y="427"/>
                </a:lnTo>
                <a:lnTo>
                  <a:pt x="95" y="468"/>
                </a:lnTo>
                <a:lnTo>
                  <a:pt x="103" y="686"/>
                </a:lnTo>
                <a:lnTo>
                  <a:pt x="111" y="690"/>
                </a:lnTo>
                <a:lnTo>
                  <a:pt x="551" y="637"/>
                </a:lnTo>
                <a:lnTo>
                  <a:pt x="547" y="608"/>
                </a:lnTo>
                <a:lnTo>
                  <a:pt x="407" y="522"/>
                </a:lnTo>
                <a:lnTo>
                  <a:pt x="395" y="407"/>
                </a:lnTo>
                <a:lnTo>
                  <a:pt x="444" y="345"/>
                </a:lnTo>
                <a:lnTo>
                  <a:pt x="440" y="300"/>
                </a:lnTo>
                <a:lnTo>
                  <a:pt x="440" y="267"/>
                </a:lnTo>
                <a:lnTo>
                  <a:pt x="461" y="26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408560" y="1154160"/>
            <a:ext cx="1042920" cy="1095480"/>
          </a:xfrm>
          <a:custGeom>
            <a:avLst/>
            <a:gdLst/>
            <a:ahLst/>
            <a:rect l="l" t="t" r="r" b="b"/>
            <a:pathLst>
              <a:path w="617" h="690">
                <a:moveTo>
                  <a:pt x="461" y="263"/>
                </a:moveTo>
                <a:lnTo>
                  <a:pt x="617" y="82"/>
                </a:lnTo>
                <a:lnTo>
                  <a:pt x="617" y="74"/>
                </a:lnTo>
                <a:lnTo>
                  <a:pt x="526" y="69"/>
                </a:lnTo>
                <a:lnTo>
                  <a:pt x="485" y="82"/>
                </a:lnTo>
                <a:lnTo>
                  <a:pt x="346" y="24"/>
                </a:lnTo>
                <a:lnTo>
                  <a:pt x="284" y="41"/>
                </a:lnTo>
                <a:lnTo>
                  <a:pt x="214" y="24"/>
                </a:lnTo>
                <a:lnTo>
                  <a:pt x="202" y="0"/>
                </a:lnTo>
                <a:lnTo>
                  <a:pt x="49" y="8"/>
                </a:lnTo>
                <a:lnTo>
                  <a:pt x="0" y="8"/>
                </a:lnTo>
                <a:lnTo>
                  <a:pt x="0" y="20"/>
                </a:lnTo>
                <a:lnTo>
                  <a:pt x="17" y="143"/>
                </a:lnTo>
                <a:lnTo>
                  <a:pt x="37" y="189"/>
                </a:lnTo>
                <a:lnTo>
                  <a:pt x="82" y="390"/>
                </a:lnTo>
                <a:lnTo>
                  <a:pt x="58" y="427"/>
                </a:lnTo>
                <a:lnTo>
                  <a:pt x="95" y="468"/>
                </a:lnTo>
                <a:lnTo>
                  <a:pt x="103" y="686"/>
                </a:lnTo>
                <a:lnTo>
                  <a:pt x="111" y="690"/>
                </a:lnTo>
                <a:lnTo>
                  <a:pt x="551" y="637"/>
                </a:lnTo>
                <a:lnTo>
                  <a:pt x="547" y="608"/>
                </a:lnTo>
                <a:lnTo>
                  <a:pt x="407" y="522"/>
                </a:lnTo>
                <a:lnTo>
                  <a:pt x="395" y="407"/>
                </a:lnTo>
                <a:lnTo>
                  <a:pt x="444" y="345"/>
                </a:lnTo>
                <a:lnTo>
                  <a:pt x="440" y="300"/>
                </a:lnTo>
                <a:lnTo>
                  <a:pt x="440" y="267"/>
                </a:lnTo>
                <a:lnTo>
                  <a:pt x="461" y="26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46440" y="2165400"/>
            <a:ext cx="974880" cy="633240"/>
          </a:xfrm>
          <a:custGeom>
            <a:avLst/>
            <a:gdLst/>
            <a:ahLst/>
            <a:rect l="l" t="t" r="r" b="b"/>
            <a:pathLst>
              <a:path w="576" h="399">
                <a:moveTo>
                  <a:pt x="21" y="49"/>
                </a:moveTo>
                <a:lnTo>
                  <a:pt x="0" y="62"/>
                </a:lnTo>
                <a:lnTo>
                  <a:pt x="9" y="152"/>
                </a:lnTo>
                <a:lnTo>
                  <a:pt x="17" y="193"/>
                </a:lnTo>
                <a:lnTo>
                  <a:pt x="83" y="349"/>
                </a:lnTo>
                <a:lnTo>
                  <a:pt x="91" y="382"/>
                </a:lnTo>
                <a:lnTo>
                  <a:pt x="95" y="399"/>
                </a:lnTo>
                <a:lnTo>
                  <a:pt x="465" y="374"/>
                </a:lnTo>
                <a:lnTo>
                  <a:pt x="486" y="390"/>
                </a:lnTo>
                <a:lnTo>
                  <a:pt x="523" y="304"/>
                </a:lnTo>
                <a:lnTo>
                  <a:pt x="514" y="275"/>
                </a:lnTo>
                <a:lnTo>
                  <a:pt x="568" y="234"/>
                </a:lnTo>
                <a:lnTo>
                  <a:pt x="576" y="173"/>
                </a:lnTo>
                <a:lnTo>
                  <a:pt x="560" y="164"/>
                </a:lnTo>
                <a:lnTo>
                  <a:pt x="535" y="140"/>
                </a:lnTo>
                <a:lnTo>
                  <a:pt x="494" y="103"/>
                </a:lnTo>
                <a:lnTo>
                  <a:pt x="469" y="0"/>
                </a:lnTo>
                <a:lnTo>
                  <a:pt x="29" y="53"/>
                </a:lnTo>
                <a:lnTo>
                  <a:pt x="21" y="4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546440" y="2165400"/>
            <a:ext cx="974880" cy="633240"/>
          </a:xfrm>
          <a:custGeom>
            <a:avLst/>
            <a:gdLst/>
            <a:ahLst/>
            <a:rect l="l" t="t" r="r" b="b"/>
            <a:pathLst>
              <a:path w="576" h="399">
                <a:moveTo>
                  <a:pt x="21" y="49"/>
                </a:moveTo>
                <a:lnTo>
                  <a:pt x="0" y="62"/>
                </a:lnTo>
                <a:lnTo>
                  <a:pt x="9" y="152"/>
                </a:lnTo>
                <a:lnTo>
                  <a:pt x="17" y="193"/>
                </a:lnTo>
                <a:lnTo>
                  <a:pt x="83" y="349"/>
                </a:lnTo>
                <a:lnTo>
                  <a:pt x="91" y="382"/>
                </a:lnTo>
                <a:lnTo>
                  <a:pt x="95" y="399"/>
                </a:lnTo>
                <a:lnTo>
                  <a:pt x="465" y="374"/>
                </a:lnTo>
                <a:lnTo>
                  <a:pt x="486" y="390"/>
                </a:lnTo>
                <a:lnTo>
                  <a:pt x="523" y="304"/>
                </a:lnTo>
                <a:lnTo>
                  <a:pt x="514" y="275"/>
                </a:lnTo>
                <a:lnTo>
                  <a:pt x="568" y="234"/>
                </a:lnTo>
                <a:lnTo>
                  <a:pt x="576" y="173"/>
                </a:lnTo>
                <a:lnTo>
                  <a:pt x="560" y="164"/>
                </a:lnTo>
                <a:lnTo>
                  <a:pt x="535" y="140"/>
                </a:lnTo>
                <a:lnTo>
                  <a:pt x="494" y="103"/>
                </a:lnTo>
                <a:lnTo>
                  <a:pt x="469" y="0"/>
                </a:lnTo>
                <a:lnTo>
                  <a:pt x="29" y="53"/>
                </a:lnTo>
                <a:lnTo>
                  <a:pt x="21" y="4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707000" y="2759040"/>
            <a:ext cx="1106280" cy="849240"/>
          </a:xfrm>
          <a:custGeom>
            <a:avLst/>
            <a:gdLst/>
            <a:ahLst/>
            <a:rect l="l" t="t" r="r" b="b"/>
            <a:pathLst>
              <a:path w="654" h="535">
                <a:moveTo>
                  <a:pt x="382" y="45"/>
                </a:moveTo>
                <a:lnTo>
                  <a:pt x="391" y="16"/>
                </a:lnTo>
                <a:lnTo>
                  <a:pt x="370" y="0"/>
                </a:lnTo>
                <a:lnTo>
                  <a:pt x="0" y="25"/>
                </a:lnTo>
                <a:lnTo>
                  <a:pt x="37" y="95"/>
                </a:lnTo>
                <a:lnTo>
                  <a:pt x="123" y="218"/>
                </a:lnTo>
                <a:lnTo>
                  <a:pt x="140" y="444"/>
                </a:lnTo>
                <a:lnTo>
                  <a:pt x="144" y="502"/>
                </a:lnTo>
                <a:lnTo>
                  <a:pt x="580" y="461"/>
                </a:lnTo>
                <a:lnTo>
                  <a:pt x="563" y="530"/>
                </a:lnTo>
                <a:lnTo>
                  <a:pt x="608" y="535"/>
                </a:lnTo>
                <a:lnTo>
                  <a:pt x="637" y="456"/>
                </a:lnTo>
                <a:lnTo>
                  <a:pt x="654" y="407"/>
                </a:lnTo>
                <a:lnTo>
                  <a:pt x="654" y="382"/>
                </a:lnTo>
                <a:lnTo>
                  <a:pt x="625" y="382"/>
                </a:lnTo>
                <a:lnTo>
                  <a:pt x="621" y="358"/>
                </a:lnTo>
                <a:lnTo>
                  <a:pt x="604" y="333"/>
                </a:lnTo>
                <a:lnTo>
                  <a:pt x="534" y="263"/>
                </a:lnTo>
                <a:lnTo>
                  <a:pt x="543" y="218"/>
                </a:lnTo>
                <a:lnTo>
                  <a:pt x="530" y="164"/>
                </a:lnTo>
                <a:lnTo>
                  <a:pt x="489" y="177"/>
                </a:lnTo>
                <a:lnTo>
                  <a:pt x="407" y="86"/>
                </a:lnTo>
                <a:lnTo>
                  <a:pt x="382" y="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707000" y="2759040"/>
            <a:ext cx="1106280" cy="849240"/>
          </a:xfrm>
          <a:custGeom>
            <a:avLst/>
            <a:gdLst/>
            <a:ahLst/>
            <a:rect l="l" t="t" r="r" b="b"/>
            <a:pathLst>
              <a:path w="654" h="535">
                <a:moveTo>
                  <a:pt x="382" y="45"/>
                </a:moveTo>
                <a:lnTo>
                  <a:pt x="391" y="16"/>
                </a:lnTo>
                <a:lnTo>
                  <a:pt x="370" y="0"/>
                </a:lnTo>
                <a:lnTo>
                  <a:pt x="0" y="25"/>
                </a:lnTo>
                <a:lnTo>
                  <a:pt x="37" y="95"/>
                </a:lnTo>
                <a:lnTo>
                  <a:pt x="123" y="218"/>
                </a:lnTo>
                <a:lnTo>
                  <a:pt x="140" y="444"/>
                </a:lnTo>
                <a:lnTo>
                  <a:pt x="144" y="502"/>
                </a:lnTo>
                <a:lnTo>
                  <a:pt x="580" y="461"/>
                </a:lnTo>
                <a:lnTo>
                  <a:pt x="563" y="530"/>
                </a:lnTo>
                <a:lnTo>
                  <a:pt x="608" y="535"/>
                </a:lnTo>
                <a:lnTo>
                  <a:pt x="637" y="456"/>
                </a:lnTo>
                <a:lnTo>
                  <a:pt x="654" y="407"/>
                </a:lnTo>
                <a:lnTo>
                  <a:pt x="654" y="382"/>
                </a:lnTo>
                <a:lnTo>
                  <a:pt x="625" y="382"/>
                </a:lnTo>
                <a:lnTo>
                  <a:pt x="621" y="358"/>
                </a:lnTo>
                <a:lnTo>
                  <a:pt x="604" y="333"/>
                </a:lnTo>
                <a:lnTo>
                  <a:pt x="534" y="263"/>
                </a:lnTo>
                <a:lnTo>
                  <a:pt x="543" y="218"/>
                </a:lnTo>
                <a:lnTo>
                  <a:pt x="530" y="164"/>
                </a:lnTo>
                <a:lnTo>
                  <a:pt x="489" y="177"/>
                </a:lnTo>
                <a:lnTo>
                  <a:pt x="407" y="86"/>
                </a:lnTo>
                <a:lnTo>
                  <a:pt x="382" y="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951440" y="3490920"/>
            <a:ext cx="784080" cy="730080"/>
          </a:xfrm>
          <a:custGeom>
            <a:avLst/>
            <a:gdLst/>
            <a:ahLst/>
            <a:rect l="l" t="t" r="r" b="b"/>
            <a:pathLst>
              <a:path w="464" h="460">
                <a:moveTo>
                  <a:pt x="366" y="439"/>
                </a:moveTo>
                <a:lnTo>
                  <a:pt x="358" y="390"/>
                </a:lnTo>
                <a:lnTo>
                  <a:pt x="427" y="189"/>
                </a:lnTo>
                <a:lnTo>
                  <a:pt x="464" y="74"/>
                </a:lnTo>
                <a:lnTo>
                  <a:pt x="419" y="69"/>
                </a:lnTo>
                <a:lnTo>
                  <a:pt x="436" y="0"/>
                </a:lnTo>
                <a:lnTo>
                  <a:pt x="0" y="41"/>
                </a:lnTo>
                <a:lnTo>
                  <a:pt x="29" y="386"/>
                </a:lnTo>
                <a:lnTo>
                  <a:pt x="78" y="402"/>
                </a:lnTo>
                <a:lnTo>
                  <a:pt x="86" y="460"/>
                </a:lnTo>
                <a:lnTo>
                  <a:pt x="366" y="43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951440" y="3490920"/>
            <a:ext cx="784080" cy="730080"/>
          </a:xfrm>
          <a:custGeom>
            <a:avLst/>
            <a:gdLst/>
            <a:ahLst/>
            <a:rect l="l" t="t" r="r" b="b"/>
            <a:pathLst>
              <a:path w="464" h="460">
                <a:moveTo>
                  <a:pt x="366" y="439"/>
                </a:moveTo>
                <a:lnTo>
                  <a:pt x="358" y="390"/>
                </a:lnTo>
                <a:lnTo>
                  <a:pt x="427" y="189"/>
                </a:lnTo>
                <a:lnTo>
                  <a:pt x="464" y="74"/>
                </a:lnTo>
                <a:lnTo>
                  <a:pt x="419" y="69"/>
                </a:lnTo>
                <a:lnTo>
                  <a:pt x="436" y="0"/>
                </a:lnTo>
                <a:lnTo>
                  <a:pt x="0" y="41"/>
                </a:lnTo>
                <a:lnTo>
                  <a:pt x="29" y="386"/>
                </a:lnTo>
                <a:lnTo>
                  <a:pt x="78" y="402"/>
                </a:lnTo>
                <a:lnTo>
                  <a:pt x="86" y="460"/>
                </a:lnTo>
                <a:lnTo>
                  <a:pt x="366" y="43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441600" y="1146240"/>
            <a:ext cx="1104840" cy="627120"/>
          </a:xfrm>
          <a:custGeom>
            <a:avLst/>
            <a:gdLst/>
            <a:ahLst/>
            <a:rect l="l" t="t" r="r" b="b"/>
            <a:pathLst>
              <a:path w="653" h="395">
                <a:moveTo>
                  <a:pt x="653" y="395"/>
                </a:moveTo>
                <a:lnTo>
                  <a:pt x="0" y="383"/>
                </a:lnTo>
                <a:lnTo>
                  <a:pt x="12" y="0"/>
                </a:lnTo>
                <a:lnTo>
                  <a:pt x="571" y="13"/>
                </a:lnTo>
                <a:lnTo>
                  <a:pt x="571" y="25"/>
                </a:lnTo>
                <a:lnTo>
                  <a:pt x="588" y="148"/>
                </a:lnTo>
                <a:lnTo>
                  <a:pt x="608" y="198"/>
                </a:lnTo>
                <a:lnTo>
                  <a:pt x="653" y="39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441600" y="1146240"/>
            <a:ext cx="1104840" cy="627120"/>
          </a:xfrm>
          <a:custGeom>
            <a:avLst/>
            <a:gdLst/>
            <a:ahLst/>
            <a:rect l="l" t="t" r="r" b="b"/>
            <a:pathLst>
              <a:path w="653" h="395">
                <a:moveTo>
                  <a:pt x="653" y="395"/>
                </a:moveTo>
                <a:lnTo>
                  <a:pt x="0" y="383"/>
                </a:lnTo>
                <a:lnTo>
                  <a:pt x="12" y="0"/>
                </a:lnTo>
                <a:lnTo>
                  <a:pt x="571" y="13"/>
                </a:lnTo>
                <a:lnTo>
                  <a:pt x="571" y="25"/>
                </a:lnTo>
                <a:lnTo>
                  <a:pt x="588" y="148"/>
                </a:lnTo>
                <a:lnTo>
                  <a:pt x="608" y="198"/>
                </a:lnTo>
                <a:lnTo>
                  <a:pt x="653" y="39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413160" y="1754280"/>
            <a:ext cx="1168200" cy="652320"/>
          </a:xfrm>
          <a:custGeom>
            <a:avLst/>
            <a:gdLst/>
            <a:ahLst/>
            <a:rect l="l" t="t" r="r" b="b"/>
            <a:pathLst>
              <a:path w="691" h="411">
                <a:moveTo>
                  <a:pt x="670" y="12"/>
                </a:moveTo>
                <a:lnTo>
                  <a:pt x="17" y="0"/>
                </a:lnTo>
                <a:lnTo>
                  <a:pt x="8" y="107"/>
                </a:lnTo>
                <a:lnTo>
                  <a:pt x="0" y="349"/>
                </a:lnTo>
                <a:lnTo>
                  <a:pt x="498" y="358"/>
                </a:lnTo>
                <a:lnTo>
                  <a:pt x="563" y="382"/>
                </a:lnTo>
                <a:lnTo>
                  <a:pt x="600" y="370"/>
                </a:lnTo>
                <a:lnTo>
                  <a:pt x="629" y="382"/>
                </a:lnTo>
                <a:lnTo>
                  <a:pt x="629" y="386"/>
                </a:lnTo>
                <a:lnTo>
                  <a:pt x="679" y="411"/>
                </a:lnTo>
                <a:lnTo>
                  <a:pt x="670" y="321"/>
                </a:lnTo>
                <a:lnTo>
                  <a:pt x="691" y="308"/>
                </a:lnTo>
                <a:lnTo>
                  <a:pt x="683" y="90"/>
                </a:lnTo>
                <a:lnTo>
                  <a:pt x="646" y="49"/>
                </a:lnTo>
                <a:lnTo>
                  <a:pt x="670" y="1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413160" y="1754280"/>
            <a:ext cx="1168200" cy="652320"/>
          </a:xfrm>
          <a:custGeom>
            <a:avLst/>
            <a:gdLst/>
            <a:ahLst/>
            <a:rect l="l" t="t" r="r" b="b"/>
            <a:pathLst>
              <a:path w="691" h="411">
                <a:moveTo>
                  <a:pt x="670" y="12"/>
                </a:moveTo>
                <a:lnTo>
                  <a:pt x="17" y="0"/>
                </a:lnTo>
                <a:lnTo>
                  <a:pt x="8" y="107"/>
                </a:lnTo>
                <a:lnTo>
                  <a:pt x="0" y="349"/>
                </a:lnTo>
                <a:lnTo>
                  <a:pt x="498" y="358"/>
                </a:lnTo>
                <a:lnTo>
                  <a:pt x="563" y="382"/>
                </a:lnTo>
                <a:lnTo>
                  <a:pt x="600" y="370"/>
                </a:lnTo>
                <a:lnTo>
                  <a:pt x="629" y="382"/>
                </a:lnTo>
                <a:lnTo>
                  <a:pt x="629" y="386"/>
                </a:lnTo>
                <a:lnTo>
                  <a:pt x="679" y="411"/>
                </a:lnTo>
                <a:lnTo>
                  <a:pt x="670" y="321"/>
                </a:lnTo>
                <a:lnTo>
                  <a:pt x="691" y="308"/>
                </a:lnTo>
                <a:lnTo>
                  <a:pt x="683" y="90"/>
                </a:lnTo>
                <a:lnTo>
                  <a:pt x="646" y="49"/>
                </a:lnTo>
                <a:lnTo>
                  <a:pt x="670" y="1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406680" y="2308320"/>
            <a:ext cx="1363680" cy="601560"/>
          </a:xfrm>
          <a:custGeom>
            <a:avLst/>
            <a:gdLst/>
            <a:ahLst/>
            <a:rect l="l" t="t" r="r" b="b"/>
            <a:pathLst>
              <a:path w="806" h="379">
                <a:moveTo>
                  <a:pt x="633" y="37"/>
                </a:moveTo>
                <a:lnTo>
                  <a:pt x="633" y="33"/>
                </a:lnTo>
                <a:lnTo>
                  <a:pt x="604" y="21"/>
                </a:lnTo>
                <a:lnTo>
                  <a:pt x="567" y="33"/>
                </a:lnTo>
                <a:lnTo>
                  <a:pt x="502" y="9"/>
                </a:lnTo>
                <a:lnTo>
                  <a:pt x="4" y="0"/>
                </a:lnTo>
                <a:lnTo>
                  <a:pt x="0" y="231"/>
                </a:lnTo>
                <a:lnTo>
                  <a:pt x="160" y="239"/>
                </a:lnTo>
                <a:lnTo>
                  <a:pt x="160" y="350"/>
                </a:lnTo>
                <a:lnTo>
                  <a:pt x="637" y="370"/>
                </a:lnTo>
                <a:lnTo>
                  <a:pt x="806" y="379"/>
                </a:lnTo>
                <a:lnTo>
                  <a:pt x="769" y="309"/>
                </a:lnTo>
                <a:lnTo>
                  <a:pt x="765" y="292"/>
                </a:lnTo>
                <a:lnTo>
                  <a:pt x="757" y="259"/>
                </a:lnTo>
                <a:lnTo>
                  <a:pt x="691" y="103"/>
                </a:lnTo>
                <a:lnTo>
                  <a:pt x="683" y="62"/>
                </a:lnTo>
                <a:lnTo>
                  <a:pt x="633" y="3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406680" y="2308320"/>
            <a:ext cx="1363680" cy="601560"/>
          </a:xfrm>
          <a:custGeom>
            <a:avLst/>
            <a:gdLst/>
            <a:ahLst/>
            <a:rect l="l" t="t" r="r" b="b"/>
            <a:pathLst>
              <a:path w="806" h="379">
                <a:moveTo>
                  <a:pt x="633" y="37"/>
                </a:moveTo>
                <a:lnTo>
                  <a:pt x="633" y="33"/>
                </a:lnTo>
                <a:lnTo>
                  <a:pt x="604" y="21"/>
                </a:lnTo>
                <a:lnTo>
                  <a:pt x="567" y="33"/>
                </a:lnTo>
                <a:lnTo>
                  <a:pt x="502" y="9"/>
                </a:lnTo>
                <a:lnTo>
                  <a:pt x="4" y="0"/>
                </a:lnTo>
                <a:lnTo>
                  <a:pt x="0" y="231"/>
                </a:lnTo>
                <a:lnTo>
                  <a:pt x="160" y="239"/>
                </a:lnTo>
                <a:lnTo>
                  <a:pt x="160" y="350"/>
                </a:lnTo>
                <a:lnTo>
                  <a:pt x="637" y="370"/>
                </a:lnTo>
                <a:lnTo>
                  <a:pt x="806" y="379"/>
                </a:lnTo>
                <a:lnTo>
                  <a:pt x="769" y="309"/>
                </a:lnTo>
                <a:lnTo>
                  <a:pt x="765" y="292"/>
                </a:lnTo>
                <a:lnTo>
                  <a:pt x="757" y="259"/>
                </a:lnTo>
                <a:lnTo>
                  <a:pt x="691" y="103"/>
                </a:lnTo>
                <a:lnTo>
                  <a:pt x="683" y="62"/>
                </a:lnTo>
                <a:lnTo>
                  <a:pt x="633" y="37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676680" y="2863800"/>
            <a:ext cx="1266840" cy="600120"/>
          </a:xfrm>
          <a:custGeom>
            <a:avLst/>
            <a:gdLst/>
            <a:ahLst/>
            <a:rect l="l" t="t" r="r" b="b"/>
            <a:pathLst>
              <a:path w="749" h="378">
                <a:moveTo>
                  <a:pt x="0" y="345"/>
                </a:moveTo>
                <a:lnTo>
                  <a:pt x="749" y="378"/>
                </a:lnTo>
                <a:lnTo>
                  <a:pt x="732" y="152"/>
                </a:lnTo>
                <a:lnTo>
                  <a:pt x="646" y="29"/>
                </a:lnTo>
                <a:lnTo>
                  <a:pt x="477" y="20"/>
                </a:lnTo>
                <a:lnTo>
                  <a:pt x="0" y="0"/>
                </a:lnTo>
                <a:lnTo>
                  <a:pt x="0" y="3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676680" y="2863800"/>
            <a:ext cx="1266840" cy="600120"/>
          </a:xfrm>
          <a:custGeom>
            <a:avLst/>
            <a:gdLst/>
            <a:ahLst/>
            <a:rect l="l" t="t" r="r" b="b"/>
            <a:pathLst>
              <a:path w="749" h="378">
                <a:moveTo>
                  <a:pt x="0" y="345"/>
                </a:moveTo>
                <a:lnTo>
                  <a:pt x="749" y="378"/>
                </a:lnTo>
                <a:lnTo>
                  <a:pt x="732" y="152"/>
                </a:lnTo>
                <a:lnTo>
                  <a:pt x="646" y="29"/>
                </a:lnTo>
                <a:lnTo>
                  <a:pt x="477" y="20"/>
                </a:lnTo>
                <a:lnTo>
                  <a:pt x="0" y="0"/>
                </a:lnTo>
                <a:lnTo>
                  <a:pt x="0" y="3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495600" y="3398760"/>
            <a:ext cx="1505160" cy="704880"/>
          </a:xfrm>
          <a:custGeom>
            <a:avLst/>
            <a:gdLst/>
            <a:ahLst/>
            <a:rect l="l" t="t" r="r" b="b"/>
            <a:pathLst>
              <a:path w="889" h="444">
                <a:moveTo>
                  <a:pt x="856" y="41"/>
                </a:moveTo>
                <a:lnTo>
                  <a:pt x="860" y="99"/>
                </a:lnTo>
                <a:lnTo>
                  <a:pt x="889" y="444"/>
                </a:lnTo>
                <a:lnTo>
                  <a:pt x="823" y="423"/>
                </a:lnTo>
                <a:lnTo>
                  <a:pt x="617" y="436"/>
                </a:lnTo>
                <a:lnTo>
                  <a:pt x="301" y="345"/>
                </a:lnTo>
                <a:lnTo>
                  <a:pt x="288" y="82"/>
                </a:lnTo>
                <a:lnTo>
                  <a:pt x="0" y="62"/>
                </a:lnTo>
                <a:lnTo>
                  <a:pt x="0" y="0"/>
                </a:lnTo>
                <a:lnTo>
                  <a:pt x="107" y="8"/>
                </a:lnTo>
                <a:lnTo>
                  <a:pt x="856" y="4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495600" y="3398760"/>
            <a:ext cx="1505160" cy="704880"/>
          </a:xfrm>
          <a:custGeom>
            <a:avLst/>
            <a:gdLst/>
            <a:ahLst/>
            <a:rect l="l" t="t" r="r" b="b"/>
            <a:pathLst>
              <a:path w="889" h="444">
                <a:moveTo>
                  <a:pt x="856" y="41"/>
                </a:moveTo>
                <a:lnTo>
                  <a:pt x="860" y="99"/>
                </a:lnTo>
                <a:lnTo>
                  <a:pt x="889" y="444"/>
                </a:lnTo>
                <a:lnTo>
                  <a:pt x="823" y="423"/>
                </a:lnTo>
                <a:lnTo>
                  <a:pt x="617" y="436"/>
                </a:lnTo>
                <a:lnTo>
                  <a:pt x="301" y="345"/>
                </a:lnTo>
                <a:lnTo>
                  <a:pt x="288" y="82"/>
                </a:lnTo>
                <a:lnTo>
                  <a:pt x="0" y="62"/>
                </a:lnTo>
                <a:lnTo>
                  <a:pt x="0" y="0"/>
                </a:lnTo>
                <a:lnTo>
                  <a:pt x="107" y="8"/>
                </a:lnTo>
                <a:lnTo>
                  <a:pt x="856" y="4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808360" y="3497400"/>
            <a:ext cx="2386080" cy="2068200"/>
          </a:xfrm>
          <a:custGeom>
            <a:avLst/>
            <a:gdLst/>
            <a:ahLst/>
            <a:rect l="l" t="t" r="r" b="b"/>
            <a:pathLst>
              <a:path w="1411" h="1303">
                <a:moveTo>
                  <a:pt x="17" y="571"/>
                </a:moveTo>
                <a:lnTo>
                  <a:pt x="29" y="546"/>
                </a:lnTo>
                <a:lnTo>
                  <a:pt x="383" y="567"/>
                </a:lnTo>
                <a:lnTo>
                  <a:pt x="407" y="0"/>
                </a:lnTo>
                <a:lnTo>
                  <a:pt x="695" y="20"/>
                </a:lnTo>
                <a:lnTo>
                  <a:pt x="708" y="283"/>
                </a:lnTo>
                <a:lnTo>
                  <a:pt x="1024" y="374"/>
                </a:lnTo>
                <a:lnTo>
                  <a:pt x="1230" y="361"/>
                </a:lnTo>
                <a:lnTo>
                  <a:pt x="1296" y="382"/>
                </a:lnTo>
                <a:lnTo>
                  <a:pt x="1345" y="398"/>
                </a:lnTo>
                <a:lnTo>
                  <a:pt x="1353" y="456"/>
                </a:lnTo>
                <a:lnTo>
                  <a:pt x="1366" y="579"/>
                </a:lnTo>
                <a:lnTo>
                  <a:pt x="1398" y="600"/>
                </a:lnTo>
                <a:lnTo>
                  <a:pt x="1411" y="736"/>
                </a:lnTo>
                <a:lnTo>
                  <a:pt x="1386" y="760"/>
                </a:lnTo>
                <a:lnTo>
                  <a:pt x="1390" y="834"/>
                </a:lnTo>
                <a:lnTo>
                  <a:pt x="1390" y="838"/>
                </a:lnTo>
                <a:lnTo>
                  <a:pt x="1180" y="978"/>
                </a:lnTo>
                <a:lnTo>
                  <a:pt x="1164" y="986"/>
                </a:lnTo>
                <a:lnTo>
                  <a:pt x="1135" y="974"/>
                </a:lnTo>
                <a:lnTo>
                  <a:pt x="1016" y="1151"/>
                </a:lnTo>
                <a:lnTo>
                  <a:pt x="1069" y="1299"/>
                </a:lnTo>
                <a:lnTo>
                  <a:pt x="1016" y="1303"/>
                </a:lnTo>
                <a:lnTo>
                  <a:pt x="790" y="1254"/>
                </a:lnTo>
                <a:lnTo>
                  <a:pt x="716" y="1085"/>
                </a:lnTo>
                <a:lnTo>
                  <a:pt x="642" y="1023"/>
                </a:lnTo>
                <a:lnTo>
                  <a:pt x="592" y="904"/>
                </a:lnTo>
                <a:lnTo>
                  <a:pt x="518" y="842"/>
                </a:lnTo>
                <a:lnTo>
                  <a:pt x="420" y="830"/>
                </a:lnTo>
                <a:lnTo>
                  <a:pt x="362" y="962"/>
                </a:lnTo>
                <a:lnTo>
                  <a:pt x="198" y="842"/>
                </a:lnTo>
                <a:lnTo>
                  <a:pt x="165" y="727"/>
                </a:lnTo>
                <a:lnTo>
                  <a:pt x="0" y="571"/>
                </a:lnTo>
                <a:lnTo>
                  <a:pt x="9" y="571"/>
                </a:lnTo>
                <a:lnTo>
                  <a:pt x="17" y="57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808360" y="3497400"/>
            <a:ext cx="2386080" cy="2068200"/>
          </a:xfrm>
          <a:custGeom>
            <a:avLst/>
            <a:gdLst/>
            <a:ahLst/>
            <a:rect l="l" t="t" r="r" b="b"/>
            <a:pathLst>
              <a:path w="1411" h="1303">
                <a:moveTo>
                  <a:pt x="17" y="571"/>
                </a:moveTo>
                <a:lnTo>
                  <a:pt x="29" y="546"/>
                </a:lnTo>
                <a:lnTo>
                  <a:pt x="383" y="567"/>
                </a:lnTo>
                <a:lnTo>
                  <a:pt x="407" y="0"/>
                </a:lnTo>
                <a:lnTo>
                  <a:pt x="695" y="20"/>
                </a:lnTo>
                <a:lnTo>
                  <a:pt x="708" y="283"/>
                </a:lnTo>
                <a:lnTo>
                  <a:pt x="1024" y="374"/>
                </a:lnTo>
                <a:lnTo>
                  <a:pt x="1230" y="361"/>
                </a:lnTo>
                <a:lnTo>
                  <a:pt x="1296" y="382"/>
                </a:lnTo>
                <a:lnTo>
                  <a:pt x="1345" y="398"/>
                </a:lnTo>
                <a:lnTo>
                  <a:pt x="1353" y="456"/>
                </a:lnTo>
                <a:lnTo>
                  <a:pt x="1366" y="579"/>
                </a:lnTo>
                <a:lnTo>
                  <a:pt x="1398" y="600"/>
                </a:lnTo>
                <a:lnTo>
                  <a:pt x="1411" y="736"/>
                </a:lnTo>
                <a:lnTo>
                  <a:pt x="1386" y="760"/>
                </a:lnTo>
                <a:lnTo>
                  <a:pt x="1390" y="834"/>
                </a:lnTo>
                <a:lnTo>
                  <a:pt x="1390" y="838"/>
                </a:lnTo>
                <a:lnTo>
                  <a:pt x="1180" y="978"/>
                </a:lnTo>
                <a:lnTo>
                  <a:pt x="1164" y="986"/>
                </a:lnTo>
                <a:lnTo>
                  <a:pt x="1135" y="974"/>
                </a:lnTo>
                <a:lnTo>
                  <a:pt x="1016" y="1151"/>
                </a:lnTo>
                <a:lnTo>
                  <a:pt x="1069" y="1299"/>
                </a:lnTo>
                <a:lnTo>
                  <a:pt x="1016" y="1303"/>
                </a:lnTo>
                <a:lnTo>
                  <a:pt x="790" y="1254"/>
                </a:lnTo>
                <a:lnTo>
                  <a:pt x="716" y="1085"/>
                </a:lnTo>
                <a:lnTo>
                  <a:pt x="642" y="1023"/>
                </a:lnTo>
                <a:lnTo>
                  <a:pt x="592" y="904"/>
                </a:lnTo>
                <a:lnTo>
                  <a:pt x="518" y="842"/>
                </a:lnTo>
                <a:lnTo>
                  <a:pt x="420" y="830"/>
                </a:lnTo>
                <a:lnTo>
                  <a:pt x="362" y="962"/>
                </a:lnTo>
                <a:lnTo>
                  <a:pt x="198" y="842"/>
                </a:lnTo>
                <a:lnTo>
                  <a:pt x="165" y="727"/>
                </a:lnTo>
                <a:lnTo>
                  <a:pt x="0" y="571"/>
                </a:lnTo>
                <a:lnTo>
                  <a:pt x="9" y="571"/>
                </a:lnTo>
                <a:lnTo>
                  <a:pt x="17" y="571"/>
                </a:lnTo>
              </a:path>
            </a:pathLst>
          </a:custGeom>
          <a:solidFill>
            <a:srgbClr val="0070a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820880" y="969840"/>
            <a:ext cx="1641600" cy="954360"/>
          </a:xfrm>
          <a:custGeom>
            <a:avLst/>
            <a:gdLst/>
            <a:ahLst/>
            <a:rect l="l" t="t" r="r" b="b"/>
            <a:pathLst>
              <a:path w="971" h="601">
                <a:moveTo>
                  <a:pt x="0" y="148"/>
                </a:moveTo>
                <a:lnTo>
                  <a:pt x="83" y="329"/>
                </a:lnTo>
                <a:lnTo>
                  <a:pt x="99" y="329"/>
                </a:lnTo>
                <a:lnTo>
                  <a:pt x="74" y="457"/>
                </a:lnTo>
                <a:lnTo>
                  <a:pt x="111" y="457"/>
                </a:lnTo>
                <a:lnTo>
                  <a:pt x="198" y="593"/>
                </a:lnTo>
                <a:lnTo>
                  <a:pt x="350" y="597"/>
                </a:lnTo>
                <a:lnTo>
                  <a:pt x="354" y="564"/>
                </a:lnTo>
                <a:lnTo>
                  <a:pt x="950" y="601"/>
                </a:lnTo>
                <a:lnTo>
                  <a:pt x="959" y="494"/>
                </a:lnTo>
                <a:lnTo>
                  <a:pt x="971" y="111"/>
                </a:lnTo>
                <a:lnTo>
                  <a:pt x="798" y="99"/>
                </a:lnTo>
                <a:lnTo>
                  <a:pt x="778" y="99"/>
                </a:lnTo>
                <a:lnTo>
                  <a:pt x="749" y="95"/>
                </a:lnTo>
                <a:lnTo>
                  <a:pt x="346" y="42"/>
                </a:lnTo>
                <a:lnTo>
                  <a:pt x="21" y="0"/>
                </a:lnTo>
                <a:lnTo>
                  <a:pt x="0" y="148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820880" y="969840"/>
            <a:ext cx="1641600" cy="954360"/>
          </a:xfrm>
          <a:custGeom>
            <a:avLst/>
            <a:gdLst/>
            <a:ahLst/>
            <a:rect l="l" t="t" r="r" b="b"/>
            <a:pathLst>
              <a:path w="971" h="601">
                <a:moveTo>
                  <a:pt x="0" y="148"/>
                </a:moveTo>
                <a:lnTo>
                  <a:pt x="83" y="329"/>
                </a:lnTo>
                <a:lnTo>
                  <a:pt x="99" y="329"/>
                </a:lnTo>
                <a:lnTo>
                  <a:pt x="74" y="457"/>
                </a:lnTo>
                <a:lnTo>
                  <a:pt x="111" y="457"/>
                </a:lnTo>
                <a:lnTo>
                  <a:pt x="198" y="593"/>
                </a:lnTo>
                <a:lnTo>
                  <a:pt x="350" y="597"/>
                </a:lnTo>
                <a:lnTo>
                  <a:pt x="354" y="564"/>
                </a:lnTo>
                <a:lnTo>
                  <a:pt x="950" y="601"/>
                </a:lnTo>
                <a:lnTo>
                  <a:pt x="959" y="494"/>
                </a:lnTo>
                <a:lnTo>
                  <a:pt x="971" y="111"/>
                </a:lnTo>
                <a:lnTo>
                  <a:pt x="798" y="99"/>
                </a:lnTo>
                <a:lnTo>
                  <a:pt x="778" y="99"/>
                </a:lnTo>
                <a:lnTo>
                  <a:pt x="749" y="95"/>
                </a:lnTo>
                <a:lnTo>
                  <a:pt x="346" y="42"/>
                </a:lnTo>
                <a:lnTo>
                  <a:pt x="21" y="0"/>
                </a:lnTo>
                <a:lnTo>
                  <a:pt x="0" y="148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328840" y="1865160"/>
            <a:ext cx="1098720" cy="809640"/>
          </a:xfrm>
          <a:custGeom>
            <a:avLst/>
            <a:gdLst/>
            <a:ahLst/>
            <a:rect l="l" t="t" r="r" b="b"/>
            <a:pathLst>
              <a:path w="649" h="510">
                <a:moveTo>
                  <a:pt x="641" y="279"/>
                </a:moveTo>
                <a:lnTo>
                  <a:pt x="637" y="510"/>
                </a:lnTo>
                <a:lnTo>
                  <a:pt x="164" y="485"/>
                </a:lnTo>
                <a:lnTo>
                  <a:pt x="0" y="473"/>
                </a:lnTo>
                <a:lnTo>
                  <a:pt x="16" y="349"/>
                </a:lnTo>
                <a:lnTo>
                  <a:pt x="49" y="33"/>
                </a:lnTo>
                <a:lnTo>
                  <a:pt x="53" y="0"/>
                </a:lnTo>
                <a:lnTo>
                  <a:pt x="649" y="37"/>
                </a:lnTo>
                <a:lnTo>
                  <a:pt x="641" y="27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328840" y="1865160"/>
            <a:ext cx="1098720" cy="809640"/>
          </a:xfrm>
          <a:custGeom>
            <a:avLst/>
            <a:gdLst/>
            <a:ahLst/>
            <a:rect l="l" t="t" r="r" b="b"/>
            <a:pathLst>
              <a:path w="649" h="510">
                <a:moveTo>
                  <a:pt x="641" y="279"/>
                </a:moveTo>
                <a:lnTo>
                  <a:pt x="637" y="510"/>
                </a:lnTo>
                <a:lnTo>
                  <a:pt x="164" y="485"/>
                </a:lnTo>
                <a:lnTo>
                  <a:pt x="0" y="473"/>
                </a:lnTo>
                <a:lnTo>
                  <a:pt x="16" y="349"/>
                </a:lnTo>
                <a:lnTo>
                  <a:pt x="49" y="33"/>
                </a:lnTo>
                <a:lnTo>
                  <a:pt x="53" y="0"/>
                </a:lnTo>
                <a:lnTo>
                  <a:pt x="649" y="37"/>
                </a:lnTo>
                <a:lnTo>
                  <a:pt x="641" y="279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530440" y="2635200"/>
            <a:ext cx="1146240" cy="776160"/>
          </a:xfrm>
          <a:custGeom>
            <a:avLst/>
            <a:gdLst/>
            <a:ahLst/>
            <a:rect l="l" t="t" r="r" b="b"/>
            <a:pathLst>
              <a:path w="678" h="489">
                <a:moveTo>
                  <a:pt x="571" y="481"/>
                </a:moveTo>
                <a:lnTo>
                  <a:pt x="0" y="456"/>
                </a:lnTo>
                <a:lnTo>
                  <a:pt x="33" y="189"/>
                </a:lnTo>
                <a:lnTo>
                  <a:pt x="45" y="0"/>
                </a:lnTo>
                <a:lnTo>
                  <a:pt x="518" y="25"/>
                </a:lnTo>
                <a:lnTo>
                  <a:pt x="678" y="33"/>
                </a:lnTo>
                <a:lnTo>
                  <a:pt x="678" y="144"/>
                </a:lnTo>
                <a:lnTo>
                  <a:pt x="678" y="489"/>
                </a:lnTo>
                <a:lnTo>
                  <a:pt x="571" y="48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530440" y="2635200"/>
            <a:ext cx="1146240" cy="776160"/>
          </a:xfrm>
          <a:custGeom>
            <a:avLst/>
            <a:gdLst/>
            <a:ahLst/>
            <a:rect l="l" t="t" r="r" b="b"/>
            <a:pathLst>
              <a:path w="678" h="489">
                <a:moveTo>
                  <a:pt x="571" y="481"/>
                </a:moveTo>
                <a:lnTo>
                  <a:pt x="0" y="456"/>
                </a:lnTo>
                <a:lnTo>
                  <a:pt x="33" y="189"/>
                </a:lnTo>
                <a:lnTo>
                  <a:pt x="45" y="0"/>
                </a:lnTo>
                <a:lnTo>
                  <a:pt x="518" y="25"/>
                </a:lnTo>
                <a:lnTo>
                  <a:pt x="678" y="33"/>
                </a:lnTo>
                <a:lnTo>
                  <a:pt x="678" y="144"/>
                </a:lnTo>
                <a:lnTo>
                  <a:pt x="678" y="489"/>
                </a:lnTo>
                <a:lnTo>
                  <a:pt x="571" y="481"/>
                </a:lnTo>
              </a:path>
            </a:pathLst>
          </a:custGeom>
          <a:solidFill>
            <a:srgbClr val="0070a8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13080" y="3359160"/>
            <a:ext cx="1082520" cy="1103400"/>
          </a:xfrm>
          <a:custGeom>
            <a:avLst/>
            <a:gdLst/>
            <a:ahLst/>
            <a:rect l="l" t="t" r="r" b="b"/>
            <a:pathLst>
              <a:path w="641" h="695">
                <a:moveTo>
                  <a:pt x="641" y="25"/>
                </a:moveTo>
                <a:lnTo>
                  <a:pt x="70" y="0"/>
                </a:lnTo>
                <a:lnTo>
                  <a:pt x="0" y="691"/>
                </a:lnTo>
                <a:lnTo>
                  <a:pt x="95" y="695"/>
                </a:lnTo>
                <a:lnTo>
                  <a:pt x="103" y="642"/>
                </a:lnTo>
                <a:lnTo>
                  <a:pt x="243" y="658"/>
                </a:lnTo>
                <a:lnTo>
                  <a:pt x="251" y="658"/>
                </a:lnTo>
                <a:lnTo>
                  <a:pt x="263" y="633"/>
                </a:lnTo>
                <a:lnTo>
                  <a:pt x="617" y="654"/>
                </a:lnTo>
                <a:lnTo>
                  <a:pt x="641" y="87"/>
                </a:lnTo>
                <a:lnTo>
                  <a:pt x="641" y="2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413080" y="3359160"/>
            <a:ext cx="1082520" cy="1103400"/>
          </a:xfrm>
          <a:custGeom>
            <a:avLst/>
            <a:gdLst/>
            <a:ahLst/>
            <a:rect l="l" t="t" r="r" b="b"/>
            <a:pathLst>
              <a:path w="641" h="695">
                <a:moveTo>
                  <a:pt x="641" y="25"/>
                </a:moveTo>
                <a:lnTo>
                  <a:pt x="70" y="0"/>
                </a:lnTo>
                <a:lnTo>
                  <a:pt x="0" y="691"/>
                </a:lnTo>
                <a:lnTo>
                  <a:pt x="95" y="695"/>
                </a:lnTo>
                <a:lnTo>
                  <a:pt x="103" y="642"/>
                </a:lnTo>
                <a:lnTo>
                  <a:pt x="243" y="658"/>
                </a:lnTo>
                <a:lnTo>
                  <a:pt x="251" y="658"/>
                </a:lnTo>
                <a:lnTo>
                  <a:pt x="263" y="633"/>
                </a:lnTo>
                <a:lnTo>
                  <a:pt x="617" y="654"/>
                </a:lnTo>
                <a:lnTo>
                  <a:pt x="641" y="87"/>
                </a:lnTo>
                <a:lnTo>
                  <a:pt x="641" y="2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479600" y="950760"/>
            <a:ext cx="933480" cy="1474920"/>
          </a:xfrm>
          <a:custGeom>
            <a:avLst/>
            <a:gdLst/>
            <a:ahLst/>
            <a:rect l="l" t="t" r="r" b="b"/>
            <a:pathLst>
              <a:path w="551" h="929">
                <a:moveTo>
                  <a:pt x="222" y="12"/>
                </a:moveTo>
                <a:lnTo>
                  <a:pt x="201" y="160"/>
                </a:lnTo>
                <a:lnTo>
                  <a:pt x="284" y="341"/>
                </a:lnTo>
                <a:lnTo>
                  <a:pt x="300" y="341"/>
                </a:lnTo>
                <a:lnTo>
                  <a:pt x="275" y="469"/>
                </a:lnTo>
                <a:lnTo>
                  <a:pt x="304" y="469"/>
                </a:lnTo>
                <a:lnTo>
                  <a:pt x="312" y="469"/>
                </a:lnTo>
                <a:lnTo>
                  <a:pt x="395" y="605"/>
                </a:lnTo>
                <a:lnTo>
                  <a:pt x="551" y="609"/>
                </a:lnTo>
                <a:lnTo>
                  <a:pt x="518" y="929"/>
                </a:lnTo>
                <a:lnTo>
                  <a:pt x="259" y="884"/>
                </a:lnTo>
                <a:lnTo>
                  <a:pt x="0" y="831"/>
                </a:lnTo>
                <a:lnTo>
                  <a:pt x="20" y="662"/>
                </a:lnTo>
                <a:lnTo>
                  <a:pt x="49" y="605"/>
                </a:lnTo>
                <a:lnTo>
                  <a:pt x="29" y="555"/>
                </a:lnTo>
                <a:lnTo>
                  <a:pt x="123" y="419"/>
                </a:lnTo>
                <a:lnTo>
                  <a:pt x="90" y="378"/>
                </a:lnTo>
                <a:lnTo>
                  <a:pt x="148" y="0"/>
                </a:lnTo>
                <a:lnTo>
                  <a:pt x="222" y="1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479600" y="950760"/>
            <a:ext cx="933480" cy="1474920"/>
          </a:xfrm>
          <a:custGeom>
            <a:avLst/>
            <a:gdLst/>
            <a:ahLst/>
            <a:rect l="l" t="t" r="r" b="b"/>
            <a:pathLst>
              <a:path w="551" h="929">
                <a:moveTo>
                  <a:pt x="222" y="12"/>
                </a:moveTo>
                <a:lnTo>
                  <a:pt x="201" y="160"/>
                </a:lnTo>
                <a:lnTo>
                  <a:pt x="284" y="341"/>
                </a:lnTo>
                <a:lnTo>
                  <a:pt x="300" y="341"/>
                </a:lnTo>
                <a:lnTo>
                  <a:pt x="275" y="469"/>
                </a:lnTo>
                <a:lnTo>
                  <a:pt x="304" y="469"/>
                </a:lnTo>
                <a:lnTo>
                  <a:pt x="312" y="469"/>
                </a:lnTo>
                <a:lnTo>
                  <a:pt x="395" y="605"/>
                </a:lnTo>
                <a:lnTo>
                  <a:pt x="551" y="609"/>
                </a:lnTo>
                <a:lnTo>
                  <a:pt x="518" y="929"/>
                </a:lnTo>
                <a:lnTo>
                  <a:pt x="259" y="884"/>
                </a:lnTo>
                <a:lnTo>
                  <a:pt x="0" y="831"/>
                </a:lnTo>
                <a:lnTo>
                  <a:pt x="20" y="662"/>
                </a:lnTo>
                <a:lnTo>
                  <a:pt x="49" y="605"/>
                </a:lnTo>
                <a:lnTo>
                  <a:pt x="29" y="555"/>
                </a:lnTo>
                <a:lnTo>
                  <a:pt x="123" y="419"/>
                </a:lnTo>
                <a:lnTo>
                  <a:pt x="90" y="378"/>
                </a:lnTo>
                <a:lnTo>
                  <a:pt x="148" y="0"/>
                </a:lnTo>
                <a:lnTo>
                  <a:pt x="222" y="1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724040" y="2354400"/>
            <a:ext cx="882720" cy="1004760"/>
          </a:xfrm>
          <a:custGeom>
            <a:avLst/>
            <a:gdLst/>
            <a:ahLst/>
            <a:rect l="l" t="t" r="r" b="b"/>
            <a:pathLst>
              <a:path w="522" h="633">
                <a:moveTo>
                  <a:pt x="370" y="41"/>
                </a:moveTo>
                <a:lnTo>
                  <a:pt x="362" y="165"/>
                </a:lnTo>
                <a:lnTo>
                  <a:pt x="522" y="177"/>
                </a:lnTo>
                <a:lnTo>
                  <a:pt x="510" y="366"/>
                </a:lnTo>
                <a:lnTo>
                  <a:pt x="477" y="633"/>
                </a:lnTo>
                <a:lnTo>
                  <a:pt x="0" y="609"/>
                </a:lnTo>
                <a:lnTo>
                  <a:pt x="115" y="0"/>
                </a:lnTo>
                <a:lnTo>
                  <a:pt x="370" y="4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724040" y="2354400"/>
            <a:ext cx="882720" cy="1004760"/>
          </a:xfrm>
          <a:custGeom>
            <a:avLst/>
            <a:gdLst/>
            <a:ahLst/>
            <a:rect l="l" t="t" r="r" b="b"/>
            <a:pathLst>
              <a:path w="522" h="633">
                <a:moveTo>
                  <a:pt x="370" y="41"/>
                </a:moveTo>
                <a:lnTo>
                  <a:pt x="362" y="165"/>
                </a:lnTo>
                <a:lnTo>
                  <a:pt x="522" y="177"/>
                </a:lnTo>
                <a:lnTo>
                  <a:pt x="510" y="366"/>
                </a:lnTo>
                <a:lnTo>
                  <a:pt x="477" y="633"/>
                </a:lnTo>
                <a:lnTo>
                  <a:pt x="0" y="609"/>
                </a:lnTo>
                <a:lnTo>
                  <a:pt x="115" y="0"/>
                </a:lnTo>
                <a:lnTo>
                  <a:pt x="370" y="41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00120" y="3321000"/>
            <a:ext cx="1030320" cy="1135080"/>
          </a:xfrm>
          <a:custGeom>
            <a:avLst/>
            <a:gdLst/>
            <a:ahLst/>
            <a:rect l="l" t="t" r="r" b="b"/>
            <a:pathLst>
              <a:path w="609" h="715">
                <a:moveTo>
                  <a:pt x="29" y="444"/>
                </a:moveTo>
                <a:lnTo>
                  <a:pt x="0" y="505"/>
                </a:lnTo>
                <a:lnTo>
                  <a:pt x="337" y="694"/>
                </a:lnTo>
                <a:lnTo>
                  <a:pt x="539" y="715"/>
                </a:lnTo>
                <a:lnTo>
                  <a:pt x="609" y="24"/>
                </a:lnTo>
                <a:lnTo>
                  <a:pt x="132" y="0"/>
                </a:lnTo>
                <a:lnTo>
                  <a:pt x="120" y="82"/>
                </a:lnTo>
                <a:lnTo>
                  <a:pt x="95" y="94"/>
                </a:lnTo>
                <a:lnTo>
                  <a:pt x="83" y="74"/>
                </a:lnTo>
                <a:lnTo>
                  <a:pt x="70" y="70"/>
                </a:lnTo>
                <a:lnTo>
                  <a:pt x="50" y="185"/>
                </a:lnTo>
                <a:lnTo>
                  <a:pt x="41" y="197"/>
                </a:lnTo>
                <a:lnTo>
                  <a:pt x="78" y="320"/>
                </a:lnTo>
                <a:lnTo>
                  <a:pt x="33" y="349"/>
                </a:lnTo>
                <a:lnTo>
                  <a:pt x="17" y="419"/>
                </a:lnTo>
                <a:lnTo>
                  <a:pt x="29" y="44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00120" y="3321000"/>
            <a:ext cx="1030320" cy="1135080"/>
          </a:xfrm>
          <a:custGeom>
            <a:avLst/>
            <a:gdLst/>
            <a:ahLst/>
            <a:rect l="l" t="t" r="r" b="b"/>
            <a:pathLst>
              <a:path w="609" h="715">
                <a:moveTo>
                  <a:pt x="29" y="444"/>
                </a:moveTo>
                <a:lnTo>
                  <a:pt x="0" y="505"/>
                </a:lnTo>
                <a:lnTo>
                  <a:pt x="337" y="694"/>
                </a:lnTo>
                <a:lnTo>
                  <a:pt x="539" y="715"/>
                </a:lnTo>
                <a:lnTo>
                  <a:pt x="609" y="24"/>
                </a:lnTo>
                <a:lnTo>
                  <a:pt x="132" y="0"/>
                </a:lnTo>
                <a:lnTo>
                  <a:pt x="120" y="82"/>
                </a:lnTo>
                <a:lnTo>
                  <a:pt x="95" y="94"/>
                </a:lnTo>
                <a:lnTo>
                  <a:pt x="83" y="74"/>
                </a:lnTo>
                <a:lnTo>
                  <a:pt x="70" y="70"/>
                </a:lnTo>
                <a:lnTo>
                  <a:pt x="50" y="185"/>
                </a:lnTo>
                <a:lnTo>
                  <a:pt x="41" y="197"/>
                </a:lnTo>
                <a:lnTo>
                  <a:pt x="78" y="320"/>
                </a:lnTo>
                <a:lnTo>
                  <a:pt x="33" y="349"/>
                </a:lnTo>
                <a:lnTo>
                  <a:pt x="17" y="419"/>
                </a:lnTo>
                <a:lnTo>
                  <a:pt x="29" y="44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44400" y="787320"/>
            <a:ext cx="1086120" cy="763560"/>
          </a:xfrm>
          <a:custGeom>
            <a:avLst/>
            <a:gdLst/>
            <a:ahLst/>
            <a:rect l="l" t="t" r="r" b="b"/>
            <a:pathLst>
              <a:path w="642" h="481">
                <a:moveTo>
                  <a:pt x="366" y="432"/>
                </a:moveTo>
                <a:lnTo>
                  <a:pt x="153" y="440"/>
                </a:lnTo>
                <a:lnTo>
                  <a:pt x="103" y="416"/>
                </a:lnTo>
                <a:lnTo>
                  <a:pt x="107" y="366"/>
                </a:lnTo>
                <a:lnTo>
                  <a:pt x="17" y="329"/>
                </a:lnTo>
                <a:lnTo>
                  <a:pt x="13" y="313"/>
                </a:lnTo>
                <a:lnTo>
                  <a:pt x="17" y="202"/>
                </a:lnTo>
                <a:lnTo>
                  <a:pt x="17" y="189"/>
                </a:lnTo>
                <a:lnTo>
                  <a:pt x="13" y="157"/>
                </a:lnTo>
                <a:lnTo>
                  <a:pt x="9" y="128"/>
                </a:lnTo>
                <a:lnTo>
                  <a:pt x="0" y="91"/>
                </a:lnTo>
                <a:lnTo>
                  <a:pt x="33" y="41"/>
                </a:lnTo>
                <a:lnTo>
                  <a:pt x="116" y="107"/>
                </a:lnTo>
                <a:lnTo>
                  <a:pt x="157" y="58"/>
                </a:lnTo>
                <a:lnTo>
                  <a:pt x="153" y="41"/>
                </a:lnTo>
                <a:lnTo>
                  <a:pt x="153" y="13"/>
                </a:lnTo>
                <a:lnTo>
                  <a:pt x="157" y="0"/>
                </a:lnTo>
                <a:lnTo>
                  <a:pt x="642" y="103"/>
                </a:lnTo>
                <a:lnTo>
                  <a:pt x="584" y="481"/>
                </a:lnTo>
                <a:lnTo>
                  <a:pt x="366" y="43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44400" y="787320"/>
            <a:ext cx="1086120" cy="763560"/>
          </a:xfrm>
          <a:custGeom>
            <a:avLst/>
            <a:gdLst/>
            <a:ahLst/>
            <a:rect l="l" t="t" r="r" b="b"/>
            <a:pathLst>
              <a:path w="642" h="481">
                <a:moveTo>
                  <a:pt x="366" y="432"/>
                </a:moveTo>
                <a:lnTo>
                  <a:pt x="153" y="440"/>
                </a:lnTo>
                <a:lnTo>
                  <a:pt x="103" y="416"/>
                </a:lnTo>
                <a:lnTo>
                  <a:pt x="107" y="366"/>
                </a:lnTo>
                <a:lnTo>
                  <a:pt x="17" y="329"/>
                </a:lnTo>
                <a:lnTo>
                  <a:pt x="13" y="313"/>
                </a:lnTo>
                <a:lnTo>
                  <a:pt x="17" y="202"/>
                </a:lnTo>
                <a:lnTo>
                  <a:pt x="17" y="189"/>
                </a:lnTo>
                <a:lnTo>
                  <a:pt x="13" y="157"/>
                </a:lnTo>
                <a:lnTo>
                  <a:pt x="9" y="128"/>
                </a:lnTo>
                <a:lnTo>
                  <a:pt x="0" y="91"/>
                </a:lnTo>
                <a:lnTo>
                  <a:pt x="33" y="41"/>
                </a:lnTo>
                <a:lnTo>
                  <a:pt x="116" y="107"/>
                </a:lnTo>
                <a:lnTo>
                  <a:pt x="157" y="58"/>
                </a:lnTo>
                <a:lnTo>
                  <a:pt x="153" y="41"/>
                </a:lnTo>
                <a:lnTo>
                  <a:pt x="153" y="13"/>
                </a:lnTo>
                <a:lnTo>
                  <a:pt x="157" y="0"/>
                </a:lnTo>
                <a:lnTo>
                  <a:pt x="642" y="103"/>
                </a:lnTo>
                <a:lnTo>
                  <a:pt x="584" y="481"/>
                </a:lnTo>
                <a:lnTo>
                  <a:pt x="366" y="432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96760" y="2205000"/>
            <a:ext cx="1020960" cy="1416240"/>
          </a:xfrm>
          <a:custGeom>
            <a:avLst/>
            <a:gdLst/>
            <a:ahLst/>
            <a:rect l="l" t="t" r="r" b="b"/>
            <a:pathLst>
              <a:path w="604" h="892">
                <a:moveTo>
                  <a:pt x="345" y="41"/>
                </a:moveTo>
                <a:lnTo>
                  <a:pt x="604" y="94"/>
                </a:lnTo>
                <a:lnTo>
                  <a:pt x="489" y="703"/>
                </a:lnTo>
                <a:lnTo>
                  <a:pt x="477" y="785"/>
                </a:lnTo>
                <a:lnTo>
                  <a:pt x="452" y="797"/>
                </a:lnTo>
                <a:lnTo>
                  <a:pt x="440" y="777"/>
                </a:lnTo>
                <a:lnTo>
                  <a:pt x="427" y="773"/>
                </a:lnTo>
                <a:lnTo>
                  <a:pt x="407" y="892"/>
                </a:lnTo>
                <a:lnTo>
                  <a:pt x="0" y="357"/>
                </a:lnTo>
                <a:lnTo>
                  <a:pt x="90" y="0"/>
                </a:lnTo>
                <a:lnTo>
                  <a:pt x="345" y="4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96760" y="2205000"/>
            <a:ext cx="1020960" cy="1416240"/>
          </a:xfrm>
          <a:custGeom>
            <a:avLst/>
            <a:gdLst/>
            <a:ahLst/>
            <a:rect l="l" t="t" r="r" b="b"/>
            <a:pathLst>
              <a:path w="604" h="892">
                <a:moveTo>
                  <a:pt x="345" y="41"/>
                </a:moveTo>
                <a:lnTo>
                  <a:pt x="604" y="94"/>
                </a:lnTo>
                <a:lnTo>
                  <a:pt x="489" y="703"/>
                </a:lnTo>
                <a:lnTo>
                  <a:pt x="477" y="785"/>
                </a:lnTo>
                <a:lnTo>
                  <a:pt x="452" y="797"/>
                </a:lnTo>
                <a:lnTo>
                  <a:pt x="440" y="777"/>
                </a:lnTo>
                <a:lnTo>
                  <a:pt x="427" y="773"/>
                </a:lnTo>
                <a:lnTo>
                  <a:pt x="407" y="892"/>
                </a:lnTo>
                <a:lnTo>
                  <a:pt x="0" y="357"/>
                </a:lnTo>
                <a:lnTo>
                  <a:pt x="90" y="0"/>
                </a:lnTo>
                <a:lnTo>
                  <a:pt x="345" y="41"/>
                </a:lnTo>
              </a:path>
            </a:pathLst>
          </a:custGeom>
          <a:solidFill>
            <a:srgbClr val="cf0e3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432160" y="5200560"/>
            <a:ext cx="69840" cy="58680"/>
          </a:xfrm>
          <a:custGeom>
            <a:avLst/>
            <a:gdLst/>
            <a:ahLst/>
            <a:rect l="l" t="t" r="r" b="b"/>
            <a:pathLst>
              <a:path w="41" h="37">
                <a:moveTo>
                  <a:pt x="0" y="24"/>
                </a:moveTo>
                <a:lnTo>
                  <a:pt x="21" y="0"/>
                </a:lnTo>
                <a:lnTo>
                  <a:pt x="37" y="8"/>
                </a:lnTo>
                <a:lnTo>
                  <a:pt x="41" y="20"/>
                </a:lnTo>
                <a:lnTo>
                  <a:pt x="33" y="29"/>
                </a:lnTo>
                <a:lnTo>
                  <a:pt x="25" y="37"/>
                </a:lnTo>
                <a:lnTo>
                  <a:pt x="17" y="37"/>
                </a:lnTo>
                <a:lnTo>
                  <a:pt x="0" y="24"/>
                </a:lnTo>
                <a:lnTo>
                  <a:pt x="0" y="2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432160" y="5200560"/>
            <a:ext cx="69840" cy="58680"/>
          </a:xfrm>
          <a:custGeom>
            <a:avLst/>
            <a:gdLst/>
            <a:ahLst/>
            <a:rect l="l" t="t" r="r" b="b"/>
            <a:pathLst>
              <a:path w="41" h="37">
                <a:moveTo>
                  <a:pt x="0" y="24"/>
                </a:moveTo>
                <a:lnTo>
                  <a:pt x="21" y="0"/>
                </a:lnTo>
                <a:lnTo>
                  <a:pt x="37" y="8"/>
                </a:lnTo>
                <a:lnTo>
                  <a:pt x="41" y="20"/>
                </a:lnTo>
                <a:lnTo>
                  <a:pt x="33" y="29"/>
                </a:lnTo>
                <a:lnTo>
                  <a:pt x="25" y="37"/>
                </a:lnTo>
                <a:lnTo>
                  <a:pt x="17" y="37"/>
                </a:lnTo>
                <a:lnTo>
                  <a:pt x="0" y="24"/>
                </a:lnTo>
                <a:lnTo>
                  <a:pt x="0" y="24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544840" y="5187960"/>
            <a:ext cx="96840" cy="58680"/>
          </a:xfrm>
          <a:custGeom>
            <a:avLst/>
            <a:gdLst/>
            <a:ahLst/>
            <a:rect l="l" t="t" r="r" b="b"/>
            <a:pathLst>
              <a:path w="58" h="37">
                <a:moveTo>
                  <a:pt x="0" y="32"/>
                </a:moveTo>
                <a:lnTo>
                  <a:pt x="25" y="0"/>
                </a:lnTo>
                <a:lnTo>
                  <a:pt x="49" y="4"/>
                </a:lnTo>
                <a:lnTo>
                  <a:pt x="54" y="16"/>
                </a:lnTo>
                <a:lnTo>
                  <a:pt x="58" y="37"/>
                </a:lnTo>
                <a:lnTo>
                  <a:pt x="33" y="37"/>
                </a:lnTo>
                <a:lnTo>
                  <a:pt x="17" y="32"/>
                </a:lnTo>
                <a:lnTo>
                  <a:pt x="4" y="32"/>
                </a:lnTo>
                <a:lnTo>
                  <a:pt x="0" y="3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544840" y="5187960"/>
            <a:ext cx="96840" cy="58680"/>
          </a:xfrm>
          <a:custGeom>
            <a:avLst/>
            <a:gdLst/>
            <a:ahLst/>
            <a:rect l="l" t="t" r="r" b="b"/>
            <a:pathLst>
              <a:path w="58" h="37">
                <a:moveTo>
                  <a:pt x="0" y="32"/>
                </a:moveTo>
                <a:lnTo>
                  <a:pt x="25" y="0"/>
                </a:lnTo>
                <a:lnTo>
                  <a:pt x="49" y="4"/>
                </a:lnTo>
                <a:lnTo>
                  <a:pt x="54" y="16"/>
                </a:lnTo>
                <a:lnTo>
                  <a:pt x="58" y="37"/>
                </a:lnTo>
                <a:lnTo>
                  <a:pt x="33" y="37"/>
                </a:lnTo>
                <a:lnTo>
                  <a:pt x="17" y="32"/>
                </a:lnTo>
                <a:lnTo>
                  <a:pt x="4" y="32"/>
                </a:lnTo>
                <a:lnTo>
                  <a:pt x="0" y="32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801880" y="5311800"/>
            <a:ext cx="111240" cy="84240"/>
          </a:xfrm>
          <a:custGeom>
            <a:avLst/>
            <a:gdLst/>
            <a:ahLst/>
            <a:rect l="l" t="t" r="r" b="b"/>
            <a:pathLst>
              <a:path w="66" h="53">
                <a:moveTo>
                  <a:pt x="0" y="20"/>
                </a:moveTo>
                <a:lnTo>
                  <a:pt x="13" y="12"/>
                </a:lnTo>
                <a:lnTo>
                  <a:pt x="25" y="8"/>
                </a:lnTo>
                <a:lnTo>
                  <a:pt x="33" y="0"/>
                </a:lnTo>
                <a:lnTo>
                  <a:pt x="45" y="12"/>
                </a:lnTo>
                <a:lnTo>
                  <a:pt x="58" y="33"/>
                </a:lnTo>
                <a:lnTo>
                  <a:pt x="58" y="49"/>
                </a:lnTo>
                <a:lnTo>
                  <a:pt x="66" y="53"/>
                </a:lnTo>
                <a:lnTo>
                  <a:pt x="58" y="53"/>
                </a:lnTo>
                <a:lnTo>
                  <a:pt x="45" y="53"/>
                </a:lnTo>
                <a:lnTo>
                  <a:pt x="33" y="53"/>
                </a:lnTo>
                <a:lnTo>
                  <a:pt x="17" y="37"/>
                </a:lnTo>
                <a:lnTo>
                  <a:pt x="4" y="24"/>
                </a:lnTo>
                <a:lnTo>
                  <a:pt x="0" y="20"/>
                </a:lnTo>
                <a:lnTo>
                  <a:pt x="0" y="2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801880" y="5311800"/>
            <a:ext cx="111240" cy="84240"/>
          </a:xfrm>
          <a:custGeom>
            <a:avLst/>
            <a:gdLst/>
            <a:ahLst/>
            <a:rect l="l" t="t" r="r" b="b"/>
            <a:pathLst>
              <a:path w="66" h="53">
                <a:moveTo>
                  <a:pt x="0" y="20"/>
                </a:moveTo>
                <a:lnTo>
                  <a:pt x="13" y="12"/>
                </a:lnTo>
                <a:lnTo>
                  <a:pt x="25" y="8"/>
                </a:lnTo>
                <a:lnTo>
                  <a:pt x="33" y="0"/>
                </a:lnTo>
                <a:lnTo>
                  <a:pt x="45" y="12"/>
                </a:lnTo>
                <a:lnTo>
                  <a:pt x="58" y="33"/>
                </a:lnTo>
                <a:lnTo>
                  <a:pt x="58" y="49"/>
                </a:lnTo>
                <a:lnTo>
                  <a:pt x="66" y="53"/>
                </a:lnTo>
                <a:lnTo>
                  <a:pt x="58" y="53"/>
                </a:lnTo>
                <a:lnTo>
                  <a:pt x="45" y="53"/>
                </a:lnTo>
                <a:lnTo>
                  <a:pt x="33" y="53"/>
                </a:lnTo>
                <a:lnTo>
                  <a:pt x="17" y="37"/>
                </a:lnTo>
                <a:lnTo>
                  <a:pt x="4" y="24"/>
                </a:lnTo>
                <a:lnTo>
                  <a:pt x="0" y="20"/>
                </a:lnTo>
                <a:lnTo>
                  <a:pt x="0" y="2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89440" y="5396040"/>
            <a:ext cx="110880" cy="52200"/>
          </a:xfrm>
          <a:custGeom>
            <a:avLst/>
            <a:gdLst/>
            <a:ahLst/>
            <a:rect l="l" t="t" r="r" b="b"/>
            <a:pathLst>
              <a:path w="66" h="33">
                <a:moveTo>
                  <a:pt x="0" y="21"/>
                </a:moveTo>
                <a:lnTo>
                  <a:pt x="0" y="0"/>
                </a:lnTo>
                <a:lnTo>
                  <a:pt x="17" y="0"/>
                </a:lnTo>
                <a:lnTo>
                  <a:pt x="37" y="8"/>
                </a:lnTo>
                <a:lnTo>
                  <a:pt x="66" y="21"/>
                </a:lnTo>
                <a:lnTo>
                  <a:pt x="29" y="29"/>
                </a:lnTo>
                <a:lnTo>
                  <a:pt x="13" y="29"/>
                </a:lnTo>
                <a:lnTo>
                  <a:pt x="0" y="33"/>
                </a:lnTo>
                <a:lnTo>
                  <a:pt x="0" y="2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989440" y="5396040"/>
            <a:ext cx="110880" cy="52200"/>
          </a:xfrm>
          <a:custGeom>
            <a:avLst/>
            <a:gdLst/>
            <a:ahLst/>
            <a:rect l="l" t="t" r="r" b="b"/>
            <a:pathLst>
              <a:path w="66" h="33">
                <a:moveTo>
                  <a:pt x="0" y="21"/>
                </a:moveTo>
                <a:lnTo>
                  <a:pt x="0" y="0"/>
                </a:lnTo>
                <a:lnTo>
                  <a:pt x="17" y="0"/>
                </a:lnTo>
                <a:lnTo>
                  <a:pt x="37" y="8"/>
                </a:lnTo>
                <a:lnTo>
                  <a:pt x="66" y="21"/>
                </a:lnTo>
                <a:lnTo>
                  <a:pt x="29" y="29"/>
                </a:lnTo>
                <a:lnTo>
                  <a:pt x="13" y="29"/>
                </a:lnTo>
                <a:lnTo>
                  <a:pt x="0" y="33"/>
                </a:lnTo>
                <a:lnTo>
                  <a:pt x="0" y="21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127320" y="5481720"/>
            <a:ext cx="98640" cy="71280"/>
          </a:xfrm>
          <a:custGeom>
            <a:avLst/>
            <a:gdLst/>
            <a:ahLst/>
            <a:rect l="l" t="t" r="r" b="b"/>
            <a:pathLst>
              <a:path w="58" h="45">
                <a:moveTo>
                  <a:pt x="13" y="45"/>
                </a:moveTo>
                <a:lnTo>
                  <a:pt x="58" y="32"/>
                </a:lnTo>
                <a:lnTo>
                  <a:pt x="54" y="16"/>
                </a:lnTo>
                <a:lnTo>
                  <a:pt x="46" y="4"/>
                </a:lnTo>
                <a:lnTo>
                  <a:pt x="33" y="0"/>
                </a:lnTo>
                <a:lnTo>
                  <a:pt x="0" y="0"/>
                </a:lnTo>
                <a:lnTo>
                  <a:pt x="13" y="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127320" y="5481720"/>
            <a:ext cx="98640" cy="71280"/>
          </a:xfrm>
          <a:custGeom>
            <a:avLst/>
            <a:gdLst/>
            <a:ahLst/>
            <a:rect l="l" t="t" r="r" b="b"/>
            <a:pathLst>
              <a:path w="58" h="45">
                <a:moveTo>
                  <a:pt x="13" y="45"/>
                </a:moveTo>
                <a:lnTo>
                  <a:pt x="58" y="32"/>
                </a:lnTo>
                <a:lnTo>
                  <a:pt x="54" y="16"/>
                </a:lnTo>
                <a:lnTo>
                  <a:pt x="46" y="4"/>
                </a:lnTo>
                <a:lnTo>
                  <a:pt x="33" y="0"/>
                </a:lnTo>
                <a:lnTo>
                  <a:pt x="0" y="0"/>
                </a:lnTo>
                <a:lnTo>
                  <a:pt x="13" y="45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240000" y="5611680"/>
            <a:ext cx="21600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1" y="0"/>
                </a:moveTo>
                <a:lnTo>
                  <a:pt x="13" y="12"/>
                </a:lnTo>
                <a:lnTo>
                  <a:pt x="21" y="29"/>
                </a:lnTo>
                <a:lnTo>
                  <a:pt x="21" y="37"/>
                </a:lnTo>
                <a:lnTo>
                  <a:pt x="0" y="78"/>
                </a:lnTo>
                <a:lnTo>
                  <a:pt x="0" y="144"/>
                </a:lnTo>
                <a:lnTo>
                  <a:pt x="33" y="168"/>
                </a:lnTo>
                <a:lnTo>
                  <a:pt x="33" y="148"/>
                </a:lnTo>
                <a:lnTo>
                  <a:pt x="128" y="98"/>
                </a:lnTo>
                <a:lnTo>
                  <a:pt x="83" y="53"/>
                </a:lnTo>
                <a:lnTo>
                  <a:pt x="29" y="0"/>
                </a:lnTo>
                <a:lnTo>
                  <a:pt x="29" y="4"/>
                </a:lnTo>
                <a:lnTo>
                  <a:pt x="21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240000" y="5611680"/>
            <a:ext cx="216000" cy="266760"/>
          </a:xfrm>
          <a:custGeom>
            <a:avLst/>
            <a:gdLst/>
            <a:ahLst/>
            <a:rect l="l" t="t" r="r" b="b"/>
            <a:pathLst>
              <a:path w="128" h="168">
                <a:moveTo>
                  <a:pt x="21" y="0"/>
                </a:moveTo>
                <a:lnTo>
                  <a:pt x="13" y="12"/>
                </a:lnTo>
                <a:lnTo>
                  <a:pt x="21" y="29"/>
                </a:lnTo>
                <a:lnTo>
                  <a:pt x="21" y="37"/>
                </a:lnTo>
                <a:lnTo>
                  <a:pt x="0" y="78"/>
                </a:lnTo>
                <a:lnTo>
                  <a:pt x="0" y="144"/>
                </a:lnTo>
                <a:lnTo>
                  <a:pt x="33" y="168"/>
                </a:lnTo>
                <a:lnTo>
                  <a:pt x="33" y="148"/>
                </a:lnTo>
                <a:lnTo>
                  <a:pt x="128" y="98"/>
                </a:lnTo>
                <a:lnTo>
                  <a:pt x="83" y="53"/>
                </a:lnTo>
                <a:lnTo>
                  <a:pt x="29" y="0"/>
                </a:lnTo>
                <a:lnTo>
                  <a:pt x="29" y="4"/>
                </a:lnTo>
                <a:lnTo>
                  <a:pt x="21" y="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828800" y="37339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743200" y="37339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038480" y="4419720"/>
            <a:ext cx="38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895480" y="2895480"/>
            <a:ext cx="38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191120" y="304812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282920" y="365436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029200" y="30481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105520" y="373392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181480" y="44197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638680" y="40384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095880" y="388620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05720" y="396252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043760" y="3654360"/>
            <a:ext cx="48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162920" y="4648320"/>
            <a:ext cx="48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315200" y="32767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315200" y="28954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858000" y="274320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019920" y="342900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324480" y="30481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019920" y="259092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095880" y="19051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562720" y="2666880"/>
            <a:ext cx="38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876920" y="2362320"/>
            <a:ext cx="38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886200" y="24382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739960" y="21304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981080" y="2819520"/>
            <a:ext cx="38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219320" y="2666880"/>
            <a:ext cx="48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47560" y="28162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838080" y="16765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990720" y="106668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676520" y="198108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514600" y="137160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733920" y="1295280"/>
            <a:ext cx="48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809880" y="19051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572000" y="14479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410080" y="1905120"/>
            <a:ext cx="38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315200" y="22096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620120" y="1752480"/>
            <a:ext cx="38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8229600" y="1066680"/>
            <a:ext cx="48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529400" y="9874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143000" y="487692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389400" y="548316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029200" y="6248520"/>
            <a:ext cx="487440" cy="228600"/>
          </a:xfrm>
          <a:prstGeom prst="ellipse">
            <a:avLst/>
          </a:prstGeom>
          <a:solidFill>
            <a:srgbClr val="f8ed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029200" y="5867280"/>
            <a:ext cx="485640" cy="228600"/>
          </a:xfrm>
          <a:prstGeom prst="ellipse">
            <a:avLst/>
          </a:prstGeom>
          <a:solidFill>
            <a:srgbClr val="cf0e3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029200" y="5486400"/>
            <a:ext cx="487440" cy="228600"/>
          </a:xfrm>
          <a:prstGeom prst="ellipse">
            <a:avLst/>
          </a:prstGeom>
          <a:solidFill>
            <a:srgbClr val="0070a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057400" y="228600"/>
            <a:ext cx="5715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Progress on ETI State Licensing - as of April 12th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0" name="" descr=""/>
          <p:cNvPicPr/>
          <p:nvPr/>
        </p:nvPicPr>
        <p:blipFill>
          <a:blip r:embed="rId1"/>
          <a:stretch/>
        </p:blipFill>
        <p:spPr>
          <a:xfrm>
            <a:off x="152280" y="6019920"/>
            <a:ext cx="685800" cy="67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1" name=""/>
          <p:cNvSpPr/>
          <p:nvPr/>
        </p:nvSpPr>
        <p:spPr>
          <a:xfrm>
            <a:off x="990720" y="6172200"/>
            <a:ext cx="2209680" cy="66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Frutiger 55 Roman"/>
              </a:rPr>
              <a:t>EBS 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Frutiger 55 Roman"/>
              </a:rPr>
              <a:t> Internal Use Only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5410080"/>
            <a:ext cx="1295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638680" y="5791320"/>
            <a:ext cx="175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Filed - Pending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638680" y="6172200"/>
            <a:ext cx="2057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Preliminary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153280" y="1676520"/>
            <a:ext cx="3812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8381880" y="1905120"/>
            <a:ext cx="228600" cy="1522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305920" y="1981080"/>
            <a:ext cx="228600" cy="304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848720" y="2743200"/>
            <a:ext cx="53316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001000" y="2438280"/>
            <a:ext cx="304920" cy="152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924680" y="2666880"/>
            <a:ext cx="304920" cy="152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229600" y="1981080"/>
            <a:ext cx="76320" cy="2286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553080" y="251460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 flipV="1">
            <a:off x="7772040" y="1219320"/>
            <a:ext cx="228600" cy="3045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458200" y="220968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8077320" y="2133720"/>
            <a:ext cx="48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229600" y="251460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153280" y="2743200"/>
            <a:ext cx="48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696080" y="2590920"/>
            <a:ext cx="152640" cy="152280"/>
          </a:xfrm>
          <a:prstGeom prst="star5">
            <a:avLst/>
          </a:prstGeom>
          <a:solidFill>
            <a:srgbClr val="cf0e3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72400" y="2743200"/>
            <a:ext cx="380880" cy="5335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924680" y="3276720"/>
            <a:ext cx="914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Washington D.C.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2001-02-28T17:24:05Z</dcterms:created>
  <dc:creator>karen_huang</dc:creator>
  <dc:description/>
  <dc:language>en-US</dc:language>
  <cp:lastModifiedBy>karen_huang</cp:lastModifiedBy>
  <cp:lastPrinted>2001-02-28T20:56:05Z</cp:lastPrinted>
  <dcterms:modified xsi:type="dcterms:W3CDTF">2001-04-12T19:33:52Z</dcterms:modified>
  <cp:revision>23</cp:revision>
  <dc:subject/>
  <dc:title>No Slide Title</dc:title>
</cp:coreProperties>
</file>