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wmf" ContentType="image/x-wmf"/>
  <Override PartName="/ppt/media/image3.wmf" ContentType="image/x-wmf"/>
  <Override PartName="/ppt/media/image4.png" ContentType="image/png"/>
  <Override PartName="/ppt/media/image6.wmf" ContentType="image/x-wmf"/>
  <Override PartName="/ppt/media/image7.png" ContentType="image/png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7D7400-8CC0-4CBA-8E01-F2D70377F8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482902-616F-4598-B437-A4EAF1F0984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BECD61-45A6-4916-9EA4-1665AF4BC8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image" Target="../media/image1.jpeg"/><Relationship Id="rId5" Type="http://schemas.openxmlformats.org/officeDocument/2006/relationships/image" Target="../media/image1.jpeg"/><Relationship Id="rId6" Type="http://schemas.openxmlformats.org/officeDocument/2006/relationships/image" Target="../media/image1.jpeg"/><Relationship Id="rId7" Type="http://schemas.openxmlformats.org/officeDocument/2006/relationships/image" Target="../media/image1.jpeg"/><Relationship Id="rId8" Type="http://schemas.openxmlformats.org/officeDocument/2006/relationships/image" Target="../media/image1.jpeg"/><Relationship Id="rId9" Type="http://schemas.openxmlformats.org/officeDocument/2006/relationships/image" Target="../media/image1.jpeg"/><Relationship Id="rId10" Type="http://schemas.openxmlformats.org/officeDocument/2006/relationships/image" Target="../media/image1.jpeg"/><Relationship Id="rId11" Type="http://schemas.openxmlformats.org/officeDocument/2006/relationships/image" Target="../media/image1.jpeg"/><Relationship Id="rId12" Type="http://schemas.openxmlformats.org/officeDocument/2006/relationships/image" Target="../media/image1.jpeg"/><Relationship Id="rId13" Type="http://schemas.openxmlformats.org/officeDocument/2006/relationships/image" Target="../media/image1.jpeg"/><Relationship Id="rId14" Type="http://schemas.openxmlformats.org/officeDocument/2006/relationships/image" Target="../media/image1.jpeg"/><Relationship Id="rId15" Type="http://schemas.openxmlformats.org/officeDocument/2006/relationships/image" Target="../media/image1.jpeg"/><Relationship Id="rId16" Type="http://schemas.openxmlformats.org/officeDocument/2006/relationships/image" Target="../media/image1.jpeg"/><Relationship Id="rId17" Type="http://schemas.openxmlformats.org/officeDocument/2006/relationships/image" Target="../media/image1.jpeg"/><Relationship Id="rId18" Type="http://schemas.openxmlformats.org/officeDocument/2006/relationships/image" Target="../media/image1.jpeg"/><Relationship Id="rId19" Type="http://schemas.openxmlformats.org/officeDocument/2006/relationships/image" Target="../media/image1.jpeg"/><Relationship Id="rId20" Type="http://schemas.openxmlformats.org/officeDocument/2006/relationships/image" Target="../media/image1.jpeg"/><Relationship Id="rId21" Type="http://schemas.openxmlformats.org/officeDocument/2006/relationships/image" Target="../media/image1.jpeg"/><Relationship Id="rId22" Type="http://schemas.openxmlformats.org/officeDocument/2006/relationships/image" Target="../media/image1.jpeg"/><Relationship Id="rId23" Type="http://schemas.openxmlformats.org/officeDocument/2006/relationships/image" Target="../media/image1.jpeg"/><Relationship Id="rId24" Type="http://schemas.openxmlformats.org/officeDocument/2006/relationships/image" Target="../media/image1.jpeg"/><Relationship Id="rId25" Type="http://schemas.openxmlformats.org/officeDocument/2006/relationships/image" Target="../media/image1.jpeg"/><Relationship Id="rId26" Type="http://schemas.openxmlformats.org/officeDocument/2006/relationships/image" Target="../media/image1.jpeg"/><Relationship Id="rId27" Type="http://schemas.openxmlformats.org/officeDocument/2006/relationships/image" Target="../media/image1.jpeg"/><Relationship Id="rId28" Type="http://schemas.openxmlformats.org/officeDocument/2006/relationships/image" Target="../media/image1.jpeg"/><Relationship Id="rId29" Type="http://schemas.openxmlformats.org/officeDocument/2006/relationships/image" Target="../media/image1.jpeg"/><Relationship Id="rId30" Type="http://schemas.openxmlformats.org/officeDocument/2006/relationships/image" Target="../media/image1.jpeg"/><Relationship Id="rId31" Type="http://schemas.openxmlformats.org/officeDocument/2006/relationships/image" Target="../media/image1.jpeg"/><Relationship Id="rId32" Type="http://schemas.openxmlformats.org/officeDocument/2006/relationships/image" Target="../media/image1.jpeg"/><Relationship Id="rId33" Type="http://schemas.openxmlformats.org/officeDocument/2006/relationships/image" Target="../media/image1.jpeg"/><Relationship Id="rId34" Type="http://schemas.openxmlformats.org/officeDocument/2006/relationships/image" Target="../media/image1.jpeg"/><Relationship Id="rId35" Type="http://schemas.openxmlformats.org/officeDocument/2006/relationships/image" Target="../media/image1.jpeg"/><Relationship Id="rId36" Type="http://schemas.openxmlformats.org/officeDocument/2006/relationships/image" Target="../media/image1.jpeg"/><Relationship Id="rId37" Type="http://schemas.openxmlformats.org/officeDocument/2006/relationships/image" Target="../media/image1.jpeg"/><Relationship Id="rId38" Type="http://schemas.openxmlformats.org/officeDocument/2006/relationships/image" Target="../media/image1.jpeg"/><Relationship Id="rId39" Type="http://schemas.openxmlformats.org/officeDocument/2006/relationships/image" Target="../media/image1.jpeg"/><Relationship Id="rId40" Type="http://schemas.openxmlformats.org/officeDocument/2006/relationships/image" Target="../media/image1.jpeg"/><Relationship Id="rId41" Type="http://schemas.openxmlformats.org/officeDocument/2006/relationships/package" Target="../embeddings/oleObject1.docx"/><Relationship Id="rId42" Type="http://schemas.openxmlformats.org/officeDocument/2006/relationships/image" Target="../media/image2.wmf"/><Relationship Id="rId43" Type="http://schemas.openxmlformats.org/officeDocument/2006/relationships/package" Target="../embeddings/oleObject2.docx"/><Relationship Id="rId44" Type="http://schemas.openxmlformats.org/officeDocument/2006/relationships/image" Target="../media/image3.wmf"/><Relationship Id="rId45" Type="http://schemas.openxmlformats.org/officeDocument/2006/relationships/image" Target="../media/image4.png"/><Relationship Id="rId46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7240" y="42480"/>
            <a:ext cx="8991360" cy="414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Markets in South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71600" y="91440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495080" y="3718080"/>
            <a:ext cx="1610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Bolivian and NW Argentina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717360" y="4389480"/>
            <a:ext cx="7920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14200" y="2112840"/>
            <a:ext cx="7408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COLOMBIA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34560" y="2328840"/>
            <a:ext cx="701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ECUADOR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66120" y="3044880"/>
            <a:ext cx="468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59040" y="2720880"/>
            <a:ext cx="5594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242960" y="3882960"/>
            <a:ext cx="769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PARAGUAY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147560" y="4622760"/>
            <a:ext cx="7012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URUGUAY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208680" y="4343400"/>
            <a:ext cx="4914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03520" y="1563840"/>
            <a:ext cx="8035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773880" y="3238560"/>
            <a:ext cx="5990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44600" y="1090440"/>
            <a:ext cx="18432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1936800" y="930240"/>
            <a:ext cx="4278240" cy="5478480"/>
            <a:chOff x="1936800" y="930240"/>
            <a:chExt cx="4278240" cy="5478480"/>
          </a:xfrm>
        </p:grpSpPr>
        <p:grpSp>
          <p:nvGrpSpPr>
            <p:cNvPr id="23" name=""/>
            <p:cNvGrpSpPr/>
            <p:nvPr/>
          </p:nvGrpSpPr>
          <p:grpSpPr>
            <a:xfrm>
              <a:off x="1936800" y="930240"/>
              <a:ext cx="4278240" cy="5478480"/>
              <a:chOff x="1936800" y="930240"/>
              <a:chExt cx="4278240" cy="5478480"/>
            </a:xfrm>
          </p:grpSpPr>
          <p:sp>
            <p:nvSpPr>
              <p:cNvPr id="24" name=""/>
              <p:cNvSpPr/>
              <p:nvPr/>
            </p:nvSpPr>
            <p:spPr>
              <a:xfrm>
                <a:off x="2757600" y="1379520"/>
                <a:ext cx="3457440" cy="5029200"/>
              </a:xfrm>
              <a:custGeom>
                <a:avLst/>
                <a:gdLst/>
                <a:ahLst/>
                <a:rect l="l" t="t" r="r" b="b"/>
                <a:pathLst>
                  <a:path w="2450" h="3168">
                    <a:moveTo>
                      <a:pt x="308" y="155"/>
                    </a:moveTo>
                    <a:lnTo>
                      <a:pt x="308" y="116"/>
                    </a:lnTo>
                    <a:lnTo>
                      <a:pt x="327" y="89"/>
                    </a:lnTo>
                    <a:lnTo>
                      <a:pt x="372" y="89"/>
                    </a:lnTo>
                    <a:lnTo>
                      <a:pt x="384" y="66"/>
                    </a:lnTo>
                    <a:lnTo>
                      <a:pt x="433" y="64"/>
                    </a:lnTo>
                    <a:lnTo>
                      <a:pt x="461" y="44"/>
                    </a:lnTo>
                    <a:lnTo>
                      <a:pt x="487" y="42"/>
                    </a:lnTo>
                    <a:lnTo>
                      <a:pt x="497" y="22"/>
                    </a:lnTo>
                    <a:lnTo>
                      <a:pt x="506" y="17"/>
                    </a:lnTo>
                    <a:lnTo>
                      <a:pt x="521" y="0"/>
                    </a:lnTo>
                    <a:lnTo>
                      <a:pt x="551" y="17"/>
                    </a:lnTo>
                    <a:lnTo>
                      <a:pt x="512" y="47"/>
                    </a:lnTo>
                    <a:lnTo>
                      <a:pt x="525" y="78"/>
                    </a:lnTo>
                    <a:lnTo>
                      <a:pt x="500" y="111"/>
                    </a:lnTo>
                    <a:lnTo>
                      <a:pt x="506" y="136"/>
                    </a:lnTo>
                    <a:lnTo>
                      <a:pt x="509" y="158"/>
                    </a:lnTo>
                    <a:lnTo>
                      <a:pt x="525" y="161"/>
                    </a:lnTo>
                    <a:lnTo>
                      <a:pt x="544" y="147"/>
                    </a:lnTo>
                    <a:lnTo>
                      <a:pt x="544" y="125"/>
                    </a:lnTo>
                    <a:lnTo>
                      <a:pt x="528" y="108"/>
                    </a:lnTo>
                    <a:lnTo>
                      <a:pt x="528" y="72"/>
                    </a:lnTo>
                    <a:lnTo>
                      <a:pt x="557" y="50"/>
                    </a:lnTo>
                    <a:lnTo>
                      <a:pt x="586" y="50"/>
                    </a:lnTo>
                    <a:lnTo>
                      <a:pt x="596" y="17"/>
                    </a:lnTo>
                    <a:lnTo>
                      <a:pt x="622" y="17"/>
                    </a:lnTo>
                    <a:lnTo>
                      <a:pt x="634" y="39"/>
                    </a:lnTo>
                    <a:lnTo>
                      <a:pt x="656" y="39"/>
                    </a:lnTo>
                    <a:lnTo>
                      <a:pt x="689" y="47"/>
                    </a:lnTo>
                    <a:lnTo>
                      <a:pt x="708" y="83"/>
                    </a:lnTo>
                    <a:lnTo>
                      <a:pt x="743" y="72"/>
                    </a:lnTo>
                    <a:lnTo>
                      <a:pt x="811" y="72"/>
                    </a:lnTo>
                    <a:lnTo>
                      <a:pt x="830" y="83"/>
                    </a:lnTo>
                    <a:lnTo>
                      <a:pt x="881" y="86"/>
                    </a:lnTo>
                    <a:lnTo>
                      <a:pt x="920" y="58"/>
                    </a:lnTo>
                    <a:lnTo>
                      <a:pt x="1010" y="55"/>
                    </a:lnTo>
                    <a:lnTo>
                      <a:pt x="980" y="78"/>
                    </a:lnTo>
                    <a:lnTo>
                      <a:pt x="1003" y="100"/>
                    </a:lnTo>
                    <a:lnTo>
                      <a:pt x="1038" y="105"/>
                    </a:lnTo>
                    <a:lnTo>
                      <a:pt x="1079" y="125"/>
                    </a:lnTo>
                    <a:lnTo>
                      <a:pt x="1083" y="163"/>
                    </a:lnTo>
                    <a:lnTo>
                      <a:pt x="1121" y="161"/>
                    </a:lnTo>
                    <a:lnTo>
                      <a:pt x="1154" y="169"/>
                    </a:lnTo>
                    <a:lnTo>
                      <a:pt x="1204" y="216"/>
                    </a:lnTo>
                    <a:lnTo>
                      <a:pt x="1208" y="241"/>
                    </a:lnTo>
                    <a:lnTo>
                      <a:pt x="1234" y="241"/>
                    </a:lnTo>
                    <a:lnTo>
                      <a:pt x="1268" y="269"/>
                    </a:lnTo>
                    <a:lnTo>
                      <a:pt x="1272" y="299"/>
                    </a:lnTo>
                    <a:lnTo>
                      <a:pt x="1304" y="285"/>
                    </a:lnTo>
                    <a:lnTo>
                      <a:pt x="1330" y="299"/>
                    </a:lnTo>
                    <a:lnTo>
                      <a:pt x="1349" y="288"/>
                    </a:lnTo>
                    <a:lnTo>
                      <a:pt x="1416" y="288"/>
                    </a:lnTo>
                    <a:lnTo>
                      <a:pt x="1478" y="313"/>
                    </a:lnTo>
                    <a:lnTo>
                      <a:pt x="1516" y="327"/>
                    </a:lnTo>
                    <a:lnTo>
                      <a:pt x="1580" y="371"/>
                    </a:lnTo>
                    <a:lnTo>
                      <a:pt x="1615" y="432"/>
                    </a:lnTo>
                    <a:lnTo>
                      <a:pt x="1628" y="493"/>
                    </a:lnTo>
                    <a:lnTo>
                      <a:pt x="1660" y="496"/>
                    </a:lnTo>
                    <a:lnTo>
                      <a:pt x="1657" y="523"/>
                    </a:lnTo>
                    <a:lnTo>
                      <a:pt x="1603" y="579"/>
                    </a:lnTo>
                    <a:lnTo>
                      <a:pt x="1586" y="604"/>
                    </a:lnTo>
                    <a:lnTo>
                      <a:pt x="1589" y="631"/>
                    </a:lnTo>
                    <a:lnTo>
                      <a:pt x="1612" y="626"/>
                    </a:lnTo>
                    <a:lnTo>
                      <a:pt x="1618" y="651"/>
                    </a:lnTo>
                    <a:lnTo>
                      <a:pt x="1573" y="667"/>
                    </a:lnTo>
                    <a:lnTo>
                      <a:pt x="1625" y="664"/>
                    </a:lnTo>
                    <a:lnTo>
                      <a:pt x="1686" y="667"/>
                    </a:lnTo>
                    <a:lnTo>
                      <a:pt x="1695" y="700"/>
                    </a:lnTo>
                    <a:lnTo>
                      <a:pt x="1717" y="656"/>
                    </a:lnTo>
                    <a:lnTo>
                      <a:pt x="1747" y="653"/>
                    </a:lnTo>
                    <a:lnTo>
                      <a:pt x="1769" y="615"/>
                    </a:lnTo>
                    <a:lnTo>
                      <a:pt x="1859" y="642"/>
                    </a:lnTo>
                    <a:lnTo>
                      <a:pt x="1913" y="664"/>
                    </a:lnTo>
                    <a:lnTo>
                      <a:pt x="1951" y="695"/>
                    </a:lnTo>
                    <a:lnTo>
                      <a:pt x="1968" y="728"/>
                    </a:lnTo>
                    <a:lnTo>
                      <a:pt x="2000" y="717"/>
                    </a:lnTo>
                    <a:lnTo>
                      <a:pt x="2112" y="759"/>
                    </a:lnTo>
                    <a:lnTo>
                      <a:pt x="2180" y="759"/>
                    </a:lnTo>
                    <a:lnTo>
                      <a:pt x="2237" y="792"/>
                    </a:lnTo>
                    <a:lnTo>
                      <a:pt x="2305" y="855"/>
                    </a:lnTo>
                    <a:lnTo>
                      <a:pt x="2378" y="900"/>
                    </a:lnTo>
                    <a:lnTo>
                      <a:pt x="2429" y="900"/>
                    </a:lnTo>
                    <a:lnTo>
                      <a:pt x="2449" y="966"/>
                    </a:lnTo>
                    <a:lnTo>
                      <a:pt x="2436" y="1033"/>
                    </a:lnTo>
                    <a:lnTo>
                      <a:pt x="2423" y="1074"/>
                    </a:lnTo>
                    <a:lnTo>
                      <a:pt x="2378" y="1110"/>
                    </a:lnTo>
                    <a:lnTo>
                      <a:pt x="2333" y="1138"/>
                    </a:lnTo>
                    <a:lnTo>
                      <a:pt x="2305" y="1165"/>
                    </a:lnTo>
                    <a:lnTo>
                      <a:pt x="2275" y="1201"/>
                    </a:lnTo>
                    <a:lnTo>
                      <a:pt x="2244" y="1240"/>
                    </a:lnTo>
                    <a:lnTo>
                      <a:pt x="2202" y="1249"/>
                    </a:lnTo>
                    <a:lnTo>
                      <a:pt x="2185" y="1356"/>
                    </a:lnTo>
                    <a:lnTo>
                      <a:pt x="2173" y="1456"/>
                    </a:lnTo>
                    <a:lnTo>
                      <a:pt x="2144" y="1484"/>
                    </a:lnTo>
                    <a:lnTo>
                      <a:pt x="2131" y="1517"/>
                    </a:lnTo>
                    <a:lnTo>
                      <a:pt x="2112" y="1564"/>
                    </a:lnTo>
                    <a:lnTo>
                      <a:pt x="2076" y="1600"/>
                    </a:lnTo>
                    <a:lnTo>
                      <a:pt x="2045" y="1650"/>
                    </a:lnTo>
                    <a:lnTo>
                      <a:pt x="1987" y="1686"/>
                    </a:lnTo>
                    <a:lnTo>
                      <a:pt x="1913" y="1672"/>
                    </a:lnTo>
                    <a:lnTo>
                      <a:pt x="1830" y="1697"/>
                    </a:lnTo>
                    <a:lnTo>
                      <a:pt x="1762" y="1725"/>
                    </a:lnTo>
                    <a:lnTo>
                      <a:pt x="1705" y="1755"/>
                    </a:lnTo>
                    <a:lnTo>
                      <a:pt x="1676" y="1777"/>
                    </a:lnTo>
                    <a:lnTo>
                      <a:pt x="1660" y="1799"/>
                    </a:lnTo>
                    <a:lnTo>
                      <a:pt x="1650" y="1910"/>
                    </a:lnTo>
                    <a:lnTo>
                      <a:pt x="1631" y="1921"/>
                    </a:lnTo>
                    <a:lnTo>
                      <a:pt x="1592" y="1954"/>
                    </a:lnTo>
                    <a:lnTo>
                      <a:pt x="1564" y="2004"/>
                    </a:lnTo>
                    <a:lnTo>
                      <a:pt x="1528" y="2054"/>
                    </a:lnTo>
                    <a:lnTo>
                      <a:pt x="1474" y="2082"/>
                    </a:lnTo>
                    <a:lnTo>
                      <a:pt x="1442" y="2121"/>
                    </a:lnTo>
                    <a:lnTo>
                      <a:pt x="1407" y="2137"/>
                    </a:lnTo>
                    <a:lnTo>
                      <a:pt x="1397" y="2179"/>
                    </a:lnTo>
                    <a:lnTo>
                      <a:pt x="1346" y="2206"/>
                    </a:lnTo>
                    <a:lnTo>
                      <a:pt x="1268" y="2193"/>
                    </a:lnTo>
                    <a:lnTo>
                      <a:pt x="1218" y="2181"/>
                    </a:lnTo>
                    <a:lnTo>
                      <a:pt x="1192" y="2151"/>
                    </a:lnTo>
                    <a:lnTo>
                      <a:pt x="1180" y="2181"/>
                    </a:lnTo>
                    <a:lnTo>
                      <a:pt x="1256" y="2220"/>
                    </a:lnTo>
                    <a:lnTo>
                      <a:pt x="1263" y="2256"/>
                    </a:lnTo>
                    <a:lnTo>
                      <a:pt x="1259" y="2303"/>
                    </a:lnTo>
                    <a:lnTo>
                      <a:pt x="1227" y="2331"/>
                    </a:lnTo>
                    <a:lnTo>
                      <a:pt x="1218" y="2359"/>
                    </a:lnTo>
                    <a:lnTo>
                      <a:pt x="1163" y="2381"/>
                    </a:lnTo>
                    <a:lnTo>
                      <a:pt x="1067" y="2386"/>
                    </a:lnTo>
                    <a:lnTo>
                      <a:pt x="1041" y="2397"/>
                    </a:lnTo>
                    <a:lnTo>
                      <a:pt x="1034" y="2428"/>
                    </a:lnTo>
                    <a:lnTo>
                      <a:pt x="1025" y="2453"/>
                    </a:lnTo>
                    <a:lnTo>
                      <a:pt x="1038" y="2469"/>
                    </a:lnTo>
                    <a:lnTo>
                      <a:pt x="1015" y="2497"/>
                    </a:lnTo>
                    <a:lnTo>
                      <a:pt x="958" y="2486"/>
                    </a:lnTo>
                    <a:lnTo>
                      <a:pt x="920" y="2475"/>
                    </a:lnTo>
                    <a:lnTo>
                      <a:pt x="923" y="2505"/>
                    </a:lnTo>
                    <a:lnTo>
                      <a:pt x="929" y="2525"/>
                    </a:lnTo>
                    <a:lnTo>
                      <a:pt x="946" y="2566"/>
                    </a:lnTo>
                    <a:lnTo>
                      <a:pt x="961" y="2547"/>
                    </a:lnTo>
                    <a:lnTo>
                      <a:pt x="984" y="2547"/>
                    </a:lnTo>
                    <a:lnTo>
                      <a:pt x="980" y="2577"/>
                    </a:lnTo>
                    <a:lnTo>
                      <a:pt x="951" y="2583"/>
                    </a:lnTo>
                    <a:lnTo>
                      <a:pt x="929" y="2613"/>
                    </a:lnTo>
                    <a:lnTo>
                      <a:pt x="923" y="2655"/>
                    </a:lnTo>
                    <a:lnTo>
                      <a:pt x="920" y="2685"/>
                    </a:lnTo>
                    <a:lnTo>
                      <a:pt x="904" y="2674"/>
                    </a:lnTo>
                    <a:lnTo>
                      <a:pt x="884" y="2688"/>
                    </a:lnTo>
                    <a:lnTo>
                      <a:pt x="859" y="2688"/>
                    </a:lnTo>
                    <a:lnTo>
                      <a:pt x="833" y="2741"/>
                    </a:lnTo>
                    <a:lnTo>
                      <a:pt x="845" y="2749"/>
                    </a:lnTo>
                    <a:lnTo>
                      <a:pt x="884" y="2777"/>
                    </a:lnTo>
                    <a:lnTo>
                      <a:pt x="920" y="2785"/>
                    </a:lnTo>
                    <a:lnTo>
                      <a:pt x="916" y="2824"/>
                    </a:lnTo>
                    <a:lnTo>
                      <a:pt x="868" y="2871"/>
                    </a:lnTo>
                    <a:lnTo>
                      <a:pt x="868" y="2890"/>
                    </a:lnTo>
                    <a:lnTo>
                      <a:pt x="852" y="2926"/>
                    </a:lnTo>
                    <a:lnTo>
                      <a:pt x="830" y="2915"/>
                    </a:lnTo>
                    <a:lnTo>
                      <a:pt x="830" y="2929"/>
                    </a:lnTo>
                    <a:lnTo>
                      <a:pt x="823" y="2943"/>
                    </a:lnTo>
                    <a:lnTo>
                      <a:pt x="823" y="2954"/>
                    </a:lnTo>
                    <a:lnTo>
                      <a:pt x="823" y="2970"/>
                    </a:lnTo>
                    <a:lnTo>
                      <a:pt x="823" y="2987"/>
                    </a:lnTo>
                    <a:lnTo>
                      <a:pt x="826" y="3042"/>
                    </a:lnTo>
                    <a:lnTo>
                      <a:pt x="868" y="3051"/>
                    </a:lnTo>
                    <a:lnTo>
                      <a:pt x="871" y="3081"/>
                    </a:lnTo>
                    <a:lnTo>
                      <a:pt x="894" y="3103"/>
                    </a:lnTo>
                    <a:lnTo>
                      <a:pt x="929" y="3123"/>
                    </a:lnTo>
                    <a:lnTo>
                      <a:pt x="951" y="3139"/>
                    </a:lnTo>
                    <a:lnTo>
                      <a:pt x="920" y="3167"/>
                    </a:lnTo>
                    <a:lnTo>
                      <a:pt x="859" y="3167"/>
                    </a:lnTo>
                    <a:lnTo>
                      <a:pt x="800" y="3148"/>
                    </a:lnTo>
                    <a:lnTo>
                      <a:pt x="755" y="3112"/>
                    </a:lnTo>
                    <a:lnTo>
                      <a:pt x="721" y="3120"/>
                    </a:lnTo>
                    <a:lnTo>
                      <a:pt x="701" y="3084"/>
                    </a:lnTo>
                    <a:lnTo>
                      <a:pt x="686" y="3051"/>
                    </a:lnTo>
                    <a:lnTo>
                      <a:pt x="695" y="3023"/>
                    </a:lnTo>
                    <a:lnTo>
                      <a:pt x="667" y="2990"/>
                    </a:lnTo>
                    <a:lnTo>
                      <a:pt x="622" y="2959"/>
                    </a:lnTo>
                    <a:lnTo>
                      <a:pt x="602" y="2923"/>
                    </a:lnTo>
                    <a:lnTo>
                      <a:pt x="606" y="2907"/>
                    </a:lnTo>
                    <a:lnTo>
                      <a:pt x="586" y="2868"/>
                    </a:lnTo>
                    <a:lnTo>
                      <a:pt x="586" y="2832"/>
                    </a:lnTo>
                    <a:lnTo>
                      <a:pt x="611" y="2810"/>
                    </a:lnTo>
                    <a:lnTo>
                      <a:pt x="631" y="2793"/>
                    </a:lnTo>
                    <a:lnTo>
                      <a:pt x="606" y="2782"/>
                    </a:lnTo>
                    <a:lnTo>
                      <a:pt x="573" y="2785"/>
                    </a:lnTo>
                    <a:lnTo>
                      <a:pt x="573" y="2743"/>
                    </a:lnTo>
                    <a:lnTo>
                      <a:pt x="611" y="2741"/>
                    </a:lnTo>
                    <a:lnTo>
                      <a:pt x="631" y="2699"/>
                    </a:lnTo>
                    <a:lnTo>
                      <a:pt x="650" y="2685"/>
                    </a:lnTo>
                    <a:lnTo>
                      <a:pt x="631" y="2663"/>
                    </a:lnTo>
                    <a:lnTo>
                      <a:pt x="631" y="2586"/>
                    </a:lnTo>
                    <a:lnTo>
                      <a:pt x="631" y="2555"/>
                    </a:lnTo>
                    <a:lnTo>
                      <a:pt x="608" y="2541"/>
                    </a:lnTo>
                    <a:lnTo>
                      <a:pt x="596" y="2552"/>
                    </a:lnTo>
                    <a:lnTo>
                      <a:pt x="606" y="2569"/>
                    </a:lnTo>
                    <a:lnTo>
                      <a:pt x="596" y="2580"/>
                    </a:lnTo>
                    <a:lnTo>
                      <a:pt x="602" y="2588"/>
                    </a:lnTo>
                    <a:lnTo>
                      <a:pt x="599" y="2619"/>
                    </a:lnTo>
                    <a:lnTo>
                      <a:pt x="577" y="2622"/>
                    </a:lnTo>
                    <a:lnTo>
                      <a:pt x="573" y="2464"/>
                    </a:lnTo>
                    <a:lnTo>
                      <a:pt x="583" y="2431"/>
                    </a:lnTo>
                    <a:lnTo>
                      <a:pt x="573" y="2400"/>
                    </a:lnTo>
                    <a:lnTo>
                      <a:pt x="551" y="2339"/>
                    </a:lnTo>
                    <a:lnTo>
                      <a:pt x="564" y="2325"/>
                    </a:lnTo>
                    <a:lnTo>
                      <a:pt x="602" y="2195"/>
                    </a:lnTo>
                    <a:lnTo>
                      <a:pt x="611" y="2137"/>
                    </a:lnTo>
                    <a:lnTo>
                      <a:pt x="606" y="2101"/>
                    </a:lnTo>
                    <a:lnTo>
                      <a:pt x="596" y="2057"/>
                    </a:lnTo>
                    <a:lnTo>
                      <a:pt x="596" y="2004"/>
                    </a:lnTo>
                    <a:lnTo>
                      <a:pt x="602" y="1982"/>
                    </a:lnTo>
                    <a:lnTo>
                      <a:pt x="586" y="1946"/>
                    </a:lnTo>
                    <a:lnTo>
                      <a:pt x="606" y="1918"/>
                    </a:lnTo>
                    <a:lnTo>
                      <a:pt x="606" y="1852"/>
                    </a:lnTo>
                    <a:lnTo>
                      <a:pt x="615" y="1775"/>
                    </a:lnTo>
                    <a:lnTo>
                      <a:pt x="627" y="1755"/>
                    </a:lnTo>
                    <a:lnTo>
                      <a:pt x="608" y="1736"/>
                    </a:lnTo>
                    <a:lnTo>
                      <a:pt x="615" y="1658"/>
                    </a:lnTo>
                    <a:lnTo>
                      <a:pt x="618" y="1545"/>
                    </a:lnTo>
                    <a:lnTo>
                      <a:pt x="596" y="1437"/>
                    </a:lnTo>
                    <a:lnTo>
                      <a:pt x="500" y="1370"/>
                    </a:lnTo>
                    <a:lnTo>
                      <a:pt x="349" y="1321"/>
                    </a:lnTo>
                    <a:lnTo>
                      <a:pt x="275" y="1262"/>
                    </a:lnTo>
                    <a:lnTo>
                      <a:pt x="287" y="1240"/>
                    </a:lnTo>
                    <a:lnTo>
                      <a:pt x="204" y="1138"/>
                    </a:lnTo>
                    <a:lnTo>
                      <a:pt x="202" y="1105"/>
                    </a:lnTo>
                    <a:lnTo>
                      <a:pt x="176" y="1091"/>
                    </a:lnTo>
                    <a:lnTo>
                      <a:pt x="150" y="1041"/>
                    </a:lnTo>
                    <a:lnTo>
                      <a:pt x="128" y="1005"/>
                    </a:lnTo>
                    <a:lnTo>
                      <a:pt x="102" y="988"/>
                    </a:lnTo>
                    <a:lnTo>
                      <a:pt x="89" y="961"/>
                    </a:lnTo>
                    <a:lnTo>
                      <a:pt x="57" y="936"/>
                    </a:lnTo>
                    <a:lnTo>
                      <a:pt x="3" y="916"/>
                    </a:lnTo>
                    <a:lnTo>
                      <a:pt x="25" y="900"/>
                    </a:lnTo>
                    <a:lnTo>
                      <a:pt x="0" y="866"/>
                    </a:lnTo>
                    <a:lnTo>
                      <a:pt x="3" y="828"/>
                    </a:lnTo>
                    <a:lnTo>
                      <a:pt x="70" y="770"/>
                    </a:lnTo>
                    <a:lnTo>
                      <a:pt x="67" y="725"/>
                    </a:lnTo>
                    <a:lnTo>
                      <a:pt x="51" y="753"/>
                    </a:lnTo>
                    <a:lnTo>
                      <a:pt x="19" y="742"/>
                    </a:lnTo>
                    <a:lnTo>
                      <a:pt x="25" y="681"/>
                    </a:lnTo>
                    <a:lnTo>
                      <a:pt x="41" y="659"/>
                    </a:lnTo>
                    <a:lnTo>
                      <a:pt x="48" y="634"/>
                    </a:lnTo>
                    <a:lnTo>
                      <a:pt x="57" y="592"/>
                    </a:lnTo>
                    <a:lnTo>
                      <a:pt x="118" y="562"/>
                    </a:lnTo>
                    <a:lnTo>
                      <a:pt x="118" y="540"/>
                    </a:lnTo>
                    <a:lnTo>
                      <a:pt x="134" y="537"/>
                    </a:lnTo>
                    <a:lnTo>
                      <a:pt x="143" y="496"/>
                    </a:lnTo>
                    <a:lnTo>
                      <a:pt x="179" y="490"/>
                    </a:lnTo>
                    <a:lnTo>
                      <a:pt x="223" y="432"/>
                    </a:lnTo>
                    <a:lnTo>
                      <a:pt x="202" y="426"/>
                    </a:lnTo>
                    <a:lnTo>
                      <a:pt x="199" y="382"/>
                    </a:lnTo>
                    <a:lnTo>
                      <a:pt x="208" y="313"/>
                    </a:lnTo>
                    <a:lnTo>
                      <a:pt x="253" y="238"/>
                    </a:lnTo>
                    <a:lnTo>
                      <a:pt x="256" y="197"/>
                    </a:lnTo>
                    <a:lnTo>
                      <a:pt x="308" y="155"/>
                    </a:lnTo>
                  </a:path>
                </a:pathLst>
              </a:custGeom>
              <a:blipFill rotWithShape="0">
                <a:blip r:embed="rId1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5" name=""/>
              <p:cNvGrpSpPr/>
              <p:nvPr/>
            </p:nvGrpSpPr>
            <p:grpSpPr>
              <a:xfrm>
                <a:off x="3033720" y="930240"/>
                <a:ext cx="1275840" cy="593640"/>
                <a:chOff x="3033720" y="930240"/>
                <a:chExt cx="1275840" cy="593640"/>
              </a:xfrm>
            </p:grpSpPr>
            <p:sp>
              <p:nvSpPr>
                <p:cNvPr id="26" name=""/>
                <p:cNvSpPr/>
                <p:nvPr/>
              </p:nvSpPr>
              <p:spPr>
                <a:xfrm>
                  <a:off x="4206600" y="1468440"/>
                  <a:ext cx="77400" cy="55440"/>
                </a:xfrm>
                <a:custGeom>
                  <a:avLst/>
                  <a:gdLst/>
                  <a:ahLst/>
                  <a:rect l="l" t="t" r="r" b="b"/>
                  <a:pathLst>
                    <a:path w="55" h="35">
                      <a:moveTo>
                        <a:pt x="50" y="0"/>
                      </a:moveTo>
                      <a:lnTo>
                        <a:pt x="45" y="0"/>
                      </a:lnTo>
                      <a:lnTo>
                        <a:pt x="38" y="0"/>
                      </a:lnTo>
                      <a:lnTo>
                        <a:pt x="32" y="0"/>
                      </a:lnTo>
                      <a:lnTo>
                        <a:pt x="27" y="0"/>
                      </a:lnTo>
                      <a:lnTo>
                        <a:pt x="20" y="2"/>
                      </a:lnTo>
                      <a:lnTo>
                        <a:pt x="14" y="2"/>
                      </a:lnTo>
                      <a:lnTo>
                        <a:pt x="9" y="2"/>
                      </a:lnTo>
                      <a:lnTo>
                        <a:pt x="9" y="8"/>
                      </a:lnTo>
                      <a:lnTo>
                        <a:pt x="14" y="10"/>
                      </a:lnTo>
                      <a:lnTo>
                        <a:pt x="18" y="16"/>
                      </a:lnTo>
                      <a:lnTo>
                        <a:pt x="18" y="21"/>
                      </a:lnTo>
                      <a:lnTo>
                        <a:pt x="14" y="26"/>
                      </a:lnTo>
                      <a:lnTo>
                        <a:pt x="9" y="29"/>
                      </a:lnTo>
                      <a:lnTo>
                        <a:pt x="2" y="29"/>
                      </a:lnTo>
                      <a:lnTo>
                        <a:pt x="0" y="34"/>
                      </a:lnTo>
                      <a:lnTo>
                        <a:pt x="5" y="34"/>
                      </a:lnTo>
                      <a:lnTo>
                        <a:pt x="11" y="34"/>
                      </a:lnTo>
                      <a:lnTo>
                        <a:pt x="18" y="34"/>
                      </a:lnTo>
                      <a:lnTo>
                        <a:pt x="23" y="34"/>
                      </a:lnTo>
                      <a:lnTo>
                        <a:pt x="29" y="34"/>
                      </a:lnTo>
                      <a:lnTo>
                        <a:pt x="36" y="34"/>
                      </a:lnTo>
                      <a:lnTo>
                        <a:pt x="41" y="34"/>
                      </a:lnTo>
                      <a:lnTo>
                        <a:pt x="47" y="34"/>
                      </a:lnTo>
                      <a:lnTo>
                        <a:pt x="50" y="29"/>
                      </a:lnTo>
                      <a:lnTo>
                        <a:pt x="50" y="24"/>
                      </a:lnTo>
                      <a:lnTo>
                        <a:pt x="54" y="18"/>
                      </a:lnTo>
                      <a:lnTo>
                        <a:pt x="50" y="13"/>
                      </a:lnTo>
                      <a:lnTo>
                        <a:pt x="47" y="8"/>
                      </a:lnTo>
                      <a:lnTo>
                        <a:pt x="45" y="2"/>
                      </a:lnTo>
                      <a:lnTo>
                        <a:pt x="50" y="0"/>
                      </a:lnTo>
                    </a:path>
                  </a:pathLst>
                </a:custGeom>
                <a:blipFill rotWithShape="0">
                  <a:blip r:embed="rId2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640" bIns="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3033720" y="976320"/>
                  <a:ext cx="145440" cy="74520"/>
                </a:xfrm>
                <a:custGeom>
                  <a:avLst/>
                  <a:gdLst/>
                  <a:ahLst/>
                  <a:rect l="l" t="t" r="r" b="b"/>
                  <a:pathLst>
                    <a:path w="103" h="47">
                      <a:moveTo>
                        <a:pt x="98" y="8"/>
                      </a:moveTo>
                      <a:lnTo>
                        <a:pt x="93" y="8"/>
                      </a:lnTo>
                      <a:lnTo>
                        <a:pt x="86" y="6"/>
                      </a:lnTo>
                      <a:lnTo>
                        <a:pt x="80" y="6"/>
                      </a:lnTo>
                      <a:lnTo>
                        <a:pt x="75" y="6"/>
                      </a:lnTo>
                      <a:lnTo>
                        <a:pt x="68" y="3"/>
                      </a:lnTo>
                      <a:lnTo>
                        <a:pt x="62" y="0"/>
                      </a:lnTo>
                      <a:lnTo>
                        <a:pt x="57" y="0"/>
                      </a:lnTo>
                      <a:lnTo>
                        <a:pt x="50" y="0"/>
                      </a:lnTo>
                      <a:lnTo>
                        <a:pt x="44" y="0"/>
                      </a:lnTo>
                      <a:lnTo>
                        <a:pt x="39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1" y="0"/>
                      </a:lnTo>
                      <a:lnTo>
                        <a:pt x="14" y="0"/>
                      </a:lnTo>
                      <a:lnTo>
                        <a:pt x="8" y="3"/>
                      </a:lnTo>
                      <a:lnTo>
                        <a:pt x="3" y="3"/>
                      </a:lnTo>
                      <a:lnTo>
                        <a:pt x="0" y="8"/>
                      </a:lnTo>
                      <a:lnTo>
                        <a:pt x="0" y="14"/>
                      </a:lnTo>
                      <a:lnTo>
                        <a:pt x="5" y="16"/>
                      </a:lnTo>
                      <a:lnTo>
                        <a:pt x="12" y="19"/>
                      </a:lnTo>
                      <a:lnTo>
                        <a:pt x="17" y="22"/>
                      </a:lnTo>
                      <a:lnTo>
                        <a:pt x="23" y="24"/>
                      </a:lnTo>
                      <a:lnTo>
                        <a:pt x="26" y="30"/>
                      </a:lnTo>
                      <a:lnTo>
                        <a:pt x="30" y="35"/>
                      </a:lnTo>
                      <a:lnTo>
                        <a:pt x="35" y="35"/>
                      </a:lnTo>
                      <a:lnTo>
                        <a:pt x="39" y="40"/>
                      </a:lnTo>
                      <a:lnTo>
                        <a:pt x="44" y="43"/>
                      </a:lnTo>
                      <a:lnTo>
                        <a:pt x="50" y="46"/>
                      </a:lnTo>
                      <a:lnTo>
                        <a:pt x="53" y="40"/>
                      </a:lnTo>
                      <a:lnTo>
                        <a:pt x="59" y="38"/>
                      </a:lnTo>
                      <a:lnTo>
                        <a:pt x="66" y="32"/>
                      </a:lnTo>
                      <a:lnTo>
                        <a:pt x="71" y="30"/>
                      </a:lnTo>
                      <a:lnTo>
                        <a:pt x="80" y="30"/>
                      </a:lnTo>
                      <a:lnTo>
                        <a:pt x="86" y="27"/>
                      </a:lnTo>
                      <a:lnTo>
                        <a:pt x="93" y="27"/>
                      </a:lnTo>
                      <a:lnTo>
                        <a:pt x="98" y="27"/>
                      </a:lnTo>
                      <a:lnTo>
                        <a:pt x="102" y="22"/>
                      </a:lnTo>
                      <a:lnTo>
                        <a:pt x="98" y="14"/>
                      </a:lnTo>
                      <a:lnTo>
                        <a:pt x="95" y="8"/>
                      </a:lnTo>
                      <a:lnTo>
                        <a:pt x="89" y="8"/>
                      </a:lnTo>
                      <a:lnTo>
                        <a:pt x="84" y="6"/>
                      </a:lnTo>
                      <a:lnTo>
                        <a:pt x="77" y="3"/>
                      </a:lnTo>
                      <a:lnTo>
                        <a:pt x="71" y="3"/>
                      </a:lnTo>
                      <a:lnTo>
                        <a:pt x="68" y="6"/>
                      </a:lnTo>
                    </a:path>
                  </a:pathLst>
                </a:custGeom>
                <a:blipFill rotWithShape="0">
                  <a:blip r:embed="rId3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7720" bIns="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3321720" y="930240"/>
                  <a:ext cx="310320" cy="65160"/>
                </a:xfrm>
                <a:custGeom>
                  <a:avLst/>
                  <a:gdLst/>
                  <a:ahLst/>
                  <a:rect l="l" t="t" r="r" b="b"/>
                  <a:pathLst>
                    <a:path w="220" h="41">
                      <a:moveTo>
                        <a:pt x="219" y="0"/>
                      </a:moveTo>
                      <a:lnTo>
                        <a:pt x="213" y="0"/>
                      </a:lnTo>
                      <a:lnTo>
                        <a:pt x="206" y="0"/>
                      </a:lnTo>
                      <a:lnTo>
                        <a:pt x="201" y="0"/>
                      </a:lnTo>
                      <a:lnTo>
                        <a:pt x="195" y="0"/>
                      </a:lnTo>
                      <a:lnTo>
                        <a:pt x="186" y="0"/>
                      </a:lnTo>
                      <a:lnTo>
                        <a:pt x="179" y="0"/>
                      </a:lnTo>
                      <a:lnTo>
                        <a:pt x="174" y="0"/>
                      </a:lnTo>
                      <a:lnTo>
                        <a:pt x="168" y="0"/>
                      </a:lnTo>
                      <a:lnTo>
                        <a:pt x="161" y="0"/>
                      </a:lnTo>
                      <a:lnTo>
                        <a:pt x="156" y="0"/>
                      </a:lnTo>
                      <a:lnTo>
                        <a:pt x="150" y="0"/>
                      </a:lnTo>
                      <a:lnTo>
                        <a:pt x="143" y="0"/>
                      </a:lnTo>
                      <a:lnTo>
                        <a:pt x="138" y="0"/>
                      </a:lnTo>
                      <a:lnTo>
                        <a:pt x="132" y="0"/>
                      </a:lnTo>
                      <a:lnTo>
                        <a:pt x="125" y="0"/>
                      </a:lnTo>
                      <a:lnTo>
                        <a:pt x="120" y="0"/>
                      </a:lnTo>
                      <a:lnTo>
                        <a:pt x="114" y="0"/>
                      </a:lnTo>
                      <a:lnTo>
                        <a:pt x="107" y="0"/>
                      </a:lnTo>
                      <a:lnTo>
                        <a:pt x="102" y="3"/>
                      </a:lnTo>
                      <a:lnTo>
                        <a:pt x="96" y="3"/>
                      </a:lnTo>
                      <a:lnTo>
                        <a:pt x="87" y="3"/>
                      </a:lnTo>
                      <a:lnTo>
                        <a:pt x="80" y="3"/>
                      </a:lnTo>
                      <a:lnTo>
                        <a:pt x="75" y="5"/>
                      </a:lnTo>
                      <a:lnTo>
                        <a:pt x="69" y="8"/>
                      </a:lnTo>
                      <a:lnTo>
                        <a:pt x="62" y="11"/>
                      </a:lnTo>
                      <a:lnTo>
                        <a:pt x="57" y="11"/>
                      </a:lnTo>
                      <a:lnTo>
                        <a:pt x="51" y="11"/>
                      </a:lnTo>
                      <a:lnTo>
                        <a:pt x="44" y="11"/>
                      </a:lnTo>
                      <a:lnTo>
                        <a:pt x="39" y="11"/>
                      </a:lnTo>
                      <a:lnTo>
                        <a:pt x="30" y="11"/>
                      </a:lnTo>
                      <a:lnTo>
                        <a:pt x="24" y="11"/>
                      </a:lnTo>
                      <a:lnTo>
                        <a:pt x="17" y="11"/>
                      </a:lnTo>
                      <a:lnTo>
                        <a:pt x="12" y="11"/>
                      </a:lnTo>
                      <a:lnTo>
                        <a:pt x="6" y="13"/>
                      </a:lnTo>
                      <a:lnTo>
                        <a:pt x="0" y="19"/>
                      </a:lnTo>
                      <a:lnTo>
                        <a:pt x="0" y="24"/>
                      </a:lnTo>
                      <a:lnTo>
                        <a:pt x="6" y="29"/>
                      </a:lnTo>
                      <a:lnTo>
                        <a:pt x="12" y="32"/>
                      </a:lnTo>
                      <a:lnTo>
                        <a:pt x="17" y="32"/>
                      </a:lnTo>
                      <a:lnTo>
                        <a:pt x="26" y="32"/>
                      </a:lnTo>
                      <a:lnTo>
                        <a:pt x="33" y="32"/>
                      </a:lnTo>
                      <a:lnTo>
                        <a:pt x="39" y="32"/>
                      </a:lnTo>
                      <a:lnTo>
                        <a:pt x="48" y="27"/>
                      </a:lnTo>
                      <a:lnTo>
                        <a:pt x="53" y="27"/>
                      </a:lnTo>
                      <a:lnTo>
                        <a:pt x="60" y="24"/>
                      </a:lnTo>
                      <a:lnTo>
                        <a:pt x="66" y="24"/>
                      </a:lnTo>
                      <a:lnTo>
                        <a:pt x="71" y="27"/>
                      </a:lnTo>
                      <a:lnTo>
                        <a:pt x="78" y="27"/>
                      </a:lnTo>
                      <a:lnTo>
                        <a:pt x="84" y="29"/>
                      </a:lnTo>
                      <a:lnTo>
                        <a:pt x="89" y="27"/>
                      </a:lnTo>
                      <a:lnTo>
                        <a:pt x="96" y="24"/>
                      </a:lnTo>
                      <a:lnTo>
                        <a:pt x="102" y="24"/>
                      </a:lnTo>
                      <a:lnTo>
                        <a:pt x="107" y="24"/>
                      </a:lnTo>
                      <a:lnTo>
                        <a:pt x="116" y="24"/>
                      </a:lnTo>
                      <a:lnTo>
                        <a:pt x="123" y="24"/>
                      </a:lnTo>
                      <a:lnTo>
                        <a:pt x="125" y="29"/>
                      </a:lnTo>
                      <a:lnTo>
                        <a:pt x="129" y="35"/>
                      </a:lnTo>
                      <a:lnTo>
                        <a:pt x="134" y="37"/>
                      </a:lnTo>
                      <a:lnTo>
                        <a:pt x="141" y="40"/>
                      </a:lnTo>
                      <a:lnTo>
                        <a:pt x="147" y="40"/>
                      </a:lnTo>
                      <a:lnTo>
                        <a:pt x="152" y="40"/>
                      </a:lnTo>
                      <a:lnTo>
                        <a:pt x="156" y="35"/>
                      </a:lnTo>
                      <a:lnTo>
                        <a:pt x="161" y="32"/>
                      </a:lnTo>
                      <a:lnTo>
                        <a:pt x="161" y="27"/>
                      </a:lnTo>
                      <a:lnTo>
                        <a:pt x="168" y="21"/>
                      </a:lnTo>
                      <a:lnTo>
                        <a:pt x="174" y="19"/>
                      </a:lnTo>
                      <a:lnTo>
                        <a:pt x="183" y="19"/>
                      </a:lnTo>
                      <a:lnTo>
                        <a:pt x="188" y="16"/>
                      </a:lnTo>
                      <a:lnTo>
                        <a:pt x="195" y="19"/>
                      </a:lnTo>
                      <a:lnTo>
                        <a:pt x="201" y="19"/>
                      </a:lnTo>
                      <a:lnTo>
                        <a:pt x="206" y="19"/>
                      </a:lnTo>
                      <a:lnTo>
                        <a:pt x="213" y="19"/>
                      </a:lnTo>
                      <a:lnTo>
                        <a:pt x="215" y="13"/>
                      </a:lnTo>
                      <a:lnTo>
                        <a:pt x="219" y="8"/>
                      </a:lnTo>
                      <a:lnTo>
                        <a:pt x="219" y="3"/>
                      </a:lnTo>
                      <a:lnTo>
                        <a:pt x="219" y="0"/>
                      </a:lnTo>
                    </a:path>
                  </a:pathLst>
                </a:custGeom>
                <a:blipFill rotWithShape="0">
                  <a:blip r:embed="rId4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3834000" y="930240"/>
                  <a:ext cx="102960" cy="27000"/>
                </a:xfrm>
                <a:custGeom>
                  <a:avLst/>
                  <a:gdLst/>
                  <a:ahLst/>
                  <a:rect l="l" t="t" r="r" b="b"/>
                  <a:pathLst>
                    <a:path w="73" h="17">
                      <a:moveTo>
                        <a:pt x="72" y="3"/>
                      </a:moveTo>
                      <a:lnTo>
                        <a:pt x="63" y="3"/>
                      </a:lnTo>
                      <a:lnTo>
                        <a:pt x="57" y="3"/>
                      </a:lnTo>
                      <a:lnTo>
                        <a:pt x="50" y="3"/>
                      </a:lnTo>
                      <a:lnTo>
                        <a:pt x="45" y="3"/>
                      </a:lnTo>
                      <a:lnTo>
                        <a:pt x="39" y="0"/>
                      </a:lnTo>
                      <a:lnTo>
                        <a:pt x="32" y="0"/>
                      </a:lnTo>
                      <a:lnTo>
                        <a:pt x="27" y="0"/>
                      </a:lnTo>
                      <a:lnTo>
                        <a:pt x="21" y="3"/>
                      </a:lnTo>
                      <a:lnTo>
                        <a:pt x="14" y="3"/>
                      </a:lnTo>
                      <a:lnTo>
                        <a:pt x="9" y="3"/>
                      </a:lnTo>
                      <a:lnTo>
                        <a:pt x="3" y="5"/>
                      </a:lnTo>
                      <a:lnTo>
                        <a:pt x="0" y="11"/>
                      </a:lnTo>
                      <a:lnTo>
                        <a:pt x="5" y="13"/>
                      </a:lnTo>
                      <a:lnTo>
                        <a:pt x="12" y="13"/>
                      </a:lnTo>
                      <a:lnTo>
                        <a:pt x="18" y="16"/>
                      </a:lnTo>
                      <a:lnTo>
                        <a:pt x="23" y="13"/>
                      </a:lnTo>
                      <a:lnTo>
                        <a:pt x="30" y="13"/>
                      </a:lnTo>
                      <a:lnTo>
                        <a:pt x="36" y="13"/>
                      </a:lnTo>
                      <a:lnTo>
                        <a:pt x="41" y="16"/>
                      </a:lnTo>
                      <a:lnTo>
                        <a:pt x="48" y="16"/>
                      </a:lnTo>
                      <a:lnTo>
                        <a:pt x="54" y="16"/>
                      </a:lnTo>
                      <a:lnTo>
                        <a:pt x="59" y="13"/>
                      </a:lnTo>
                      <a:lnTo>
                        <a:pt x="66" y="13"/>
                      </a:lnTo>
                      <a:lnTo>
                        <a:pt x="72" y="8"/>
                      </a:lnTo>
                      <a:lnTo>
                        <a:pt x="68" y="3"/>
                      </a:lnTo>
                      <a:lnTo>
                        <a:pt x="72" y="3"/>
                      </a:lnTo>
                    </a:path>
                  </a:pathLst>
                </a:custGeom>
                <a:blipFill rotWithShape="0">
                  <a:blip r:embed="rId5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4000680" y="949320"/>
                  <a:ext cx="14040" cy="12600"/>
                </a:xfrm>
                <a:prstGeom prst="ellipse">
                  <a:avLst/>
                </a:prstGeom>
                <a:blipFill rotWithShape="0">
                  <a:blip r:embed="rId6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7800" bIns="-37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4140360" y="974880"/>
                  <a:ext cx="26280" cy="17280"/>
                </a:xfrm>
                <a:prstGeom prst="ellipse">
                  <a:avLst/>
                </a:prstGeom>
                <a:blipFill rotWithShape="0">
                  <a:blip r:embed="rId7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4560" bIns="-345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4208040" y="992160"/>
                  <a:ext cx="22680" cy="12600"/>
                </a:xfrm>
                <a:prstGeom prst="ellipse">
                  <a:avLst/>
                </a:prstGeom>
                <a:blipFill rotWithShape="0">
                  <a:blip r:embed="rId8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7800" bIns="-37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4212000" y="1050840"/>
                  <a:ext cx="39600" cy="25560"/>
                </a:xfrm>
                <a:prstGeom prst="ellipse">
                  <a:avLst/>
                </a:prstGeom>
                <a:blipFill rotWithShape="0">
                  <a:blip r:embed="rId9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8440" bIns="-284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4246200" y="1114560"/>
                  <a:ext cx="14040" cy="20520"/>
                </a:xfrm>
                <a:prstGeom prst="ellipse">
                  <a:avLst/>
                </a:prstGeom>
                <a:blipFill rotWithShape="0">
                  <a:blip r:embed="rId10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040" bIns="-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4258800" y="1177920"/>
                  <a:ext cx="18000" cy="25560"/>
                </a:xfrm>
                <a:prstGeom prst="ellipse">
                  <a:avLst/>
                </a:prstGeom>
                <a:blipFill rotWithShape="0">
                  <a:blip r:embed="rId11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8440" bIns="-284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4275720" y="1236600"/>
                  <a:ext cx="14040" cy="17640"/>
                </a:xfrm>
                <a:prstGeom prst="ellipse">
                  <a:avLst/>
                </a:prstGeom>
                <a:blipFill rotWithShape="0">
                  <a:blip r:embed="rId12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4200" bIns="-34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4212000" y="1373040"/>
                  <a:ext cx="22680" cy="16200"/>
                </a:xfrm>
                <a:prstGeom prst="rect">
                  <a:avLst/>
                </a:prstGeom>
                <a:blipFill rotWithShape="0">
                  <a:blip r:embed="rId13"/>
                  <a:srcRect/>
                  <a:tile tx="0" ty="0" sx="100000" sy="100000" algn="ctr"/>
                </a:blipFill>
                <a:ln w="12600">
                  <a:solidFill>
                    <a:srgbClr val="cf9e6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0600" bIns="-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673080" y="1362240"/>
                  <a:ext cx="34920" cy="44280"/>
                </a:xfrm>
                <a:custGeom>
                  <a:avLst/>
                  <a:gdLst/>
                  <a:ahLst/>
                  <a:rect l="l" t="t" r="r" b="b"/>
                  <a:pathLst>
                    <a:path w="25" h="28">
                      <a:moveTo>
                        <a:pt x="0" y="0"/>
                      </a:moveTo>
                      <a:lnTo>
                        <a:pt x="18" y="27"/>
                      </a:lnTo>
                      <a:lnTo>
                        <a:pt x="24" y="21"/>
                      </a:lnTo>
                      <a:lnTo>
                        <a:pt x="0" y="0"/>
                      </a:lnTo>
                    </a:path>
                  </a:pathLst>
                </a:custGeom>
                <a:blipFill rotWithShape="0">
                  <a:blip r:embed="rId14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3723840" y="1370160"/>
                  <a:ext cx="26640" cy="27000"/>
                </a:xfrm>
                <a:custGeom>
                  <a:avLst/>
                  <a:gdLst/>
                  <a:ahLst/>
                  <a:rect l="l" t="t" r="r" b="b"/>
                  <a:pathLst>
                    <a:path w="19" h="17">
                      <a:moveTo>
                        <a:pt x="0" y="0"/>
                      </a:moveTo>
                      <a:lnTo>
                        <a:pt x="18" y="16"/>
                      </a:lnTo>
                    </a:path>
                  </a:pathLst>
                </a:custGeom>
                <a:blipFill rotWithShape="0">
                  <a:blip r:embed="rId15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4274640" y="1420920"/>
                  <a:ext cx="34920" cy="27000"/>
                </a:xfrm>
                <a:custGeom>
                  <a:avLst/>
                  <a:gdLst/>
                  <a:ahLst/>
                  <a:rect l="l" t="t" r="r" b="b"/>
                  <a:pathLst>
                    <a:path w="25" h="17">
                      <a:moveTo>
                        <a:pt x="0" y="0"/>
                      </a:moveTo>
                      <a:lnTo>
                        <a:pt x="24" y="16"/>
                      </a:lnTo>
                    </a:path>
                  </a:pathLst>
                </a:custGeom>
                <a:blipFill rotWithShape="0">
                  <a:blip r:embed="rId16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4274640" y="1281240"/>
                  <a:ext cx="1080" cy="27000"/>
                </a:xfrm>
                <a:custGeom>
                  <a:avLst/>
                  <a:gdLst/>
                  <a:ahLst/>
                  <a:rect l="l" t="t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blipFill rotWithShape="0">
                  <a:blip r:embed="rId17"/>
                  <a:srcRect/>
                  <a:tile tx="0" ty="0" sx="100000" sy="100000" algn="ctr"/>
                </a:blipFill>
                <a:ln cap="rnd" w="12600">
                  <a:solidFill>
                    <a:srgbClr val="cf9e6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2" name=""/>
              <p:cNvSpPr/>
              <p:nvPr/>
            </p:nvSpPr>
            <p:spPr>
              <a:xfrm>
                <a:off x="1936800" y="938160"/>
                <a:ext cx="1199880" cy="941400"/>
              </a:xfrm>
              <a:custGeom>
                <a:avLst/>
                <a:gdLst/>
                <a:ahLst/>
                <a:rect l="l" t="t" r="r" b="b"/>
                <a:pathLst>
                  <a:path w="850" h="593">
                    <a:moveTo>
                      <a:pt x="840" y="472"/>
                    </a:moveTo>
                    <a:lnTo>
                      <a:pt x="818" y="480"/>
                    </a:lnTo>
                    <a:lnTo>
                      <a:pt x="816" y="507"/>
                    </a:lnTo>
                    <a:lnTo>
                      <a:pt x="809" y="502"/>
                    </a:lnTo>
                    <a:lnTo>
                      <a:pt x="804" y="499"/>
                    </a:lnTo>
                    <a:lnTo>
                      <a:pt x="800" y="494"/>
                    </a:lnTo>
                    <a:lnTo>
                      <a:pt x="795" y="491"/>
                    </a:lnTo>
                    <a:lnTo>
                      <a:pt x="789" y="486"/>
                    </a:lnTo>
                    <a:lnTo>
                      <a:pt x="786" y="480"/>
                    </a:lnTo>
                    <a:lnTo>
                      <a:pt x="780" y="478"/>
                    </a:lnTo>
                    <a:lnTo>
                      <a:pt x="777" y="472"/>
                    </a:lnTo>
                    <a:lnTo>
                      <a:pt x="771" y="470"/>
                    </a:lnTo>
                    <a:lnTo>
                      <a:pt x="764" y="467"/>
                    </a:lnTo>
                    <a:lnTo>
                      <a:pt x="764" y="462"/>
                    </a:lnTo>
                    <a:lnTo>
                      <a:pt x="744" y="454"/>
                    </a:lnTo>
                    <a:lnTo>
                      <a:pt x="665" y="459"/>
                    </a:lnTo>
                    <a:lnTo>
                      <a:pt x="663" y="464"/>
                    </a:lnTo>
                    <a:lnTo>
                      <a:pt x="663" y="470"/>
                    </a:lnTo>
                    <a:lnTo>
                      <a:pt x="660" y="475"/>
                    </a:lnTo>
                    <a:lnTo>
                      <a:pt x="656" y="480"/>
                    </a:lnTo>
                    <a:lnTo>
                      <a:pt x="651" y="483"/>
                    </a:lnTo>
                    <a:lnTo>
                      <a:pt x="645" y="483"/>
                    </a:lnTo>
                    <a:lnTo>
                      <a:pt x="638" y="480"/>
                    </a:lnTo>
                    <a:lnTo>
                      <a:pt x="633" y="480"/>
                    </a:lnTo>
                    <a:lnTo>
                      <a:pt x="627" y="483"/>
                    </a:lnTo>
                    <a:lnTo>
                      <a:pt x="620" y="486"/>
                    </a:lnTo>
                    <a:lnTo>
                      <a:pt x="615" y="488"/>
                    </a:lnTo>
                    <a:lnTo>
                      <a:pt x="609" y="491"/>
                    </a:lnTo>
                    <a:lnTo>
                      <a:pt x="602" y="494"/>
                    </a:lnTo>
                    <a:lnTo>
                      <a:pt x="600" y="499"/>
                    </a:lnTo>
                    <a:lnTo>
                      <a:pt x="593" y="502"/>
                    </a:lnTo>
                    <a:lnTo>
                      <a:pt x="588" y="504"/>
                    </a:lnTo>
                    <a:lnTo>
                      <a:pt x="582" y="504"/>
                    </a:lnTo>
                    <a:lnTo>
                      <a:pt x="575" y="504"/>
                    </a:lnTo>
                    <a:lnTo>
                      <a:pt x="570" y="504"/>
                    </a:lnTo>
                    <a:lnTo>
                      <a:pt x="564" y="504"/>
                    </a:lnTo>
                    <a:lnTo>
                      <a:pt x="557" y="504"/>
                    </a:lnTo>
                    <a:lnTo>
                      <a:pt x="552" y="504"/>
                    </a:lnTo>
                    <a:lnTo>
                      <a:pt x="546" y="504"/>
                    </a:lnTo>
                    <a:lnTo>
                      <a:pt x="539" y="504"/>
                    </a:lnTo>
                    <a:lnTo>
                      <a:pt x="539" y="499"/>
                    </a:lnTo>
                    <a:lnTo>
                      <a:pt x="537" y="494"/>
                    </a:lnTo>
                    <a:lnTo>
                      <a:pt x="537" y="488"/>
                    </a:lnTo>
                    <a:lnTo>
                      <a:pt x="530" y="486"/>
                    </a:lnTo>
                    <a:lnTo>
                      <a:pt x="525" y="483"/>
                    </a:lnTo>
                    <a:lnTo>
                      <a:pt x="525" y="478"/>
                    </a:lnTo>
                    <a:lnTo>
                      <a:pt x="519" y="472"/>
                    </a:lnTo>
                    <a:lnTo>
                      <a:pt x="510" y="470"/>
                    </a:lnTo>
                    <a:lnTo>
                      <a:pt x="503" y="470"/>
                    </a:lnTo>
                    <a:lnTo>
                      <a:pt x="498" y="464"/>
                    </a:lnTo>
                    <a:lnTo>
                      <a:pt x="494" y="459"/>
                    </a:lnTo>
                    <a:lnTo>
                      <a:pt x="489" y="456"/>
                    </a:lnTo>
                    <a:lnTo>
                      <a:pt x="483" y="454"/>
                    </a:lnTo>
                    <a:lnTo>
                      <a:pt x="476" y="454"/>
                    </a:lnTo>
                    <a:lnTo>
                      <a:pt x="474" y="448"/>
                    </a:lnTo>
                    <a:lnTo>
                      <a:pt x="474" y="443"/>
                    </a:lnTo>
                    <a:lnTo>
                      <a:pt x="471" y="438"/>
                    </a:lnTo>
                    <a:lnTo>
                      <a:pt x="467" y="432"/>
                    </a:lnTo>
                    <a:lnTo>
                      <a:pt x="465" y="427"/>
                    </a:lnTo>
                    <a:lnTo>
                      <a:pt x="462" y="422"/>
                    </a:lnTo>
                    <a:lnTo>
                      <a:pt x="458" y="416"/>
                    </a:lnTo>
                    <a:lnTo>
                      <a:pt x="458" y="411"/>
                    </a:lnTo>
                    <a:lnTo>
                      <a:pt x="474" y="304"/>
                    </a:lnTo>
                    <a:lnTo>
                      <a:pt x="492" y="264"/>
                    </a:lnTo>
                    <a:lnTo>
                      <a:pt x="501" y="227"/>
                    </a:lnTo>
                    <a:lnTo>
                      <a:pt x="494" y="224"/>
                    </a:lnTo>
                    <a:lnTo>
                      <a:pt x="492" y="219"/>
                    </a:lnTo>
                    <a:lnTo>
                      <a:pt x="485" y="216"/>
                    </a:lnTo>
                    <a:lnTo>
                      <a:pt x="480" y="216"/>
                    </a:lnTo>
                    <a:lnTo>
                      <a:pt x="474" y="214"/>
                    </a:lnTo>
                    <a:lnTo>
                      <a:pt x="467" y="211"/>
                    </a:lnTo>
                    <a:lnTo>
                      <a:pt x="462" y="208"/>
                    </a:lnTo>
                    <a:lnTo>
                      <a:pt x="456" y="208"/>
                    </a:lnTo>
                    <a:lnTo>
                      <a:pt x="449" y="208"/>
                    </a:lnTo>
                    <a:lnTo>
                      <a:pt x="444" y="206"/>
                    </a:lnTo>
                    <a:lnTo>
                      <a:pt x="438" y="206"/>
                    </a:lnTo>
                    <a:lnTo>
                      <a:pt x="431" y="206"/>
                    </a:lnTo>
                    <a:lnTo>
                      <a:pt x="426" y="206"/>
                    </a:lnTo>
                    <a:lnTo>
                      <a:pt x="413" y="206"/>
                    </a:lnTo>
                    <a:lnTo>
                      <a:pt x="404" y="208"/>
                    </a:lnTo>
                    <a:lnTo>
                      <a:pt x="399" y="208"/>
                    </a:lnTo>
                    <a:lnTo>
                      <a:pt x="390" y="208"/>
                    </a:lnTo>
                    <a:lnTo>
                      <a:pt x="384" y="208"/>
                    </a:lnTo>
                    <a:lnTo>
                      <a:pt x="377" y="211"/>
                    </a:lnTo>
                    <a:lnTo>
                      <a:pt x="372" y="214"/>
                    </a:lnTo>
                    <a:lnTo>
                      <a:pt x="366" y="214"/>
                    </a:lnTo>
                    <a:lnTo>
                      <a:pt x="359" y="216"/>
                    </a:lnTo>
                    <a:lnTo>
                      <a:pt x="354" y="216"/>
                    </a:lnTo>
                    <a:lnTo>
                      <a:pt x="348" y="219"/>
                    </a:lnTo>
                    <a:lnTo>
                      <a:pt x="341" y="222"/>
                    </a:lnTo>
                    <a:lnTo>
                      <a:pt x="336" y="224"/>
                    </a:lnTo>
                    <a:lnTo>
                      <a:pt x="330" y="227"/>
                    </a:lnTo>
                    <a:lnTo>
                      <a:pt x="323" y="230"/>
                    </a:lnTo>
                    <a:lnTo>
                      <a:pt x="318" y="232"/>
                    </a:lnTo>
                    <a:lnTo>
                      <a:pt x="312" y="232"/>
                    </a:lnTo>
                    <a:lnTo>
                      <a:pt x="305" y="232"/>
                    </a:lnTo>
                    <a:lnTo>
                      <a:pt x="300" y="232"/>
                    </a:lnTo>
                    <a:lnTo>
                      <a:pt x="294" y="232"/>
                    </a:lnTo>
                    <a:lnTo>
                      <a:pt x="287" y="232"/>
                    </a:lnTo>
                    <a:lnTo>
                      <a:pt x="282" y="232"/>
                    </a:lnTo>
                    <a:lnTo>
                      <a:pt x="276" y="232"/>
                    </a:lnTo>
                    <a:lnTo>
                      <a:pt x="269" y="232"/>
                    </a:lnTo>
                    <a:lnTo>
                      <a:pt x="264" y="235"/>
                    </a:lnTo>
                    <a:lnTo>
                      <a:pt x="258" y="235"/>
                    </a:lnTo>
                    <a:lnTo>
                      <a:pt x="251" y="240"/>
                    </a:lnTo>
                    <a:lnTo>
                      <a:pt x="246" y="246"/>
                    </a:lnTo>
                    <a:lnTo>
                      <a:pt x="240" y="248"/>
                    </a:lnTo>
                    <a:lnTo>
                      <a:pt x="233" y="251"/>
                    </a:lnTo>
                    <a:lnTo>
                      <a:pt x="228" y="254"/>
                    </a:lnTo>
                    <a:lnTo>
                      <a:pt x="222" y="256"/>
                    </a:lnTo>
                    <a:lnTo>
                      <a:pt x="215" y="256"/>
                    </a:lnTo>
                    <a:lnTo>
                      <a:pt x="210" y="254"/>
                    </a:lnTo>
                    <a:lnTo>
                      <a:pt x="206" y="248"/>
                    </a:lnTo>
                    <a:lnTo>
                      <a:pt x="206" y="243"/>
                    </a:lnTo>
                    <a:lnTo>
                      <a:pt x="210" y="238"/>
                    </a:lnTo>
                    <a:lnTo>
                      <a:pt x="215" y="235"/>
                    </a:lnTo>
                    <a:lnTo>
                      <a:pt x="219" y="230"/>
                    </a:lnTo>
                    <a:lnTo>
                      <a:pt x="224" y="230"/>
                    </a:lnTo>
                    <a:lnTo>
                      <a:pt x="228" y="224"/>
                    </a:lnTo>
                    <a:lnTo>
                      <a:pt x="233" y="222"/>
                    </a:lnTo>
                    <a:lnTo>
                      <a:pt x="237" y="216"/>
                    </a:lnTo>
                    <a:lnTo>
                      <a:pt x="240" y="211"/>
                    </a:lnTo>
                    <a:lnTo>
                      <a:pt x="242" y="206"/>
                    </a:lnTo>
                    <a:lnTo>
                      <a:pt x="242" y="200"/>
                    </a:lnTo>
                    <a:lnTo>
                      <a:pt x="246" y="195"/>
                    </a:lnTo>
                    <a:lnTo>
                      <a:pt x="246" y="187"/>
                    </a:lnTo>
                    <a:lnTo>
                      <a:pt x="246" y="182"/>
                    </a:lnTo>
                    <a:lnTo>
                      <a:pt x="246" y="176"/>
                    </a:lnTo>
                    <a:lnTo>
                      <a:pt x="246" y="171"/>
                    </a:lnTo>
                    <a:lnTo>
                      <a:pt x="246" y="166"/>
                    </a:lnTo>
                    <a:lnTo>
                      <a:pt x="249" y="160"/>
                    </a:lnTo>
                    <a:lnTo>
                      <a:pt x="249" y="155"/>
                    </a:lnTo>
                    <a:lnTo>
                      <a:pt x="249" y="150"/>
                    </a:lnTo>
                    <a:lnTo>
                      <a:pt x="251" y="144"/>
                    </a:lnTo>
                    <a:lnTo>
                      <a:pt x="255" y="139"/>
                    </a:lnTo>
                    <a:lnTo>
                      <a:pt x="260" y="136"/>
                    </a:lnTo>
                    <a:lnTo>
                      <a:pt x="267" y="134"/>
                    </a:lnTo>
                    <a:lnTo>
                      <a:pt x="273" y="131"/>
                    </a:lnTo>
                    <a:lnTo>
                      <a:pt x="278" y="128"/>
                    </a:lnTo>
                    <a:lnTo>
                      <a:pt x="305" y="75"/>
                    </a:lnTo>
                    <a:lnTo>
                      <a:pt x="305" y="70"/>
                    </a:lnTo>
                    <a:lnTo>
                      <a:pt x="305" y="64"/>
                    </a:lnTo>
                    <a:lnTo>
                      <a:pt x="305" y="59"/>
                    </a:lnTo>
                    <a:lnTo>
                      <a:pt x="305" y="54"/>
                    </a:lnTo>
                    <a:lnTo>
                      <a:pt x="309" y="48"/>
                    </a:lnTo>
                    <a:lnTo>
                      <a:pt x="312" y="43"/>
                    </a:lnTo>
                    <a:lnTo>
                      <a:pt x="314" y="38"/>
                    </a:lnTo>
                    <a:lnTo>
                      <a:pt x="321" y="32"/>
                    </a:lnTo>
                    <a:lnTo>
                      <a:pt x="327" y="30"/>
                    </a:lnTo>
                    <a:lnTo>
                      <a:pt x="332" y="24"/>
                    </a:lnTo>
                    <a:lnTo>
                      <a:pt x="339" y="22"/>
                    </a:lnTo>
                    <a:lnTo>
                      <a:pt x="345" y="16"/>
                    </a:lnTo>
                    <a:lnTo>
                      <a:pt x="345" y="11"/>
                    </a:lnTo>
                    <a:lnTo>
                      <a:pt x="348" y="6"/>
                    </a:lnTo>
                    <a:lnTo>
                      <a:pt x="345" y="0"/>
                    </a:lnTo>
                    <a:lnTo>
                      <a:pt x="188" y="0"/>
                    </a:lnTo>
                    <a:lnTo>
                      <a:pt x="179" y="6"/>
                    </a:lnTo>
                    <a:lnTo>
                      <a:pt x="177" y="11"/>
                    </a:lnTo>
                    <a:lnTo>
                      <a:pt x="174" y="16"/>
                    </a:lnTo>
                    <a:lnTo>
                      <a:pt x="168" y="22"/>
                    </a:lnTo>
                    <a:lnTo>
                      <a:pt x="161" y="27"/>
                    </a:lnTo>
                    <a:lnTo>
                      <a:pt x="159" y="32"/>
                    </a:lnTo>
                    <a:lnTo>
                      <a:pt x="159" y="38"/>
                    </a:lnTo>
                    <a:lnTo>
                      <a:pt x="159" y="43"/>
                    </a:lnTo>
                    <a:lnTo>
                      <a:pt x="156" y="48"/>
                    </a:lnTo>
                    <a:lnTo>
                      <a:pt x="156" y="54"/>
                    </a:lnTo>
                    <a:lnTo>
                      <a:pt x="152" y="59"/>
                    </a:lnTo>
                    <a:lnTo>
                      <a:pt x="152" y="64"/>
                    </a:lnTo>
                    <a:lnTo>
                      <a:pt x="147" y="70"/>
                    </a:lnTo>
                    <a:lnTo>
                      <a:pt x="143" y="75"/>
                    </a:lnTo>
                    <a:lnTo>
                      <a:pt x="138" y="78"/>
                    </a:lnTo>
                    <a:lnTo>
                      <a:pt x="138" y="83"/>
                    </a:lnTo>
                    <a:lnTo>
                      <a:pt x="132" y="86"/>
                    </a:lnTo>
                    <a:lnTo>
                      <a:pt x="125" y="91"/>
                    </a:lnTo>
                    <a:lnTo>
                      <a:pt x="125" y="96"/>
                    </a:lnTo>
                    <a:lnTo>
                      <a:pt x="123" y="102"/>
                    </a:lnTo>
                    <a:lnTo>
                      <a:pt x="116" y="104"/>
                    </a:lnTo>
                    <a:lnTo>
                      <a:pt x="114" y="110"/>
                    </a:lnTo>
                    <a:lnTo>
                      <a:pt x="107" y="115"/>
                    </a:lnTo>
                    <a:lnTo>
                      <a:pt x="105" y="120"/>
                    </a:lnTo>
                    <a:lnTo>
                      <a:pt x="98" y="126"/>
                    </a:lnTo>
                    <a:lnTo>
                      <a:pt x="96" y="131"/>
                    </a:lnTo>
                    <a:lnTo>
                      <a:pt x="93" y="136"/>
                    </a:lnTo>
                    <a:lnTo>
                      <a:pt x="89" y="142"/>
                    </a:lnTo>
                    <a:lnTo>
                      <a:pt x="84" y="144"/>
                    </a:lnTo>
                    <a:lnTo>
                      <a:pt x="80" y="150"/>
                    </a:lnTo>
                    <a:lnTo>
                      <a:pt x="75" y="152"/>
                    </a:lnTo>
                    <a:lnTo>
                      <a:pt x="69" y="150"/>
                    </a:lnTo>
                    <a:lnTo>
                      <a:pt x="62" y="147"/>
                    </a:lnTo>
                    <a:lnTo>
                      <a:pt x="57" y="147"/>
                    </a:lnTo>
                    <a:lnTo>
                      <a:pt x="51" y="147"/>
                    </a:lnTo>
                    <a:lnTo>
                      <a:pt x="44" y="150"/>
                    </a:lnTo>
                    <a:lnTo>
                      <a:pt x="39" y="152"/>
                    </a:lnTo>
                    <a:lnTo>
                      <a:pt x="33" y="152"/>
                    </a:lnTo>
                    <a:lnTo>
                      <a:pt x="26" y="155"/>
                    </a:lnTo>
                    <a:lnTo>
                      <a:pt x="21" y="155"/>
                    </a:lnTo>
                    <a:lnTo>
                      <a:pt x="17" y="160"/>
                    </a:lnTo>
                    <a:lnTo>
                      <a:pt x="12" y="163"/>
                    </a:lnTo>
                    <a:lnTo>
                      <a:pt x="6" y="166"/>
                    </a:lnTo>
                    <a:lnTo>
                      <a:pt x="0" y="168"/>
                    </a:lnTo>
                    <a:lnTo>
                      <a:pt x="0" y="334"/>
                    </a:lnTo>
                    <a:lnTo>
                      <a:pt x="8" y="336"/>
                    </a:lnTo>
                    <a:lnTo>
                      <a:pt x="15" y="334"/>
                    </a:lnTo>
                    <a:lnTo>
                      <a:pt x="21" y="334"/>
                    </a:lnTo>
                    <a:lnTo>
                      <a:pt x="24" y="339"/>
                    </a:lnTo>
                    <a:lnTo>
                      <a:pt x="30" y="342"/>
                    </a:lnTo>
                    <a:lnTo>
                      <a:pt x="33" y="347"/>
                    </a:lnTo>
                    <a:lnTo>
                      <a:pt x="39" y="350"/>
                    </a:lnTo>
                    <a:lnTo>
                      <a:pt x="42" y="355"/>
                    </a:lnTo>
                    <a:lnTo>
                      <a:pt x="48" y="355"/>
                    </a:lnTo>
                    <a:lnTo>
                      <a:pt x="53" y="358"/>
                    </a:lnTo>
                    <a:lnTo>
                      <a:pt x="60" y="358"/>
                    </a:lnTo>
                    <a:lnTo>
                      <a:pt x="66" y="358"/>
                    </a:lnTo>
                    <a:lnTo>
                      <a:pt x="71" y="360"/>
                    </a:lnTo>
                    <a:lnTo>
                      <a:pt x="78" y="363"/>
                    </a:lnTo>
                    <a:lnTo>
                      <a:pt x="84" y="363"/>
                    </a:lnTo>
                    <a:lnTo>
                      <a:pt x="89" y="366"/>
                    </a:lnTo>
                    <a:lnTo>
                      <a:pt x="96" y="366"/>
                    </a:lnTo>
                    <a:lnTo>
                      <a:pt x="102" y="368"/>
                    </a:lnTo>
                    <a:lnTo>
                      <a:pt x="107" y="368"/>
                    </a:lnTo>
                    <a:lnTo>
                      <a:pt x="114" y="368"/>
                    </a:lnTo>
                    <a:lnTo>
                      <a:pt x="123" y="366"/>
                    </a:lnTo>
                    <a:lnTo>
                      <a:pt x="132" y="366"/>
                    </a:lnTo>
                    <a:lnTo>
                      <a:pt x="141" y="366"/>
                    </a:lnTo>
                    <a:lnTo>
                      <a:pt x="147" y="363"/>
                    </a:lnTo>
                    <a:lnTo>
                      <a:pt x="152" y="363"/>
                    </a:lnTo>
                    <a:lnTo>
                      <a:pt x="159" y="363"/>
                    </a:lnTo>
                    <a:lnTo>
                      <a:pt x="165" y="363"/>
                    </a:lnTo>
                    <a:lnTo>
                      <a:pt x="170" y="366"/>
                    </a:lnTo>
                    <a:lnTo>
                      <a:pt x="177" y="366"/>
                    </a:lnTo>
                    <a:lnTo>
                      <a:pt x="186" y="371"/>
                    </a:lnTo>
                    <a:lnTo>
                      <a:pt x="192" y="371"/>
                    </a:lnTo>
                    <a:lnTo>
                      <a:pt x="197" y="371"/>
                    </a:lnTo>
                    <a:lnTo>
                      <a:pt x="204" y="371"/>
                    </a:lnTo>
                    <a:lnTo>
                      <a:pt x="210" y="371"/>
                    </a:lnTo>
                    <a:lnTo>
                      <a:pt x="215" y="368"/>
                    </a:lnTo>
                    <a:lnTo>
                      <a:pt x="222" y="368"/>
                    </a:lnTo>
                    <a:lnTo>
                      <a:pt x="228" y="366"/>
                    </a:lnTo>
                    <a:lnTo>
                      <a:pt x="233" y="363"/>
                    </a:lnTo>
                    <a:lnTo>
                      <a:pt x="240" y="363"/>
                    </a:lnTo>
                    <a:lnTo>
                      <a:pt x="246" y="358"/>
                    </a:lnTo>
                    <a:lnTo>
                      <a:pt x="251" y="355"/>
                    </a:lnTo>
                    <a:lnTo>
                      <a:pt x="258" y="352"/>
                    </a:lnTo>
                    <a:lnTo>
                      <a:pt x="264" y="350"/>
                    </a:lnTo>
                    <a:lnTo>
                      <a:pt x="264" y="355"/>
                    </a:lnTo>
                    <a:lnTo>
                      <a:pt x="267" y="360"/>
                    </a:lnTo>
                    <a:lnTo>
                      <a:pt x="267" y="366"/>
                    </a:lnTo>
                    <a:lnTo>
                      <a:pt x="267" y="371"/>
                    </a:lnTo>
                    <a:lnTo>
                      <a:pt x="269" y="376"/>
                    </a:lnTo>
                    <a:lnTo>
                      <a:pt x="273" y="382"/>
                    </a:lnTo>
                    <a:lnTo>
                      <a:pt x="278" y="384"/>
                    </a:lnTo>
                    <a:lnTo>
                      <a:pt x="282" y="390"/>
                    </a:lnTo>
                    <a:lnTo>
                      <a:pt x="287" y="392"/>
                    </a:lnTo>
                    <a:lnTo>
                      <a:pt x="291" y="398"/>
                    </a:lnTo>
                    <a:lnTo>
                      <a:pt x="296" y="400"/>
                    </a:lnTo>
                    <a:lnTo>
                      <a:pt x="303" y="403"/>
                    </a:lnTo>
                    <a:lnTo>
                      <a:pt x="312" y="408"/>
                    </a:lnTo>
                    <a:lnTo>
                      <a:pt x="318" y="411"/>
                    </a:lnTo>
                    <a:lnTo>
                      <a:pt x="323" y="414"/>
                    </a:lnTo>
                    <a:lnTo>
                      <a:pt x="330" y="416"/>
                    </a:lnTo>
                    <a:lnTo>
                      <a:pt x="332" y="422"/>
                    </a:lnTo>
                    <a:lnTo>
                      <a:pt x="339" y="424"/>
                    </a:lnTo>
                    <a:lnTo>
                      <a:pt x="345" y="427"/>
                    </a:lnTo>
                    <a:lnTo>
                      <a:pt x="350" y="430"/>
                    </a:lnTo>
                    <a:lnTo>
                      <a:pt x="357" y="430"/>
                    </a:lnTo>
                    <a:lnTo>
                      <a:pt x="357" y="424"/>
                    </a:lnTo>
                    <a:lnTo>
                      <a:pt x="357" y="419"/>
                    </a:lnTo>
                    <a:lnTo>
                      <a:pt x="354" y="414"/>
                    </a:lnTo>
                    <a:lnTo>
                      <a:pt x="350" y="408"/>
                    </a:lnTo>
                    <a:lnTo>
                      <a:pt x="348" y="403"/>
                    </a:lnTo>
                    <a:lnTo>
                      <a:pt x="350" y="398"/>
                    </a:lnTo>
                    <a:lnTo>
                      <a:pt x="357" y="398"/>
                    </a:lnTo>
                    <a:lnTo>
                      <a:pt x="363" y="395"/>
                    </a:lnTo>
                    <a:lnTo>
                      <a:pt x="368" y="395"/>
                    </a:lnTo>
                    <a:lnTo>
                      <a:pt x="375" y="398"/>
                    </a:lnTo>
                    <a:lnTo>
                      <a:pt x="381" y="400"/>
                    </a:lnTo>
                    <a:lnTo>
                      <a:pt x="386" y="403"/>
                    </a:lnTo>
                    <a:lnTo>
                      <a:pt x="390" y="408"/>
                    </a:lnTo>
                    <a:lnTo>
                      <a:pt x="395" y="414"/>
                    </a:lnTo>
                    <a:lnTo>
                      <a:pt x="399" y="419"/>
                    </a:lnTo>
                    <a:lnTo>
                      <a:pt x="402" y="424"/>
                    </a:lnTo>
                    <a:lnTo>
                      <a:pt x="402" y="430"/>
                    </a:lnTo>
                    <a:lnTo>
                      <a:pt x="395" y="432"/>
                    </a:lnTo>
                    <a:lnTo>
                      <a:pt x="390" y="432"/>
                    </a:lnTo>
                    <a:lnTo>
                      <a:pt x="381" y="430"/>
                    </a:lnTo>
                    <a:lnTo>
                      <a:pt x="375" y="430"/>
                    </a:lnTo>
                    <a:lnTo>
                      <a:pt x="368" y="430"/>
                    </a:lnTo>
                    <a:lnTo>
                      <a:pt x="363" y="430"/>
                    </a:lnTo>
                    <a:lnTo>
                      <a:pt x="357" y="430"/>
                    </a:lnTo>
                    <a:lnTo>
                      <a:pt x="350" y="432"/>
                    </a:lnTo>
                    <a:lnTo>
                      <a:pt x="350" y="438"/>
                    </a:lnTo>
                    <a:lnTo>
                      <a:pt x="348" y="443"/>
                    </a:lnTo>
                    <a:lnTo>
                      <a:pt x="345" y="448"/>
                    </a:lnTo>
                    <a:lnTo>
                      <a:pt x="345" y="454"/>
                    </a:lnTo>
                    <a:lnTo>
                      <a:pt x="345" y="459"/>
                    </a:lnTo>
                    <a:lnTo>
                      <a:pt x="345" y="464"/>
                    </a:lnTo>
                    <a:lnTo>
                      <a:pt x="345" y="470"/>
                    </a:lnTo>
                    <a:lnTo>
                      <a:pt x="345" y="475"/>
                    </a:lnTo>
                    <a:lnTo>
                      <a:pt x="345" y="480"/>
                    </a:lnTo>
                    <a:lnTo>
                      <a:pt x="345" y="486"/>
                    </a:lnTo>
                    <a:lnTo>
                      <a:pt x="350" y="488"/>
                    </a:lnTo>
                    <a:lnTo>
                      <a:pt x="357" y="488"/>
                    </a:lnTo>
                    <a:lnTo>
                      <a:pt x="363" y="491"/>
                    </a:lnTo>
                    <a:lnTo>
                      <a:pt x="368" y="494"/>
                    </a:lnTo>
                    <a:lnTo>
                      <a:pt x="377" y="496"/>
                    </a:lnTo>
                    <a:lnTo>
                      <a:pt x="384" y="499"/>
                    </a:lnTo>
                    <a:lnTo>
                      <a:pt x="384" y="494"/>
                    </a:lnTo>
                    <a:lnTo>
                      <a:pt x="390" y="486"/>
                    </a:lnTo>
                    <a:lnTo>
                      <a:pt x="393" y="480"/>
                    </a:lnTo>
                    <a:lnTo>
                      <a:pt x="399" y="480"/>
                    </a:lnTo>
                    <a:lnTo>
                      <a:pt x="402" y="486"/>
                    </a:lnTo>
                    <a:lnTo>
                      <a:pt x="408" y="491"/>
                    </a:lnTo>
                    <a:lnTo>
                      <a:pt x="411" y="496"/>
                    </a:lnTo>
                    <a:lnTo>
                      <a:pt x="420" y="499"/>
                    </a:lnTo>
                    <a:lnTo>
                      <a:pt x="426" y="502"/>
                    </a:lnTo>
                    <a:lnTo>
                      <a:pt x="431" y="504"/>
                    </a:lnTo>
                    <a:lnTo>
                      <a:pt x="435" y="510"/>
                    </a:lnTo>
                    <a:lnTo>
                      <a:pt x="440" y="512"/>
                    </a:lnTo>
                    <a:lnTo>
                      <a:pt x="447" y="518"/>
                    </a:lnTo>
                    <a:lnTo>
                      <a:pt x="447" y="523"/>
                    </a:lnTo>
                    <a:lnTo>
                      <a:pt x="447" y="528"/>
                    </a:lnTo>
                    <a:lnTo>
                      <a:pt x="453" y="531"/>
                    </a:lnTo>
                    <a:lnTo>
                      <a:pt x="503" y="536"/>
                    </a:lnTo>
                    <a:lnTo>
                      <a:pt x="512" y="536"/>
                    </a:lnTo>
                    <a:lnTo>
                      <a:pt x="519" y="536"/>
                    </a:lnTo>
                    <a:lnTo>
                      <a:pt x="525" y="536"/>
                    </a:lnTo>
                    <a:lnTo>
                      <a:pt x="530" y="536"/>
                    </a:lnTo>
                    <a:lnTo>
                      <a:pt x="537" y="536"/>
                    </a:lnTo>
                    <a:lnTo>
                      <a:pt x="543" y="539"/>
                    </a:lnTo>
                    <a:lnTo>
                      <a:pt x="546" y="544"/>
                    </a:lnTo>
                    <a:lnTo>
                      <a:pt x="548" y="550"/>
                    </a:lnTo>
                    <a:lnTo>
                      <a:pt x="555" y="550"/>
                    </a:lnTo>
                    <a:lnTo>
                      <a:pt x="561" y="547"/>
                    </a:lnTo>
                    <a:lnTo>
                      <a:pt x="564" y="552"/>
                    </a:lnTo>
                    <a:lnTo>
                      <a:pt x="570" y="555"/>
                    </a:lnTo>
                    <a:lnTo>
                      <a:pt x="575" y="558"/>
                    </a:lnTo>
                    <a:lnTo>
                      <a:pt x="582" y="560"/>
                    </a:lnTo>
                    <a:lnTo>
                      <a:pt x="588" y="558"/>
                    </a:lnTo>
                    <a:lnTo>
                      <a:pt x="593" y="555"/>
                    </a:lnTo>
                    <a:lnTo>
                      <a:pt x="597" y="560"/>
                    </a:lnTo>
                    <a:lnTo>
                      <a:pt x="597" y="566"/>
                    </a:lnTo>
                    <a:lnTo>
                      <a:pt x="600" y="571"/>
                    </a:lnTo>
                    <a:lnTo>
                      <a:pt x="606" y="571"/>
                    </a:lnTo>
                    <a:lnTo>
                      <a:pt x="611" y="574"/>
                    </a:lnTo>
                    <a:lnTo>
                      <a:pt x="618" y="576"/>
                    </a:lnTo>
                    <a:lnTo>
                      <a:pt x="624" y="576"/>
                    </a:lnTo>
                    <a:lnTo>
                      <a:pt x="629" y="576"/>
                    </a:lnTo>
                    <a:lnTo>
                      <a:pt x="636" y="574"/>
                    </a:lnTo>
                    <a:lnTo>
                      <a:pt x="638" y="566"/>
                    </a:lnTo>
                    <a:lnTo>
                      <a:pt x="642" y="560"/>
                    </a:lnTo>
                    <a:lnTo>
                      <a:pt x="642" y="555"/>
                    </a:lnTo>
                    <a:lnTo>
                      <a:pt x="638" y="550"/>
                    </a:lnTo>
                    <a:lnTo>
                      <a:pt x="638" y="544"/>
                    </a:lnTo>
                    <a:lnTo>
                      <a:pt x="636" y="539"/>
                    </a:lnTo>
                    <a:lnTo>
                      <a:pt x="633" y="534"/>
                    </a:lnTo>
                    <a:lnTo>
                      <a:pt x="629" y="528"/>
                    </a:lnTo>
                    <a:lnTo>
                      <a:pt x="633" y="523"/>
                    </a:lnTo>
                    <a:lnTo>
                      <a:pt x="638" y="523"/>
                    </a:lnTo>
                    <a:lnTo>
                      <a:pt x="645" y="523"/>
                    </a:lnTo>
                    <a:lnTo>
                      <a:pt x="651" y="520"/>
                    </a:lnTo>
                    <a:lnTo>
                      <a:pt x="656" y="515"/>
                    </a:lnTo>
                    <a:lnTo>
                      <a:pt x="663" y="512"/>
                    </a:lnTo>
                    <a:lnTo>
                      <a:pt x="665" y="507"/>
                    </a:lnTo>
                    <a:lnTo>
                      <a:pt x="669" y="502"/>
                    </a:lnTo>
                    <a:lnTo>
                      <a:pt x="672" y="496"/>
                    </a:lnTo>
                    <a:lnTo>
                      <a:pt x="674" y="491"/>
                    </a:lnTo>
                    <a:lnTo>
                      <a:pt x="681" y="488"/>
                    </a:lnTo>
                    <a:lnTo>
                      <a:pt x="687" y="488"/>
                    </a:lnTo>
                    <a:lnTo>
                      <a:pt x="692" y="491"/>
                    </a:lnTo>
                    <a:lnTo>
                      <a:pt x="699" y="491"/>
                    </a:lnTo>
                    <a:lnTo>
                      <a:pt x="705" y="494"/>
                    </a:lnTo>
                    <a:lnTo>
                      <a:pt x="710" y="494"/>
                    </a:lnTo>
                    <a:lnTo>
                      <a:pt x="717" y="496"/>
                    </a:lnTo>
                    <a:lnTo>
                      <a:pt x="723" y="496"/>
                    </a:lnTo>
                    <a:lnTo>
                      <a:pt x="728" y="496"/>
                    </a:lnTo>
                    <a:lnTo>
                      <a:pt x="735" y="502"/>
                    </a:lnTo>
                    <a:lnTo>
                      <a:pt x="737" y="507"/>
                    </a:lnTo>
                    <a:lnTo>
                      <a:pt x="737" y="512"/>
                    </a:lnTo>
                    <a:lnTo>
                      <a:pt x="737" y="518"/>
                    </a:lnTo>
                    <a:lnTo>
                      <a:pt x="735" y="523"/>
                    </a:lnTo>
                    <a:lnTo>
                      <a:pt x="737" y="528"/>
                    </a:lnTo>
                    <a:lnTo>
                      <a:pt x="741" y="534"/>
                    </a:lnTo>
                    <a:lnTo>
                      <a:pt x="741" y="539"/>
                    </a:lnTo>
                    <a:lnTo>
                      <a:pt x="744" y="544"/>
                    </a:lnTo>
                    <a:lnTo>
                      <a:pt x="750" y="547"/>
                    </a:lnTo>
                    <a:lnTo>
                      <a:pt x="755" y="550"/>
                    </a:lnTo>
                    <a:lnTo>
                      <a:pt x="759" y="555"/>
                    </a:lnTo>
                    <a:lnTo>
                      <a:pt x="762" y="560"/>
                    </a:lnTo>
                    <a:lnTo>
                      <a:pt x="762" y="566"/>
                    </a:lnTo>
                    <a:lnTo>
                      <a:pt x="764" y="571"/>
                    </a:lnTo>
                    <a:lnTo>
                      <a:pt x="771" y="574"/>
                    </a:lnTo>
                    <a:lnTo>
                      <a:pt x="773" y="579"/>
                    </a:lnTo>
                    <a:lnTo>
                      <a:pt x="773" y="584"/>
                    </a:lnTo>
                    <a:lnTo>
                      <a:pt x="777" y="590"/>
                    </a:lnTo>
                    <a:lnTo>
                      <a:pt x="782" y="592"/>
                    </a:lnTo>
                    <a:lnTo>
                      <a:pt x="849" y="512"/>
                    </a:lnTo>
                    <a:lnTo>
                      <a:pt x="840" y="472"/>
                    </a:lnTo>
                  </a:path>
                </a:pathLst>
              </a:custGeom>
              <a:blipFill rotWithShape="0">
                <a:blip r:embed="rId18"/>
                <a:srcRect/>
                <a:tile tx="0" ty="0" sx="100000" sy="100000" algn="ctr"/>
              </a:blipFill>
              <a:ln cap="rnd" w="12600">
                <a:solidFill>
                  <a:srgbClr val="cf9e6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" name=""/>
            <p:cNvSpPr/>
            <p:nvPr/>
          </p:nvSpPr>
          <p:spPr>
            <a:xfrm>
              <a:off x="5057640" y="2297160"/>
              <a:ext cx="149400" cy="128520"/>
            </a:xfrm>
            <a:custGeom>
              <a:avLst/>
              <a:gdLst/>
              <a:ahLst/>
              <a:rect l="l" t="t" r="r" b="b"/>
              <a:pathLst>
                <a:path w="106" h="81">
                  <a:moveTo>
                    <a:pt x="99" y="14"/>
                  </a:moveTo>
                  <a:lnTo>
                    <a:pt x="92" y="14"/>
                  </a:lnTo>
                  <a:lnTo>
                    <a:pt x="86" y="14"/>
                  </a:lnTo>
                  <a:lnTo>
                    <a:pt x="81" y="14"/>
                  </a:lnTo>
                  <a:lnTo>
                    <a:pt x="74" y="14"/>
                  </a:lnTo>
                  <a:lnTo>
                    <a:pt x="72" y="8"/>
                  </a:lnTo>
                  <a:lnTo>
                    <a:pt x="65" y="6"/>
                  </a:lnTo>
                  <a:lnTo>
                    <a:pt x="59" y="0"/>
                  </a:lnTo>
                  <a:lnTo>
                    <a:pt x="54" y="0"/>
                  </a:lnTo>
                  <a:lnTo>
                    <a:pt x="47" y="3"/>
                  </a:lnTo>
                  <a:lnTo>
                    <a:pt x="45" y="8"/>
                  </a:lnTo>
                  <a:lnTo>
                    <a:pt x="38" y="11"/>
                  </a:lnTo>
                  <a:lnTo>
                    <a:pt x="32" y="11"/>
                  </a:lnTo>
                  <a:lnTo>
                    <a:pt x="27" y="11"/>
                  </a:lnTo>
                  <a:lnTo>
                    <a:pt x="20" y="14"/>
                  </a:lnTo>
                  <a:lnTo>
                    <a:pt x="14" y="14"/>
                  </a:lnTo>
                  <a:lnTo>
                    <a:pt x="9" y="14"/>
                  </a:lnTo>
                  <a:lnTo>
                    <a:pt x="5" y="19"/>
                  </a:lnTo>
                  <a:lnTo>
                    <a:pt x="2" y="24"/>
                  </a:lnTo>
                  <a:lnTo>
                    <a:pt x="2" y="30"/>
                  </a:lnTo>
                  <a:lnTo>
                    <a:pt x="0" y="35"/>
                  </a:lnTo>
                  <a:lnTo>
                    <a:pt x="0" y="40"/>
                  </a:lnTo>
                  <a:lnTo>
                    <a:pt x="2" y="46"/>
                  </a:lnTo>
                  <a:lnTo>
                    <a:pt x="5" y="51"/>
                  </a:lnTo>
                  <a:lnTo>
                    <a:pt x="9" y="56"/>
                  </a:lnTo>
                  <a:lnTo>
                    <a:pt x="5" y="62"/>
                  </a:lnTo>
                  <a:lnTo>
                    <a:pt x="5" y="67"/>
                  </a:lnTo>
                  <a:lnTo>
                    <a:pt x="2" y="72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20" y="75"/>
                  </a:lnTo>
                  <a:lnTo>
                    <a:pt x="27" y="75"/>
                  </a:lnTo>
                  <a:lnTo>
                    <a:pt x="32" y="78"/>
                  </a:lnTo>
                  <a:lnTo>
                    <a:pt x="38" y="80"/>
                  </a:lnTo>
                  <a:lnTo>
                    <a:pt x="45" y="80"/>
                  </a:lnTo>
                  <a:lnTo>
                    <a:pt x="50" y="80"/>
                  </a:lnTo>
                  <a:lnTo>
                    <a:pt x="56" y="80"/>
                  </a:lnTo>
                  <a:lnTo>
                    <a:pt x="63" y="80"/>
                  </a:lnTo>
                  <a:lnTo>
                    <a:pt x="68" y="80"/>
                  </a:lnTo>
                  <a:lnTo>
                    <a:pt x="77" y="78"/>
                  </a:lnTo>
                  <a:lnTo>
                    <a:pt x="83" y="75"/>
                  </a:lnTo>
                  <a:lnTo>
                    <a:pt x="92" y="75"/>
                  </a:lnTo>
                  <a:lnTo>
                    <a:pt x="92" y="70"/>
                  </a:lnTo>
                  <a:lnTo>
                    <a:pt x="90" y="64"/>
                  </a:lnTo>
                  <a:lnTo>
                    <a:pt x="95" y="62"/>
                  </a:lnTo>
                  <a:lnTo>
                    <a:pt x="99" y="56"/>
                  </a:lnTo>
                  <a:lnTo>
                    <a:pt x="105" y="54"/>
                  </a:lnTo>
                  <a:lnTo>
                    <a:pt x="105" y="48"/>
                  </a:lnTo>
                  <a:lnTo>
                    <a:pt x="105" y="43"/>
                  </a:lnTo>
                  <a:lnTo>
                    <a:pt x="105" y="38"/>
                  </a:lnTo>
                  <a:lnTo>
                    <a:pt x="105" y="32"/>
                  </a:lnTo>
                  <a:lnTo>
                    <a:pt x="105" y="27"/>
                  </a:lnTo>
                  <a:lnTo>
                    <a:pt x="101" y="22"/>
                  </a:lnTo>
                  <a:lnTo>
                    <a:pt x="99" y="16"/>
                  </a:lnTo>
                  <a:lnTo>
                    <a:pt x="92" y="16"/>
                  </a:lnTo>
                  <a:lnTo>
                    <a:pt x="99" y="14"/>
                  </a:lnTo>
                </a:path>
              </a:pathLst>
            </a:custGeom>
            <a:blipFill rotWithShape="0">
              <a:blip r:embed="rId19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070600" y="2259000"/>
              <a:ext cx="47520" cy="3636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29" y="6"/>
                  </a:moveTo>
                  <a:lnTo>
                    <a:pt x="23" y="6"/>
                  </a:lnTo>
                  <a:lnTo>
                    <a:pt x="18" y="3"/>
                  </a:lnTo>
                  <a:lnTo>
                    <a:pt x="11" y="0"/>
                  </a:lnTo>
                  <a:lnTo>
                    <a:pt x="5" y="3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11" y="22"/>
                  </a:lnTo>
                  <a:lnTo>
                    <a:pt x="18" y="22"/>
                  </a:lnTo>
                  <a:lnTo>
                    <a:pt x="23" y="22"/>
                  </a:lnTo>
                  <a:lnTo>
                    <a:pt x="29" y="22"/>
                  </a:lnTo>
                  <a:lnTo>
                    <a:pt x="33" y="16"/>
                  </a:lnTo>
                  <a:lnTo>
                    <a:pt x="29" y="11"/>
                  </a:lnTo>
                  <a:lnTo>
                    <a:pt x="29" y="6"/>
                  </a:lnTo>
                </a:path>
              </a:pathLst>
            </a:custGeom>
            <a:blipFill rotWithShape="0">
              <a:blip r:embed="rId20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037120" y="2293920"/>
              <a:ext cx="30240" cy="3960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15" y="0"/>
                  </a:moveTo>
                  <a:lnTo>
                    <a:pt x="8" y="0"/>
                  </a:lnTo>
                  <a:lnTo>
                    <a:pt x="3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3" y="21"/>
                  </a:lnTo>
                  <a:lnTo>
                    <a:pt x="8" y="24"/>
                  </a:lnTo>
                  <a:lnTo>
                    <a:pt x="15" y="21"/>
                  </a:lnTo>
                  <a:lnTo>
                    <a:pt x="17" y="16"/>
                  </a:lnTo>
                  <a:lnTo>
                    <a:pt x="21" y="10"/>
                  </a:lnTo>
                  <a:lnTo>
                    <a:pt x="17" y="5"/>
                  </a:lnTo>
                  <a:lnTo>
                    <a:pt x="12" y="2"/>
                  </a:lnTo>
                  <a:lnTo>
                    <a:pt x="15" y="0"/>
                  </a:lnTo>
                </a:path>
              </a:pathLst>
            </a:custGeom>
            <a:blipFill rotWithShape="0">
              <a:blip r:embed="rId21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014800" y="2334960"/>
              <a:ext cx="31680" cy="36720"/>
            </a:xfrm>
            <a:custGeom>
              <a:avLst/>
              <a:gdLst/>
              <a:ahLst/>
              <a:rect l="l" t="t" r="r" b="b"/>
              <a:pathLst>
                <a:path w="22" h="23">
                  <a:moveTo>
                    <a:pt x="21" y="8"/>
                  </a:moveTo>
                  <a:lnTo>
                    <a:pt x="17" y="3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5" y="19"/>
                  </a:lnTo>
                  <a:lnTo>
                    <a:pt x="12" y="22"/>
                  </a:lnTo>
                  <a:lnTo>
                    <a:pt x="17" y="19"/>
                  </a:lnTo>
                  <a:lnTo>
                    <a:pt x="21" y="14"/>
                  </a:lnTo>
                  <a:lnTo>
                    <a:pt x="21" y="8"/>
                  </a:lnTo>
                  <a:lnTo>
                    <a:pt x="14" y="8"/>
                  </a:lnTo>
                  <a:lnTo>
                    <a:pt x="21" y="8"/>
                  </a:lnTo>
                </a:path>
              </a:pathLst>
            </a:custGeom>
            <a:blipFill rotWithShape="0">
              <a:blip r:embed="rId22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" name=""/>
          <p:cNvGrpSpPr/>
          <p:nvPr/>
        </p:nvGrpSpPr>
        <p:grpSpPr>
          <a:xfrm>
            <a:off x="2820960" y="1434960"/>
            <a:ext cx="2173320" cy="4944960"/>
            <a:chOff x="2820960" y="1434960"/>
            <a:chExt cx="2173320" cy="4944960"/>
          </a:xfrm>
        </p:grpSpPr>
        <p:sp>
          <p:nvSpPr>
            <p:cNvPr id="48" name=""/>
            <p:cNvSpPr/>
            <p:nvPr/>
          </p:nvSpPr>
          <p:spPr>
            <a:xfrm>
              <a:off x="4249800" y="1654200"/>
              <a:ext cx="744480" cy="525240"/>
            </a:xfrm>
            <a:custGeom>
              <a:avLst/>
              <a:gdLst/>
              <a:ahLst/>
              <a:rect l="l" t="t" r="r" b="b"/>
              <a:pathLst>
                <a:path w="527" h="331">
                  <a:moveTo>
                    <a:pt x="79" y="0"/>
                  </a:moveTo>
                  <a:lnTo>
                    <a:pt x="68" y="10"/>
                  </a:lnTo>
                  <a:lnTo>
                    <a:pt x="65" y="16"/>
                  </a:lnTo>
                  <a:lnTo>
                    <a:pt x="58" y="16"/>
                  </a:lnTo>
                  <a:lnTo>
                    <a:pt x="50" y="19"/>
                  </a:lnTo>
                  <a:lnTo>
                    <a:pt x="43" y="19"/>
                  </a:lnTo>
                  <a:lnTo>
                    <a:pt x="35" y="22"/>
                  </a:lnTo>
                  <a:lnTo>
                    <a:pt x="29" y="26"/>
                  </a:lnTo>
                  <a:lnTo>
                    <a:pt x="25" y="32"/>
                  </a:lnTo>
                  <a:lnTo>
                    <a:pt x="22" y="38"/>
                  </a:lnTo>
                  <a:lnTo>
                    <a:pt x="25" y="45"/>
                  </a:lnTo>
                  <a:lnTo>
                    <a:pt x="32" y="48"/>
                  </a:lnTo>
                  <a:lnTo>
                    <a:pt x="40" y="51"/>
                  </a:lnTo>
                  <a:lnTo>
                    <a:pt x="43" y="58"/>
                  </a:lnTo>
                  <a:lnTo>
                    <a:pt x="35" y="64"/>
                  </a:lnTo>
                  <a:lnTo>
                    <a:pt x="29" y="67"/>
                  </a:lnTo>
                  <a:lnTo>
                    <a:pt x="22" y="70"/>
                  </a:lnTo>
                  <a:lnTo>
                    <a:pt x="14" y="74"/>
                  </a:lnTo>
                  <a:lnTo>
                    <a:pt x="14" y="80"/>
                  </a:lnTo>
                  <a:lnTo>
                    <a:pt x="11" y="86"/>
                  </a:lnTo>
                  <a:lnTo>
                    <a:pt x="4" y="93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7" y="112"/>
                  </a:lnTo>
                  <a:lnTo>
                    <a:pt x="11" y="118"/>
                  </a:lnTo>
                  <a:lnTo>
                    <a:pt x="14" y="125"/>
                  </a:lnTo>
                  <a:lnTo>
                    <a:pt x="22" y="131"/>
                  </a:lnTo>
                  <a:lnTo>
                    <a:pt x="25" y="138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47" y="141"/>
                  </a:lnTo>
                  <a:lnTo>
                    <a:pt x="53" y="141"/>
                  </a:lnTo>
                  <a:lnTo>
                    <a:pt x="61" y="144"/>
                  </a:lnTo>
                  <a:lnTo>
                    <a:pt x="68" y="144"/>
                  </a:lnTo>
                  <a:lnTo>
                    <a:pt x="68" y="150"/>
                  </a:lnTo>
                  <a:lnTo>
                    <a:pt x="71" y="157"/>
                  </a:lnTo>
                  <a:lnTo>
                    <a:pt x="71" y="163"/>
                  </a:lnTo>
                  <a:lnTo>
                    <a:pt x="68" y="170"/>
                  </a:lnTo>
                  <a:lnTo>
                    <a:pt x="68" y="176"/>
                  </a:lnTo>
                  <a:lnTo>
                    <a:pt x="76" y="179"/>
                  </a:lnTo>
                  <a:lnTo>
                    <a:pt x="83" y="179"/>
                  </a:lnTo>
                  <a:lnTo>
                    <a:pt x="86" y="186"/>
                  </a:lnTo>
                  <a:lnTo>
                    <a:pt x="86" y="192"/>
                  </a:lnTo>
                  <a:lnTo>
                    <a:pt x="94" y="195"/>
                  </a:lnTo>
                  <a:lnTo>
                    <a:pt x="97" y="202"/>
                  </a:lnTo>
                  <a:lnTo>
                    <a:pt x="97" y="208"/>
                  </a:lnTo>
                  <a:lnTo>
                    <a:pt x="97" y="214"/>
                  </a:lnTo>
                  <a:lnTo>
                    <a:pt x="89" y="221"/>
                  </a:lnTo>
                  <a:lnTo>
                    <a:pt x="86" y="227"/>
                  </a:lnTo>
                  <a:lnTo>
                    <a:pt x="83" y="234"/>
                  </a:lnTo>
                  <a:lnTo>
                    <a:pt x="83" y="243"/>
                  </a:lnTo>
                  <a:lnTo>
                    <a:pt x="79" y="250"/>
                  </a:lnTo>
                  <a:lnTo>
                    <a:pt x="79" y="256"/>
                  </a:lnTo>
                  <a:lnTo>
                    <a:pt x="79" y="262"/>
                  </a:lnTo>
                  <a:lnTo>
                    <a:pt x="79" y="269"/>
                  </a:lnTo>
                  <a:lnTo>
                    <a:pt x="79" y="275"/>
                  </a:lnTo>
                  <a:lnTo>
                    <a:pt x="79" y="282"/>
                  </a:lnTo>
                  <a:lnTo>
                    <a:pt x="83" y="291"/>
                  </a:lnTo>
                  <a:lnTo>
                    <a:pt x="86" y="298"/>
                  </a:lnTo>
                  <a:lnTo>
                    <a:pt x="89" y="304"/>
                  </a:lnTo>
                  <a:lnTo>
                    <a:pt x="94" y="310"/>
                  </a:lnTo>
                  <a:lnTo>
                    <a:pt x="101" y="314"/>
                  </a:lnTo>
                  <a:lnTo>
                    <a:pt x="104" y="320"/>
                  </a:lnTo>
                  <a:lnTo>
                    <a:pt x="112" y="320"/>
                  </a:lnTo>
                  <a:lnTo>
                    <a:pt x="115" y="326"/>
                  </a:lnTo>
                  <a:lnTo>
                    <a:pt x="122" y="326"/>
                  </a:lnTo>
                  <a:lnTo>
                    <a:pt x="130" y="330"/>
                  </a:lnTo>
                  <a:lnTo>
                    <a:pt x="137" y="330"/>
                  </a:lnTo>
                  <a:lnTo>
                    <a:pt x="143" y="326"/>
                  </a:lnTo>
                  <a:lnTo>
                    <a:pt x="151" y="323"/>
                  </a:lnTo>
                  <a:lnTo>
                    <a:pt x="158" y="320"/>
                  </a:lnTo>
                  <a:lnTo>
                    <a:pt x="166" y="320"/>
                  </a:lnTo>
                  <a:lnTo>
                    <a:pt x="173" y="317"/>
                  </a:lnTo>
                  <a:lnTo>
                    <a:pt x="179" y="317"/>
                  </a:lnTo>
                  <a:lnTo>
                    <a:pt x="187" y="314"/>
                  </a:lnTo>
                  <a:lnTo>
                    <a:pt x="194" y="310"/>
                  </a:lnTo>
                  <a:lnTo>
                    <a:pt x="202" y="307"/>
                  </a:lnTo>
                  <a:lnTo>
                    <a:pt x="209" y="304"/>
                  </a:lnTo>
                  <a:lnTo>
                    <a:pt x="215" y="304"/>
                  </a:lnTo>
                  <a:lnTo>
                    <a:pt x="223" y="301"/>
                  </a:lnTo>
                  <a:lnTo>
                    <a:pt x="230" y="301"/>
                  </a:lnTo>
                  <a:lnTo>
                    <a:pt x="238" y="301"/>
                  </a:lnTo>
                  <a:lnTo>
                    <a:pt x="245" y="301"/>
                  </a:lnTo>
                  <a:lnTo>
                    <a:pt x="251" y="301"/>
                  </a:lnTo>
                  <a:lnTo>
                    <a:pt x="259" y="304"/>
                  </a:lnTo>
                  <a:lnTo>
                    <a:pt x="266" y="310"/>
                  </a:lnTo>
                  <a:lnTo>
                    <a:pt x="274" y="310"/>
                  </a:lnTo>
                  <a:lnTo>
                    <a:pt x="280" y="310"/>
                  </a:lnTo>
                  <a:lnTo>
                    <a:pt x="287" y="310"/>
                  </a:lnTo>
                  <a:lnTo>
                    <a:pt x="292" y="304"/>
                  </a:lnTo>
                  <a:lnTo>
                    <a:pt x="292" y="298"/>
                  </a:lnTo>
                  <a:lnTo>
                    <a:pt x="284" y="294"/>
                  </a:lnTo>
                  <a:lnTo>
                    <a:pt x="284" y="288"/>
                  </a:lnTo>
                  <a:lnTo>
                    <a:pt x="292" y="285"/>
                  </a:lnTo>
                  <a:lnTo>
                    <a:pt x="298" y="282"/>
                  </a:lnTo>
                  <a:lnTo>
                    <a:pt x="305" y="282"/>
                  </a:lnTo>
                  <a:lnTo>
                    <a:pt x="313" y="282"/>
                  </a:lnTo>
                  <a:lnTo>
                    <a:pt x="323" y="275"/>
                  </a:lnTo>
                  <a:lnTo>
                    <a:pt x="331" y="275"/>
                  </a:lnTo>
                  <a:lnTo>
                    <a:pt x="338" y="278"/>
                  </a:lnTo>
                  <a:lnTo>
                    <a:pt x="346" y="282"/>
                  </a:lnTo>
                  <a:lnTo>
                    <a:pt x="352" y="282"/>
                  </a:lnTo>
                  <a:lnTo>
                    <a:pt x="359" y="285"/>
                  </a:lnTo>
                  <a:lnTo>
                    <a:pt x="364" y="291"/>
                  </a:lnTo>
                  <a:lnTo>
                    <a:pt x="370" y="294"/>
                  </a:lnTo>
                  <a:lnTo>
                    <a:pt x="377" y="298"/>
                  </a:lnTo>
                  <a:lnTo>
                    <a:pt x="385" y="298"/>
                  </a:lnTo>
                  <a:lnTo>
                    <a:pt x="392" y="298"/>
                  </a:lnTo>
                  <a:lnTo>
                    <a:pt x="400" y="298"/>
                  </a:lnTo>
                  <a:lnTo>
                    <a:pt x="406" y="298"/>
                  </a:lnTo>
                  <a:lnTo>
                    <a:pt x="413" y="298"/>
                  </a:lnTo>
                  <a:lnTo>
                    <a:pt x="421" y="298"/>
                  </a:lnTo>
                  <a:lnTo>
                    <a:pt x="428" y="294"/>
                  </a:lnTo>
                  <a:lnTo>
                    <a:pt x="436" y="294"/>
                  </a:lnTo>
                  <a:lnTo>
                    <a:pt x="442" y="294"/>
                  </a:lnTo>
                  <a:lnTo>
                    <a:pt x="449" y="291"/>
                  </a:lnTo>
                  <a:lnTo>
                    <a:pt x="457" y="285"/>
                  </a:lnTo>
                  <a:lnTo>
                    <a:pt x="464" y="282"/>
                  </a:lnTo>
                  <a:lnTo>
                    <a:pt x="467" y="275"/>
                  </a:lnTo>
                  <a:lnTo>
                    <a:pt x="467" y="269"/>
                  </a:lnTo>
                  <a:lnTo>
                    <a:pt x="472" y="262"/>
                  </a:lnTo>
                  <a:lnTo>
                    <a:pt x="475" y="256"/>
                  </a:lnTo>
                  <a:lnTo>
                    <a:pt x="478" y="250"/>
                  </a:lnTo>
                  <a:lnTo>
                    <a:pt x="482" y="243"/>
                  </a:lnTo>
                  <a:lnTo>
                    <a:pt x="490" y="237"/>
                  </a:lnTo>
                  <a:lnTo>
                    <a:pt x="493" y="230"/>
                  </a:lnTo>
                  <a:lnTo>
                    <a:pt x="496" y="224"/>
                  </a:lnTo>
                  <a:lnTo>
                    <a:pt x="503" y="224"/>
                  </a:lnTo>
                  <a:lnTo>
                    <a:pt x="508" y="218"/>
                  </a:lnTo>
                  <a:lnTo>
                    <a:pt x="514" y="218"/>
                  </a:lnTo>
                  <a:lnTo>
                    <a:pt x="521" y="214"/>
                  </a:lnTo>
                  <a:lnTo>
                    <a:pt x="521" y="208"/>
                  </a:lnTo>
                  <a:lnTo>
                    <a:pt x="526" y="202"/>
                  </a:lnTo>
                </a:path>
              </a:pathLst>
            </a:custGeom>
            <a:blipFill rotWithShape="0">
              <a:blip r:embed="rId23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4484520" y="1831680"/>
              <a:ext cx="117720" cy="301680"/>
            </a:xfrm>
            <a:custGeom>
              <a:avLst/>
              <a:gdLst/>
              <a:ahLst/>
              <a:rect l="l" t="t" r="r" b="b"/>
              <a:pathLst>
                <a:path w="83" h="190">
                  <a:moveTo>
                    <a:pt x="57" y="0"/>
                  </a:moveTo>
                  <a:lnTo>
                    <a:pt x="53" y="6"/>
                  </a:lnTo>
                  <a:lnTo>
                    <a:pt x="46" y="10"/>
                  </a:lnTo>
                  <a:lnTo>
                    <a:pt x="46" y="16"/>
                  </a:lnTo>
                  <a:lnTo>
                    <a:pt x="46" y="22"/>
                  </a:lnTo>
                  <a:lnTo>
                    <a:pt x="46" y="29"/>
                  </a:lnTo>
                  <a:lnTo>
                    <a:pt x="46" y="35"/>
                  </a:lnTo>
                  <a:lnTo>
                    <a:pt x="39" y="38"/>
                  </a:lnTo>
                  <a:lnTo>
                    <a:pt x="31" y="42"/>
                  </a:lnTo>
                  <a:lnTo>
                    <a:pt x="24" y="42"/>
                  </a:lnTo>
                  <a:lnTo>
                    <a:pt x="17" y="45"/>
                  </a:lnTo>
                  <a:lnTo>
                    <a:pt x="13" y="51"/>
                  </a:lnTo>
                  <a:lnTo>
                    <a:pt x="13" y="58"/>
                  </a:lnTo>
                  <a:lnTo>
                    <a:pt x="10" y="64"/>
                  </a:lnTo>
                  <a:lnTo>
                    <a:pt x="3" y="67"/>
                  </a:lnTo>
                  <a:lnTo>
                    <a:pt x="0" y="74"/>
                  </a:lnTo>
                  <a:lnTo>
                    <a:pt x="0" y="80"/>
                  </a:lnTo>
                  <a:lnTo>
                    <a:pt x="0" y="86"/>
                  </a:lnTo>
                  <a:lnTo>
                    <a:pt x="6" y="90"/>
                  </a:lnTo>
                  <a:lnTo>
                    <a:pt x="10" y="96"/>
                  </a:lnTo>
                  <a:lnTo>
                    <a:pt x="17" y="96"/>
                  </a:lnTo>
                  <a:lnTo>
                    <a:pt x="21" y="102"/>
                  </a:lnTo>
                  <a:lnTo>
                    <a:pt x="24" y="109"/>
                  </a:lnTo>
                  <a:lnTo>
                    <a:pt x="31" y="112"/>
                  </a:lnTo>
                  <a:lnTo>
                    <a:pt x="39" y="118"/>
                  </a:lnTo>
                  <a:lnTo>
                    <a:pt x="42" y="125"/>
                  </a:lnTo>
                  <a:lnTo>
                    <a:pt x="49" y="128"/>
                  </a:lnTo>
                  <a:lnTo>
                    <a:pt x="60" y="163"/>
                  </a:lnTo>
                  <a:lnTo>
                    <a:pt x="82" y="189"/>
                  </a:lnTo>
                </a:path>
              </a:pathLst>
            </a:custGeom>
            <a:blipFill rotWithShape="0">
              <a:blip r:embed="rId24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763880" y="1857240"/>
              <a:ext cx="32040" cy="246240"/>
            </a:xfrm>
            <a:custGeom>
              <a:avLst/>
              <a:gdLst/>
              <a:ahLst/>
              <a:rect l="l" t="t" r="r" b="b"/>
              <a:pathLst>
                <a:path w="23" h="155">
                  <a:moveTo>
                    <a:pt x="22" y="0"/>
                  </a:moveTo>
                  <a:lnTo>
                    <a:pt x="22" y="6"/>
                  </a:lnTo>
                  <a:lnTo>
                    <a:pt x="22" y="13"/>
                  </a:lnTo>
                  <a:lnTo>
                    <a:pt x="13" y="16"/>
                  </a:lnTo>
                  <a:lnTo>
                    <a:pt x="10" y="22"/>
                  </a:lnTo>
                  <a:lnTo>
                    <a:pt x="3" y="29"/>
                  </a:lnTo>
                  <a:lnTo>
                    <a:pt x="0" y="35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0" y="61"/>
                  </a:lnTo>
                  <a:lnTo>
                    <a:pt x="3" y="67"/>
                  </a:lnTo>
                  <a:lnTo>
                    <a:pt x="10" y="70"/>
                  </a:lnTo>
                  <a:lnTo>
                    <a:pt x="10" y="77"/>
                  </a:lnTo>
                  <a:lnTo>
                    <a:pt x="13" y="83"/>
                  </a:lnTo>
                  <a:lnTo>
                    <a:pt x="18" y="90"/>
                  </a:lnTo>
                  <a:lnTo>
                    <a:pt x="18" y="96"/>
                  </a:lnTo>
                  <a:lnTo>
                    <a:pt x="18" y="102"/>
                  </a:lnTo>
                  <a:lnTo>
                    <a:pt x="22" y="109"/>
                  </a:lnTo>
                  <a:lnTo>
                    <a:pt x="22" y="115"/>
                  </a:lnTo>
                  <a:lnTo>
                    <a:pt x="22" y="122"/>
                  </a:lnTo>
                  <a:lnTo>
                    <a:pt x="18" y="128"/>
                  </a:lnTo>
                  <a:lnTo>
                    <a:pt x="18" y="134"/>
                  </a:lnTo>
                  <a:lnTo>
                    <a:pt x="18" y="141"/>
                  </a:lnTo>
                  <a:lnTo>
                    <a:pt x="18" y="147"/>
                  </a:lnTo>
                  <a:lnTo>
                    <a:pt x="10" y="150"/>
                  </a:lnTo>
                  <a:lnTo>
                    <a:pt x="3" y="154"/>
                  </a:lnTo>
                </a:path>
              </a:pathLst>
            </a:custGeom>
            <a:blipFill rotWithShape="0">
              <a:blip r:embed="rId25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360600" y="1434960"/>
              <a:ext cx="936720" cy="795240"/>
            </a:xfrm>
            <a:custGeom>
              <a:avLst/>
              <a:gdLst/>
              <a:ahLst/>
              <a:rect l="l" t="t" r="r" b="b"/>
              <a:pathLst>
                <a:path w="663" h="501">
                  <a:moveTo>
                    <a:pt x="86" y="0"/>
                  </a:moveTo>
                  <a:lnTo>
                    <a:pt x="79" y="4"/>
                  </a:lnTo>
                  <a:lnTo>
                    <a:pt x="76" y="10"/>
                  </a:lnTo>
                  <a:lnTo>
                    <a:pt x="68" y="13"/>
                  </a:lnTo>
                  <a:lnTo>
                    <a:pt x="65" y="20"/>
                  </a:lnTo>
                  <a:lnTo>
                    <a:pt x="61" y="26"/>
                  </a:lnTo>
                  <a:lnTo>
                    <a:pt x="58" y="32"/>
                  </a:lnTo>
                  <a:lnTo>
                    <a:pt x="50" y="36"/>
                  </a:lnTo>
                  <a:lnTo>
                    <a:pt x="47" y="42"/>
                  </a:lnTo>
                  <a:lnTo>
                    <a:pt x="43" y="48"/>
                  </a:lnTo>
                  <a:lnTo>
                    <a:pt x="35" y="52"/>
                  </a:lnTo>
                  <a:lnTo>
                    <a:pt x="32" y="58"/>
                  </a:lnTo>
                  <a:lnTo>
                    <a:pt x="25" y="64"/>
                  </a:lnTo>
                  <a:lnTo>
                    <a:pt x="22" y="71"/>
                  </a:lnTo>
                  <a:lnTo>
                    <a:pt x="17" y="77"/>
                  </a:lnTo>
                  <a:lnTo>
                    <a:pt x="17" y="84"/>
                  </a:lnTo>
                  <a:lnTo>
                    <a:pt x="14" y="90"/>
                  </a:lnTo>
                  <a:lnTo>
                    <a:pt x="11" y="96"/>
                  </a:lnTo>
                  <a:lnTo>
                    <a:pt x="7" y="103"/>
                  </a:lnTo>
                  <a:lnTo>
                    <a:pt x="4" y="109"/>
                  </a:lnTo>
                  <a:lnTo>
                    <a:pt x="0" y="116"/>
                  </a:lnTo>
                  <a:lnTo>
                    <a:pt x="4" y="122"/>
                  </a:lnTo>
                  <a:lnTo>
                    <a:pt x="11" y="125"/>
                  </a:lnTo>
                  <a:lnTo>
                    <a:pt x="17" y="125"/>
                  </a:lnTo>
                  <a:lnTo>
                    <a:pt x="22" y="132"/>
                  </a:lnTo>
                  <a:lnTo>
                    <a:pt x="25" y="138"/>
                  </a:lnTo>
                  <a:lnTo>
                    <a:pt x="29" y="144"/>
                  </a:lnTo>
                  <a:lnTo>
                    <a:pt x="32" y="151"/>
                  </a:lnTo>
                  <a:lnTo>
                    <a:pt x="32" y="157"/>
                  </a:lnTo>
                  <a:lnTo>
                    <a:pt x="35" y="164"/>
                  </a:lnTo>
                  <a:lnTo>
                    <a:pt x="43" y="167"/>
                  </a:lnTo>
                  <a:lnTo>
                    <a:pt x="43" y="173"/>
                  </a:lnTo>
                  <a:lnTo>
                    <a:pt x="47" y="180"/>
                  </a:lnTo>
                  <a:lnTo>
                    <a:pt x="47" y="186"/>
                  </a:lnTo>
                  <a:lnTo>
                    <a:pt x="47" y="192"/>
                  </a:lnTo>
                  <a:lnTo>
                    <a:pt x="50" y="199"/>
                  </a:lnTo>
                  <a:lnTo>
                    <a:pt x="53" y="205"/>
                  </a:lnTo>
                  <a:lnTo>
                    <a:pt x="58" y="212"/>
                  </a:lnTo>
                  <a:lnTo>
                    <a:pt x="65" y="215"/>
                  </a:lnTo>
                  <a:lnTo>
                    <a:pt x="71" y="221"/>
                  </a:lnTo>
                  <a:lnTo>
                    <a:pt x="79" y="221"/>
                  </a:lnTo>
                  <a:lnTo>
                    <a:pt x="86" y="221"/>
                  </a:lnTo>
                  <a:lnTo>
                    <a:pt x="94" y="218"/>
                  </a:lnTo>
                  <a:lnTo>
                    <a:pt x="104" y="218"/>
                  </a:lnTo>
                  <a:lnTo>
                    <a:pt x="115" y="215"/>
                  </a:lnTo>
                  <a:lnTo>
                    <a:pt x="122" y="215"/>
                  </a:lnTo>
                  <a:lnTo>
                    <a:pt x="130" y="215"/>
                  </a:lnTo>
                  <a:lnTo>
                    <a:pt x="137" y="215"/>
                  </a:lnTo>
                  <a:lnTo>
                    <a:pt x="143" y="215"/>
                  </a:lnTo>
                  <a:lnTo>
                    <a:pt x="151" y="215"/>
                  </a:lnTo>
                  <a:lnTo>
                    <a:pt x="158" y="218"/>
                  </a:lnTo>
                  <a:lnTo>
                    <a:pt x="166" y="221"/>
                  </a:lnTo>
                  <a:lnTo>
                    <a:pt x="173" y="224"/>
                  </a:lnTo>
                  <a:lnTo>
                    <a:pt x="176" y="231"/>
                  </a:lnTo>
                  <a:lnTo>
                    <a:pt x="184" y="237"/>
                  </a:lnTo>
                  <a:lnTo>
                    <a:pt x="191" y="240"/>
                  </a:lnTo>
                  <a:lnTo>
                    <a:pt x="194" y="247"/>
                  </a:lnTo>
                  <a:lnTo>
                    <a:pt x="202" y="250"/>
                  </a:lnTo>
                  <a:lnTo>
                    <a:pt x="209" y="253"/>
                  </a:lnTo>
                  <a:lnTo>
                    <a:pt x="215" y="253"/>
                  </a:lnTo>
                  <a:lnTo>
                    <a:pt x="223" y="253"/>
                  </a:lnTo>
                  <a:lnTo>
                    <a:pt x="233" y="253"/>
                  </a:lnTo>
                  <a:lnTo>
                    <a:pt x="241" y="253"/>
                  </a:lnTo>
                  <a:lnTo>
                    <a:pt x="248" y="253"/>
                  </a:lnTo>
                  <a:lnTo>
                    <a:pt x="256" y="253"/>
                  </a:lnTo>
                  <a:lnTo>
                    <a:pt x="263" y="253"/>
                  </a:lnTo>
                  <a:lnTo>
                    <a:pt x="269" y="250"/>
                  </a:lnTo>
                  <a:lnTo>
                    <a:pt x="277" y="247"/>
                  </a:lnTo>
                  <a:lnTo>
                    <a:pt x="284" y="247"/>
                  </a:lnTo>
                  <a:lnTo>
                    <a:pt x="295" y="244"/>
                  </a:lnTo>
                  <a:lnTo>
                    <a:pt x="302" y="244"/>
                  </a:lnTo>
                  <a:lnTo>
                    <a:pt x="305" y="250"/>
                  </a:lnTo>
                  <a:lnTo>
                    <a:pt x="302" y="256"/>
                  </a:lnTo>
                  <a:lnTo>
                    <a:pt x="298" y="263"/>
                  </a:lnTo>
                  <a:lnTo>
                    <a:pt x="295" y="269"/>
                  </a:lnTo>
                  <a:lnTo>
                    <a:pt x="295" y="276"/>
                  </a:lnTo>
                  <a:lnTo>
                    <a:pt x="292" y="282"/>
                  </a:lnTo>
                  <a:lnTo>
                    <a:pt x="287" y="288"/>
                  </a:lnTo>
                  <a:lnTo>
                    <a:pt x="287" y="349"/>
                  </a:lnTo>
                  <a:lnTo>
                    <a:pt x="295" y="352"/>
                  </a:lnTo>
                  <a:lnTo>
                    <a:pt x="302" y="352"/>
                  </a:lnTo>
                  <a:lnTo>
                    <a:pt x="305" y="359"/>
                  </a:lnTo>
                  <a:lnTo>
                    <a:pt x="310" y="365"/>
                  </a:lnTo>
                  <a:lnTo>
                    <a:pt x="313" y="372"/>
                  </a:lnTo>
                  <a:lnTo>
                    <a:pt x="313" y="378"/>
                  </a:lnTo>
                  <a:lnTo>
                    <a:pt x="305" y="381"/>
                  </a:lnTo>
                  <a:lnTo>
                    <a:pt x="298" y="388"/>
                  </a:lnTo>
                  <a:lnTo>
                    <a:pt x="295" y="394"/>
                  </a:lnTo>
                  <a:lnTo>
                    <a:pt x="287" y="397"/>
                  </a:lnTo>
                  <a:lnTo>
                    <a:pt x="287" y="404"/>
                  </a:lnTo>
                  <a:lnTo>
                    <a:pt x="292" y="410"/>
                  </a:lnTo>
                  <a:lnTo>
                    <a:pt x="298" y="410"/>
                  </a:lnTo>
                  <a:lnTo>
                    <a:pt x="302" y="416"/>
                  </a:lnTo>
                  <a:lnTo>
                    <a:pt x="305" y="423"/>
                  </a:lnTo>
                  <a:lnTo>
                    <a:pt x="305" y="429"/>
                  </a:lnTo>
                  <a:lnTo>
                    <a:pt x="305" y="436"/>
                  </a:lnTo>
                  <a:lnTo>
                    <a:pt x="331" y="471"/>
                  </a:lnTo>
                  <a:lnTo>
                    <a:pt x="334" y="477"/>
                  </a:lnTo>
                  <a:lnTo>
                    <a:pt x="341" y="484"/>
                  </a:lnTo>
                  <a:lnTo>
                    <a:pt x="349" y="490"/>
                  </a:lnTo>
                  <a:lnTo>
                    <a:pt x="352" y="496"/>
                  </a:lnTo>
                  <a:lnTo>
                    <a:pt x="359" y="500"/>
                  </a:lnTo>
                  <a:lnTo>
                    <a:pt x="367" y="500"/>
                  </a:lnTo>
                  <a:lnTo>
                    <a:pt x="374" y="500"/>
                  </a:lnTo>
                  <a:lnTo>
                    <a:pt x="382" y="500"/>
                  </a:lnTo>
                  <a:lnTo>
                    <a:pt x="388" y="500"/>
                  </a:lnTo>
                  <a:lnTo>
                    <a:pt x="395" y="500"/>
                  </a:lnTo>
                  <a:lnTo>
                    <a:pt x="403" y="493"/>
                  </a:lnTo>
                  <a:lnTo>
                    <a:pt x="410" y="490"/>
                  </a:lnTo>
                  <a:lnTo>
                    <a:pt x="418" y="490"/>
                  </a:lnTo>
                  <a:lnTo>
                    <a:pt x="424" y="487"/>
                  </a:lnTo>
                  <a:lnTo>
                    <a:pt x="431" y="484"/>
                  </a:lnTo>
                  <a:lnTo>
                    <a:pt x="439" y="480"/>
                  </a:lnTo>
                  <a:lnTo>
                    <a:pt x="446" y="477"/>
                  </a:lnTo>
                  <a:lnTo>
                    <a:pt x="454" y="474"/>
                  </a:lnTo>
                  <a:lnTo>
                    <a:pt x="460" y="468"/>
                  </a:lnTo>
                  <a:lnTo>
                    <a:pt x="464" y="461"/>
                  </a:lnTo>
                  <a:lnTo>
                    <a:pt x="472" y="455"/>
                  </a:lnTo>
                  <a:lnTo>
                    <a:pt x="478" y="448"/>
                  </a:lnTo>
                  <a:lnTo>
                    <a:pt x="482" y="442"/>
                  </a:lnTo>
                  <a:lnTo>
                    <a:pt x="490" y="442"/>
                  </a:lnTo>
                  <a:lnTo>
                    <a:pt x="496" y="439"/>
                  </a:lnTo>
                  <a:lnTo>
                    <a:pt x="503" y="439"/>
                  </a:lnTo>
                  <a:lnTo>
                    <a:pt x="511" y="436"/>
                  </a:lnTo>
                  <a:lnTo>
                    <a:pt x="511" y="429"/>
                  </a:lnTo>
                  <a:lnTo>
                    <a:pt x="514" y="423"/>
                  </a:lnTo>
                  <a:lnTo>
                    <a:pt x="508" y="420"/>
                  </a:lnTo>
                  <a:lnTo>
                    <a:pt x="500" y="416"/>
                  </a:lnTo>
                  <a:lnTo>
                    <a:pt x="493" y="416"/>
                  </a:lnTo>
                  <a:lnTo>
                    <a:pt x="485" y="413"/>
                  </a:lnTo>
                  <a:lnTo>
                    <a:pt x="478" y="410"/>
                  </a:lnTo>
                  <a:lnTo>
                    <a:pt x="475" y="404"/>
                  </a:lnTo>
                  <a:lnTo>
                    <a:pt x="475" y="397"/>
                  </a:lnTo>
                  <a:lnTo>
                    <a:pt x="475" y="391"/>
                  </a:lnTo>
                  <a:lnTo>
                    <a:pt x="475" y="384"/>
                  </a:lnTo>
                  <a:lnTo>
                    <a:pt x="475" y="378"/>
                  </a:lnTo>
                  <a:lnTo>
                    <a:pt x="475" y="372"/>
                  </a:lnTo>
                  <a:lnTo>
                    <a:pt x="475" y="365"/>
                  </a:lnTo>
                  <a:lnTo>
                    <a:pt x="475" y="359"/>
                  </a:lnTo>
                  <a:lnTo>
                    <a:pt x="467" y="356"/>
                  </a:lnTo>
                  <a:lnTo>
                    <a:pt x="460" y="352"/>
                  </a:lnTo>
                  <a:lnTo>
                    <a:pt x="457" y="346"/>
                  </a:lnTo>
                  <a:lnTo>
                    <a:pt x="449" y="343"/>
                  </a:lnTo>
                  <a:lnTo>
                    <a:pt x="446" y="336"/>
                  </a:lnTo>
                  <a:lnTo>
                    <a:pt x="454" y="336"/>
                  </a:lnTo>
                  <a:lnTo>
                    <a:pt x="460" y="336"/>
                  </a:lnTo>
                  <a:lnTo>
                    <a:pt x="467" y="333"/>
                  </a:lnTo>
                  <a:lnTo>
                    <a:pt x="475" y="330"/>
                  </a:lnTo>
                  <a:lnTo>
                    <a:pt x="482" y="333"/>
                  </a:lnTo>
                  <a:lnTo>
                    <a:pt x="490" y="333"/>
                  </a:lnTo>
                  <a:lnTo>
                    <a:pt x="493" y="340"/>
                  </a:lnTo>
                  <a:lnTo>
                    <a:pt x="500" y="340"/>
                  </a:lnTo>
                  <a:lnTo>
                    <a:pt x="508" y="343"/>
                  </a:lnTo>
                  <a:lnTo>
                    <a:pt x="514" y="346"/>
                  </a:lnTo>
                  <a:lnTo>
                    <a:pt x="521" y="346"/>
                  </a:lnTo>
                  <a:lnTo>
                    <a:pt x="529" y="349"/>
                  </a:lnTo>
                  <a:lnTo>
                    <a:pt x="536" y="349"/>
                  </a:lnTo>
                  <a:lnTo>
                    <a:pt x="543" y="346"/>
                  </a:lnTo>
                  <a:lnTo>
                    <a:pt x="547" y="340"/>
                  </a:lnTo>
                  <a:lnTo>
                    <a:pt x="554" y="336"/>
                  </a:lnTo>
                  <a:lnTo>
                    <a:pt x="561" y="333"/>
                  </a:lnTo>
                  <a:lnTo>
                    <a:pt x="568" y="330"/>
                  </a:lnTo>
                  <a:lnTo>
                    <a:pt x="575" y="330"/>
                  </a:lnTo>
                  <a:lnTo>
                    <a:pt x="583" y="330"/>
                  </a:lnTo>
                  <a:lnTo>
                    <a:pt x="590" y="330"/>
                  </a:lnTo>
                  <a:lnTo>
                    <a:pt x="597" y="333"/>
                  </a:lnTo>
                  <a:lnTo>
                    <a:pt x="604" y="333"/>
                  </a:lnTo>
                  <a:lnTo>
                    <a:pt x="611" y="330"/>
                  </a:lnTo>
                  <a:lnTo>
                    <a:pt x="615" y="324"/>
                  </a:lnTo>
                  <a:lnTo>
                    <a:pt x="622" y="320"/>
                  </a:lnTo>
                  <a:lnTo>
                    <a:pt x="629" y="320"/>
                  </a:lnTo>
                  <a:lnTo>
                    <a:pt x="637" y="320"/>
                  </a:lnTo>
                  <a:lnTo>
                    <a:pt x="640" y="314"/>
                  </a:lnTo>
                  <a:lnTo>
                    <a:pt x="647" y="314"/>
                  </a:lnTo>
                  <a:lnTo>
                    <a:pt x="655" y="311"/>
                  </a:lnTo>
                  <a:lnTo>
                    <a:pt x="655" y="304"/>
                  </a:lnTo>
                  <a:lnTo>
                    <a:pt x="658" y="298"/>
                  </a:lnTo>
                  <a:lnTo>
                    <a:pt x="662" y="292"/>
                  </a:lnTo>
                  <a:lnTo>
                    <a:pt x="662" y="285"/>
                  </a:lnTo>
                  <a:lnTo>
                    <a:pt x="662" y="279"/>
                  </a:lnTo>
                </a:path>
              </a:pathLst>
            </a:custGeom>
            <a:blipFill rotWithShape="0">
              <a:blip r:embed="rId26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820960" y="2263680"/>
              <a:ext cx="382680" cy="474480"/>
            </a:xfrm>
            <a:custGeom>
              <a:avLst/>
              <a:gdLst/>
              <a:ahLst/>
              <a:rect l="l" t="t" r="r" b="b"/>
              <a:pathLst>
                <a:path w="271" h="299">
                  <a:moveTo>
                    <a:pt x="83" y="0"/>
                  </a:moveTo>
                  <a:lnTo>
                    <a:pt x="86" y="6"/>
                  </a:lnTo>
                  <a:lnTo>
                    <a:pt x="93" y="6"/>
                  </a:lnTo>
                  <a:lnTo>
                    <a:pt x="101" y="10"/>
                  </a:lnTo>
                  <a:lnTo>
                    <a:pt x="108" y="10"/>
                  </a:lnTo>
                  <a:lnTo>
                    <a:pt x="115" y="13"/>
                  </a:lnTo>
                  <a:lnTo>
                    <a:pt x="122" y="13"/>
                  </a:lnTo>
                  <a:lnTo>
                    <a:pt x="129" y="13"/>
                  </a:lnTo>
                  <a:lnTo>
                    <a:pt x="137" y="19"/>
                  </a:lnTo>
                  <a:lnTo>
                    <a:pt x="144" y="22"/>
                  </a:lnTo>
                  <a:lnTo>
                    <a:pt x="147" y="29"/>
                  </a:lnTo>
                  <a:lnTo>
                    <a:pt x="155" y="32"/>
                  </a:lnTo>
                  <a:lnTo>
                    <a:pt x="158" y="38"/>
                  </a:lnTo>
                  <a:lnTo>
                    <a:pt x="165" y="38"/>
                  </a:lnTo>
                  <a:lnTo>
                    <a:pt x="173" y="42"/>
                  </a:lnTo>
                  <a:lnTo>
                    <a:pt x="180" y="42"/>
                  </a:lnTo>
                  <a:lnTo>
                    <a:pt x="187" y="42"/>
                  </a:lnTo>
                  <a:lnTo>
                    <a:pt x="194" y="42"/>
                  </a:lnTo>
                  <a:lnTo>
                    <a:pt x="201" y="42"/>
                  </a:lnTo>
                  <a:lnTo>
                    <a:pt x="209" y="42"/>
                  </a:lnTo>
                  <a:lnTo>
                    <a:pt x="216" y="38"/>
                  </a:lnTo>
                  <a:lnTo>
                    <a:pt x="223" y="38"/>
                  </a:lnTo>
                  <a:lnTo>
                    <a:pt x="227" y="32"/>
                  </a:lnTo>
                  <a:lnTo>
                    <a:pt x="234" y="32"/>
                  </a:lnTo>
                  <a:lnTo>
                    <a:pt x="241" y="32"/>
                  </a:lnTo>
                  <a:lnTo>
                    <a:pt x="248" y="32"/>
                  </a:lnTo>
                  <a:lnTo>
                    <a:pt x="252" y="38"/>
                  </a:lnTo>
                  <a:lnTo>
                    <a:pt x="252" y="45"/>
                  </a:lnTo>
                  <a:lnTo>
                    <a:pt x="255" y="51"/>
                  </a:lnTo>
                  <a:lnTo>
                    <a:pt x="259" y="58"/>
                  </a:lnTo>
                  <a:lnTo>
                    <a:pt x="263" y="64"/>
                  </a:lnTo>
                  <a:lnTo>
                    <a:pt x="266" y="70"/>
                  </a:lnTo>
                  <a:lnTo>
                    <a:pt x="266" y="77"/>
                  </a:lnTo>
                  <a:lnTo>
                    <a:pt x="270" y="83"/>
                  </a:lnTo>
                  <a:lnTo>
                    <a:pt x="266" y="90"/>
                  </a:lnTo>
                  <a:lnTo>
                    <a:pt x="263" y="96"/>
                  </a:lnTo>
                  <a:lnTo>
                    <a:pt x="255" y="99"/>
                  </a:lnTo>
                  <a:lnTo>
                    <a:pt x="252" y="106"/>
                  </a:lnTo>
                  <a:lnTo>
                    <a:pt x="248" y="112"/>
                  </a:lnTo>
                  <a:lnTo>
                    <a:pt x="241" y="118"/>
                  </a:lnTo>
                  <a:lnTo>
                    <a:pt x="237" y="125"/>
                  </a:lnTo>
                  <a:lnTo>
                    <a:pt x="230" y="128"/>
                  </a:lnTo>
                  <a:lnTo>
                    <a:pt x="230" y="134"/>
                  </a:lnTo>
                  <a:lnTo>
                    <a:pt x="223" y="138"/>
                  </a:lnTo>
                  <a:lnTo>
                    <a:pt x="219" y="144"/>
                  </a:lnTo>
                  <a:lnTo>
                    <a:pt x="219" y="150"/>
                  </a:lnTo>
                  <a:lnTo>
                    <a:pt x="216" y="157"/>
                  </a:lnTo>
                  <a:lnTo>
                    <a:pt x="209" y="163"/>
                  </a:lnTo>
                  <a:lnTo>
                    <a:pt x="201" y="166"/>
                  </a:lnTo>
                  <a:lnTo>
                    <a:pt x="194" y="170"/>
                  </a:lnTo>
                  <a:lnTo>
                    <a:pt x="187" y="176"/>
                  </a:lnTo>
                  <a:lnTo>
                    <a:pt x="180" y="179"/>
                  </a:lnTo>
                  <a:lnTo>
                    <a:pt x="173" y="179"/>
                  </a:lnTo>
                  <a:lnTo>
                    <a:pt x="165" y="186"/>
                  </a:lnTo>
                  <a:lnTo>
                    <a:pt x="158" y="186"/>
                  </a:lnTo>
                  <a:lnTo>
                    <a:pt x="151" y="189"/>
                  </a:lnTo>
                  <a:lnTo>
                    <a:pt x="144" y="192"/>
                  </a:lnTo>
                  <a:lnTo>
                    <a:pt x="137" y="198"/>
                  </a:lnTo>
                  <a:lnTo>
                    <a:pt x="129" y="202"/>
                  </a:lnTo>
                  <a:lnTo>
                    <a:pt x="126" y="208"/>
                  </a:lnTo>
                  <a:lnTo>
                    <a:pt x="122" y="214"/>
                  </a:lnTo>
                  <a:lnTo>
                    <a:pt x="115" y="218"/>
                  </a:lnTo>
                  <a:lnTo>
                    <a:pt x="111" y="224"/>
                  </a:lnTo>
                  <a:lnTo>
                    <a:pt x="104" y="230"/>
                  </a:lnTo>
                  <a:lnTo>
                    <a:pt x="101" y="237"/>
                  </a:lnTo>
                  <a:lnTo>
                    <a:pt x="93" y="243"/>
                  </a:lnTo>
                  <a:lnTo>
                    <a:pt x="93" y="250"/>
                  </a:lnTo>
                  <a:lnTo>
                    <a:pt x="93" y="256"/>
                  </a:lnTo>
                  <a:lnTo>
                    <a:pt x="93" y="262"/>
                  </a:lnTo>
                  <a:lnTo>
                    <a:pt x="97" y="269"/>
                  </a:lnTo>
                  <a:lnTo>
                    <a:pt x="90" y="275"/>
                  </a:lnTo>
                  <a:lnTo>
                    <a:pt x="86" y="282"/>
                  </a:lnTo>
                  <a:lnTo>
                    <a:pt x="83" y="288"/>
                  </a:lnTo>
                  <a:lnTo>
                    <a:pt x="75" y="294"/>
                  </a:lnTo>
                  <a:lnTo>
                    <a:pt x="68" y="298"/>
                  </a:lnTo>
                  <a:lnTo>
                    <a:pt x="61" y="298"/>
                  </a:lnTo>
                  <a:lnTo>
                    <a:pt x="54" y="298"/>
                  </a:lnTo>
                  <a:lnTo>
                    <a:pt x="47" y="294"/>
                  </a:lnTo>
                  <a:lnTo>
                    <a:pt x="47" y="288"/>
                  </a:lnTo>
                  <a:lnTo>
                    <a:pt x="39" y="288"/>
                  </a:lnTo>
                  <a:lnTo>
                    <a:pt x="32" y="285"/>
                  </a:lnTo>
                  <a:lnTo>
                    <a:pt x="25" y="285"/>
                  </a:lnTo>
                  <a:lnTo>
                    <a:pt x="21" y="278"/>
                  </a:lnTo>
                  <a:lnTo>
                    <a:pt x="18" y="272"/>
                  </a:lnTo>
                  <a:lnTo>
                    <a:pt x="14" y="266"/>
                  </a:lnTo>
                  <a:lnTo>
                    <a:pt x="7" y="259"/>
                  </a:lnTo>
                  <a:lnTo>
                    <a:pt x="7" y="253"/>
                  </a:lnTo>
                  <a:lnTo>
                    <a:pt x="3" y="246"/>
                  </a:lnTo>
                  <a:lnTo>
                    <a:pt x="0" y="240"/>
                  </a:lnTo>
                </a:path>
              </a:pathLst>
            </a:custGeom>
            <a:blipFill rotWithShape="0">
              <a:blip r:embed="rId27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193920" y="2330280"/>
              <a:ext cx="517680" cy="1322280"/>
            </a:xfrm>
            <a:custGeom>
              <a:avLst/>
              <a:gdLst/>
              <a:ahLst/>
              <a:rect l="l" t="t" r="r" b="b"/>
              <a:pathLst>
                <a:path w="367" h="833">
                  <a:moveTo>
                    <a:pt x="0" y="6"/>
                  </a:moveTo>
                  <a:lnTo>
                    <a:pt x="6" y="3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35" y="3"/>
                  </a:lnTo>
                  <a:lnTo>
                    <a:pt x="42" y="6"/>
                  </a:lnTo>
                  <a:lnTo>
                    <a:pt x="42" y="12"/>
                  </a:lnTo>
                  <a:lnTo>
                    <a:pt x="50" y="19"/>
                  </a:lnTo>
                  <a:lnTo>
                    <a:pt x="50" y="25"/>
                  </a:lnTo>
                  <a:lnTo>
                    <a:pt x="57" y="28"/>
                  </a:lnTo>
                  <a:lnTo>
                    <a:pt x="60" y="35"/>
                  </a:lnTo>
                  <a:lnTo>
                    <a:pt x="60" y="41"/>
                  </a:lnTo>
                  <a:lnTo>
                    <a:pt x="68" y="44"/>
                  </a:lnTo>
                  <a:lnTo>
                    <a:pt x="75" y="44"/>
                  </a:lnTo>
                  <a:lnTo>
                    <a:pt x="81" y="48"/>
                  </a:lnTo>
                  <a:lnTo>
                    <a:pt x="89" y="51"/>
                  </a:lnTo>
                  <a:lnTo>
                    <a:pt x="89" y="57"/>
                  </a:lnTo>
                  <a:lnTo>
                    <a:pt x="93" y="64"/>
                  </a:lnTo>
                  <a:lnTo>
                    <a:pt x="93" y="70"/>
                  </a:lnTo>
                  <a:lnTo>
                    <a:pt x="99" y="73"/>
                  </a:lnTo>
                  <a:lnTo>
                    <a:pt x="107" y="76"/>
                  </a:lnTo>
                  <a:lnTo>
                    <a:pt x="114" y="83"/>
                  </a:lnTo>
                  <a:lnTo>
                    <a:pt x="114" y="89"/>
                  </a:lnTo>
                  <a:lnTo>
                    <a:pt x="122" y="102"/>
                  </a:lnTo>
                  <a:lnTo>
                    <a:pt x="129" y="102"/>
                  </a:lnTo>
                  <a:lnTo>
                    <a:pt x="135" y="99"/>
                  </a:lnTo>
                  <a:lnTo>
                    <a:pt x="143" y="99"/>
                  </a:lnTo>
                  <a:lnTo>
                    <a:pt x="150" y="99"/>
                  </a:lnTo>
                  <a:lnTo>
                    <a:pt x="158" y="99"/>
                  </a:lnTo>
                  <a:lnTo>
                    <a:pt x="165" y="102"/>
                  </a:lnTo>
                  <a:lnTo>
                    <a:pt x="171" y="102"/>
                  </a:lnTo>
                  <a:lnTo>
                    <a:pt x="179" y="102"/>
                  </a:lnTo>
                  <a:lnTo>
                    <a:pt x="183" y="96"/>
                  </a:lnTo>
                  <a:lnTo>
                    <a:pt x="189" y="96"/>
                  </a:lnTo>
                  <a:lnTo>
                    <a:pt x="197" y="92"/>
                  </a:lnTo>
                  <a:lnTo>
                    <a:pt x="207" y="96"/>
                  </a:lnTo>
                  <a:lnTo>
                    <a:pt x="215" y="96"/>
                  </a:lnTo>
                  <a:lnTo>
                    <a:pt x="222" y="96"/>
                  </a:lnTo>
                  <a:lnTo>
                    <a:pt x="230" y="89"/>
                  </a:lnTo>
                  <a:lnTo>
                    <a:pt x="236" y="86"/>
                  </a:lnTo>
                  <a:lnTo>
                    <a:pt x="243" y="86"/>
                  </a:lnTo>
                  <a:lnTo>
                    <a:pt x="251" y="89"/>
                  </a:lnTo>
                  <a:lnTo>
                    <a:pt x="258" y="96"/>
                  </a:lnTo>
                  <a:lnTo>
                    <a:pt x="266" y="96"/>
                  </a:lnTo>
                  <a:lnTo>
                    <a:pt x="272" y="102"/>
                  </a:lnTo>
                  <a:lnTo>
                    <a:pt x="276" y="108"/>
                  </a:lnTo>
                  <a:lnTo>
                    <a:pt x="279" y="115"/>
                  </a:lnTo>
                  <a:lnTo>
                    <a:pt x="284" y="121"/>
                  </a:lnTo>
                  <a:lnTo>
                    <a:pt x="279" y="128"/>
                  </a:lnTo>
                  <a:lnTo>
                    <a:pt x="272" y="134"/>
                  </a:lnTo>
                  <a:lnTo>
                    <a:pt x="266" y="137"/>
                  </a:lnTo>
                  <a:lnTo>
                    <a:pt x="258" y="140"/>
                  </a:lnTo>
                  <a:lnTo>
                    <a:pt x="258" y="147"/>
                  </a:lnTo>
                  <a:lnTo>
                    <a:pt x="258" y="153"/>
                  </a:lnTo>
                  <a:lnTo>
                    <a:pt x="254" y="160"/>
                  </a:lnTo>
                  <a:lnTo>
                    <a:pt x="261" y="163"/>
                  </a:lnTo>
                  <a:lnTo>
                    <a:pt x="269" y="160"/>
                  </a:lnTo>
                  <a:lnTo>
                    <a:pt x="269" y="166"/>
                  </a:lnTo>
                  <a:lnTo>
                    <a:pt x="272" y="172"/>
                  </a:lnTo>
                  <a:lnTo>
                    <a:pt x="272" y="179"/>
                  </a:lnTo>
                  <a:lnTo>
                    <a:pt x="266" y="179"/>
                  </a:lnTo>
                  <a:lnTo>
                    <a:pt x="258" y="179"/>
                  </a:lnTo>
                  <a:lnTo>
                    <a:pt x="251" y="185"/>
                  </a:lnTo>
                  <a:lnTo>
                    <a:pt x="243" y="185"/>
                  </a:lnTo>
                  <a:lnTo>
                    <a:pt x="236" y="188"/>
                  </a:lnTo>
                  <a:lnTo>
                    <a:pt x="230" y="192"/>
                  </a:lnTo>
                  <a:lnTo>
                    <a:pt x="222" y="195"/>
                  </a:lnTo>
                  <a:lnTo>
                    <a:pt x="215" y="195"/>
                  </a:lnTo>
                  <a:lnTo>
                    <a:pt x="207" y="198"/>
                  </a:lnTo>
                  <a:lnTo>
                    <a:pt x="200" y="201"/>
                  </a:lnTo>
                  <a:lnTo>
                    <a:pt x="194" y="204"/>
                  </a:lnTo>
                  <a:lnTo>
                    <a:pt x="186" y="208"/>
                  </a:lnTo>
                  <a:lnTo>
                    <a:pt x="179" y="211"/>
                  </a:lnTo>
                  <a:lnTo>
                    <a:pt x="176" y="217"/>
                  </a:lnTo>
                  <a:lnTo>
                    <a:pt x="168" y="220"/>
                  </a:lnTo>
                  <a:lnTo>
                    <a:pt x="161" y="224"/>
                  </a:lnTo>
                  <a:lnTo>
                    <a:pt x="158" y="230"/>
                  </a:lnTo>
                  <a:lnTo>
                    <a:pt x="150" y="233"/>
                  </a:lnTo>
                  <a:lnTo>
                    <a:pt x="147" y="240"/>
                  </a:lnTo>
                  <a:lnTo>
                    <a:pt x="140" y="246"/>
                  </a:lnTo>
                  <a:lnTo>
                    <a:pt x="135" y="252"/>
                  </a:lnTo>
                  <a:lnTo>
                    <a:pt x="132" y="259"/>
                  </a:lnTo>
                  <a:lnTo>
                    <a:pt x="129" y="265"/>
                  </a:lnTo>
                  <a:lnTo>
                    <a:pt x="125" y="272"/>
                  </a:lnTo>
                  <a:lnTo>
                    <a:pt x="122" y="278"/>
                  </a:lnTo>
                  <a:lnTo>
                    <a:pt x="122" y="284"/>
                  </a:lnTo>
                  <a:lnTo>
                    <a:pt x="117" y="291"/>
                  </a:lnTo>
                  <a:lnTo>
                    <a:pt x="117" y="297"/>
                  </a:lnTo>
                  <a:lnTo>
                    <a:pt x="117" y="304"/>
                  </a:lnTo>
                  <a:lnTo>
                    <a:pt x="114" y="310"/>
                  </a:lnTo>
                  <a:lnTo>
                    <a:pt x="111" y="320"/>
                  </a:lnTo>
                  <a:lnTo>
                    <a:pt x="104" y="326"/>
                  </a:lnTo>
                  <a:lnTo>
                    <a:pt x="96" y="332"/>
                  </a:lnTo>
                  <a:lnTo>
                    <a:pt x="96" y="339"/>
                  </a:lnTo>
                  <a:lnTo>
                    <a:pt x="93" y="348"/>
                  </a:lnTo>
                  <a:lnTo>
                    <a:pt x="93" y="355"/>
                  </a:lnTo>
                  <a:lnTo>
                    <a:pt x="96" y="361"/>
                  </a:lnTo>
                  <a:lnTo>
                    <a:pt x="99" y="368"/>
                  </a:lnTo>
                  <a:lnTo>
                    <a:pt x="104" y="374"/>
                  </a:lnTo>
                  <a:lnTo>
                    <a:pt x="107" y="380"/>
                  </a:lnTo>
                  <a:lnTo>
                    <a:pt x="111" y="387"/>
                  </a:lnTo>
                  <a:lnTo>
                    <a:pt x="114" y="393"/>
                  </a:lnTo>
                  <a:lnTo>
                    <a:pt x="117" y="400"/>
                  </a:lnTo>
                  <a:lnTo>
                    <a:pt x="125" y="403"/>
                  </a:lnTo>
                  <a:lnTo>
                    <a:pt x="132" y="406"/>
                  </a:lnTo>
                  <a:lnTo>
                    <a:pt x="135" y="412"/>
                  </a:lnTo>
                  <a:lnTo>
                    <a:pt x="135" y="419"/>
                  </a:lnTo>
                  <a:lnTo>
                    <a:pt x="140" y="425"/>
                  </a:lnTo>
                  <a:lnTo>
                    <a:pt x="147" y="428"/>
                  </a:lnTo>
                  <a:lnTo>
                    <a:pt x="153" y="428"/>
                  </a:lnTo>
                  <a:lnTo>
                    <a:pt x="161" y="428"/>
                  </a:lnTo>
                  <a:lnTo>
                    <a:pt x="168" y="432"/>
                  </a:lnTo>
                  <a:lnTo>
                    <a:pt x="171" y="438"/>
                  </a:lnTo>
                  <a:lnTo>
                    <a:pt x="176" y="444"/>
                  </a:lnTo>
                  <a:lnTo>
                    <a:pt x="183" y="448"/>
                  </a:lnTo>
                  <a:lnTo>
                    <a:pt x="189" y="451"/>
                  </a:lnTo>
                  <a:lnTo>
                    <a:pt x="197" y="451"/>
                  </a:lnTo>
                  <a:lnTo>
                    <a:pt x="204" y="451"/>
                  </a:lnTo>
                  <a:lnTo>
                    <a:pt x="215" y="451"/>
                  </a:lnTo>
                  <a:lnTo>
                    <a:pt x="222" y="448"/>
                  </a:lnTo>
                  <a:lnTo>
                    <a:pt x="225" y="441"/>
                  </a:lnTo>
                  <a:lnTo>
                    <a:pt x="233" y="438"/>
                  </a:lnTo>
                  <a:lnTo>
                    <a:pt x="240" y="432"/>
                  </a:lnTo>
                  <a:lnTo>
                    <a:pt x="248" y="425"/>
                  </a:lnTo>
                  <a:lnTo>
                    <a:pt x="254" y="425"/>
                  </a:lnTo>
                  <a:lnTo>
                    <a:pt x="258" y="419"/>
                  </a:lnTo>
                  <a:lnTo>
                    <a:pt x="266" y="416"/>
                  </a:lnTo>
                  <a:lnTo>
                    <a:pt x="266" y="492"/>
                  </a:lnTo>
                  <a:lnTo>
                    <a:pt x="272" y="492"/>
                  </a:lnTo>
                  <a:lnTo>
                    <a:pt x="279" y="496"/>
                  </a:lnTo>
                  <a:lnTo>
                    <a:pt x="287" y="496"/>
                  </a:lnTo>
                  <a:lnTo>
                    <a:pt x="294" y="496"/>
                  </a:lnTo>
                  <a:lnTo>
                    <a:pt x="297" y="489"/>
                  </a:lnTo>
                  <a:lnTo>
                    <a:pt x="305" y="489"/>
                  </a:lnTo>
                  <a:lnTo>
                    <a:pt x="312" y="489"/>
                  </a:lnTo>
                  <a:lnTo>
                    <a:pt x="323" y="505"/>
                  </a:lnTo>
                  <a:lnTo>
                    <a:pt x="330" y="508"/>
                  </a:lnTo>
                  <a:lnTo>
                    <a:pt x="333" y="515"/>
                  </a:lnTo>
                  <a:lnTo>
                    <a:pt x="337" y="521"/>
                  </a:lnTo>
                  <a:lnTo>
                    <a:pt x="344" y="524"/>
                  </a:lnTo>
                  <a:lnTo>
                    <a:pt x="344" y="531"/>
                  </a:lnTo>
                  <a:lnTo>
                    <a:pt x="348" y="537"/>
                  </a:lnTo>
                  <a:lnTo>
                    <a:pt x="355" y="544"/>
                  </a:lnTo>
                  <a:lnTo>
                    <a:pt x="359" y="550"/>
                  </a:lnTo>
                  <a:lnTo>
                    <a:pt x="362" y="556"/>
                  </a:lnTo>
                  <a:lnTo>
                    <a:pt x="366" y="563"/>
                  </a:lnTo>
                  <a:lnTo>
                    <a:pt x="359" y="566"/>
                  </a:lnTo>
                  <a:lnTo>
                    <a:pt x="351" y="569"/>
                  </a:lnTo>
                  <a:lnTo>
                    <a:pt x="351" y="576"/>
                  </a:lnTo>
                  <a:lnTo>
                    <a:pt x="348" y="582"/>
                  </a:lnTo>
                  <a:lnTo>
                    <a:pt x="348" y="588"/>
                  </a:lnTo>
                  <a:lnTo>
                    <a:pt x="351" y="595"/>
                  </a:lnTo>
                  <a:lnTo>
                    <a:pt x="351" y="601"/>
                  </a:lnTo>
                  <a:lnTo>
                    <a:pt x="344" y="659"/>
                  </a:lnTo>
                  <a:lnTo>
                    <a:pt x="337" y="662"/>
                  </a:lnTo>
                  <a:lnTo>
                    <a:pt x="333" y="668"/>
                  </a:lnTo>
                  <a:lnTo>
                    <a:pt x="333" y="675"/>
                  </a:lnTo>
                  <a:lnTo>
                    <a:pt x="341" y="678"/>
                  </a:lnTo>
                  <a:lnTo>
                    <a:pt x="348" y="678"/>
                  </a:lnTo>
                  <a:lnTo>
                    <a:pt x="351" y="684"/>
                  </a:lnTo>
                  <a:lnTo>
                    <a:pt x="351" y="691"/>
                  </a:lnTo>
                  <a:lnTo>
                    <a:pt x="348" y="697"/>
                  </a:lnTo>
                  <a:lnTo>
                    <a:pt x="341" y="700"/>
                  </a:lnTo>
                  <a:lnTo>
                    <a:pt x="337" y="707"/>
                  </a:lnTo>
                  <a:lnTo>
                    <a:pt x="337" y="713"/>
                  </a:lnTo>
                  <a:lnTo>
                    <a:pt x="337" y="720"/>
                  </a:lnTo>
                  <a:lnTo>
                    <a:pt x="337" y="726"/>
                  </a:lnTo>
                  <a:lnTo>
                    <a:pt x="344" y="729"/>
                  </a:lnTo>
                  <a:lnTo>
                    <a:pt x="351" y="732"/>
                  </a:lnTo>
                  <a:lnTo>
                    <a:pt x="359" y="736"/>
                  </a:lnTo>
                  <a:lnTo>
                    <a:pt x="359" y="742"/>
                  </a:lnTo>
                  <a:lnTo>
                    <a:pt x="362" y="748"/>
                  </a:lnTo>
                  <a:lnTo>
                    <a:pt x="359" y="755"/>
                  </a:lnTo>
                  <a:lnTo>
                    <a:pt x="351" y="758"/>
                  </a:lnTo>
                  <a:lnTo>
                    <a:pt x="348" y="764"/>
                  </a:lnTo>
                  <a:lnTo>
                    <a:pt x="341" y="764"/>
                  </a:lnTo>
                  <a:lnTo>
                    <a:pt x="337" y="771"/>
                  </a:lnTo>
                  <a:lnTo>
                    <a:pt x="330" y="774"/>
                  </a:lnTo>
                  <a:lnTo>
                    <a:pt x="330" y="780"/>
                  </a:lnTo>
                  <a:lnTo>
                    <a:pt x="333" y="787"/>
                  </a:lnTo>
                  <a:lnTo>
                    <a:pt x="330" y="793"/>
                  </a:lnTo>
                  <a:lnTo>
                    <a:pt x="330" y="800"/>
                  </a:lnTo>
                  <a:lnTo>
                    <a:pt x="326" y="806"/>
                  </a:lnTo>
                  <a:lnTo>
                    <a:pt x="319" y="809"/>
                  </a:lnTo>
                  <a:lnTo>
                    <a:pt x="319" y="816"/>
                  </a:lnTo>
                  <a:lnTo>
                    <a:pt x="312" y="819"/>
                  </a:lnTo>
                  <a:lnTo>
                    <a:pt x="305" y="822"/>
                  </a:lnTo>
                  <a:lnTo>
                    <a:pt x="297" y="822"/>
                  </a:lnTo>
                  <a:lnTo>
                    <a:pt x="290" y="822"/>
                  </a:lnTo>
                  <a:lnTo>
                    <a:pt x="284" y="828"/>
                  </a:lnTo>
                  <a:lnTo>
                    <a:pt x="276" y="832"/>
                  </a:lnTo>
                </a:path>
              </a:pathLst>
            </a:custGeom>
            <a:blipFill rotWithShape="0">
              <a:blip r:embed="rId28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579840" y="2131920"/>
              <a:ext cx="225360" cy="484200"/>
            </a:xfrm>
            <a:custGeom>
              <a:avLst/>
              <a:gdLst/>
              <a:ahLst/>
              <a:rect l="l" t="t" r="r" b="b"/>
              <a:pathLst>
                <a:path w="160" h="305">
                  <a:moveTo>
                    <a:pt x="159" y="0"/>
                  </a:moveTo>
                  <a:lnTo>
                    <a:pt x="151" y="0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29" y="3"/>
                  </a:lnTo>
                  <a:lnTo>
                    <a:pt x="126" y="9"/>
                  </a:lnTo>
                  <a:lnTo>
                    <a:pt x="126" y="16"/>
                  </a:lnTo>
                  <a:lnTo>
                    <a:pt x="119" y="16"/>
                  </a:lnTo>
                  <a:lnTo>
                    <a:pt x="115" y="9"/>
                  </a:lnTo>
                  <a:lnTo>
                    <a:pt x="108" y="6"/>
                  </a:lnTo>
                  <a:lnTo>
                    <a:pt x="101" y="6"/>
                  </a:lnTo>
                  <a:lnTo>
                    <a:pt x="101" y="13"/>
                  </a:lnTo>
                  <a:lnTo>
                    <a:pt x="93" y="16"/>
                  </a:lnTo>
                  <a:lnTo>
                    <a:pt x="86" y="19"/>
                  </a:lnTo>
                  <a:lnTo>
                    <a:pt x="78" y="19"/>
                  </a:lnTo>
                  <a:lnTo>
                    <a:pt x="72" y="19"/>
                  </a:lnTo>
                  <a:lnTo>
                    <a:pt x="65" y="19"/>
                  </a:lnTo>
                  <a:lnTo>
                    <a:pt x="57" y="22"/>
                  </a:lnTo>
                  <a:lnTo>
                    <a:pt x="50" y="22"/>
                  </a:lnTo>
                  <a:lnTo>
                    <a:pt x="42" y="22"/>
                  </a:lnTo>
                  <a:lnTo>
                    <a:pt x="36" y="22"/>
                  </a:lnTo>
                  <a:lnTo>
                    <a:pt x="29" y="25"/>
                  </a:lnTo>
                  <a:lnTo>
                    <a:pt x="21" y="25"/>
                  </a:lnTo>
                  <a:lnTo>
                    <a:pt x="21" y="32"/>
                  </a:lnTo>
                  <a:lnTo>
                    <a:pt x="18" y="38"/>
                  </a:lnTo>
                  <a:lnTo>
                    <a:pt x="14" y="45"/>
                  </a:lnTo>
                  <a:lnTo>
                    <a:pt x="21" y="48"/>
                  </a:lnTo>
                  <a:lnTo>
                    <a:pt x="29" y="54"/>
                  </a:lnTo>
                  <a:lnTo>
                    <a:pt x="36" y="54"/>
                  </a:lnTo>
                  <a:lnTo>
                    <a:pt x="42" y="54"/>
                  </a:lnTo>
                  <a:lnTo>
                    <a:pt x="50" y="57"/>
                  </a:lnTo>
                  <a:lnTo>
                    <a:pt x="54" y="64"/>
                  </a:lnTo>
                  <a:lnTo>
                    <a:pt x="54" y="70"/>
                  </a:lnTo>
                  <a:lnTo>
                    <a:pt x="54" y="77"/>
                  </a:lnTo>
                  <a:lnTo>
                    <a:pt x="47" y="80"/>
                  </a:lnTo>
                  <a:lnTo>
                    <a:pt x="47" y="73"/>
                  </a:lnTo>
                  <a:lnTo>
                    <a:pt x="42" y="67"/>
                  </a:lnTo>
                  <a:lnTo>
                    <a:pt x="36" y="67"/>
                  </a:lnTo>
                  <a:lnTo>
                    <a:pt x="32" y="73"/>
                  </a:lnTo>
                  <a:lnTo>
                    <a:pt x="24" y="77"/>
                  </a:lnTo>
                  <a:lnTo>
                    <a:pt x="18" y="77"/>
                  </a:lnTo>
                  <a:lnTo>
                    <a:pt x="11" y="73"/>
                  </a:lnTo>
                  <a:lnTo>
                    <a:pt x="6" y="118"/>
                  </a:lnTo>
                  <a:lnTo>
                    <a:pt x="14" y="121"/>
                  </a:lnTo>
                  <a:lnTo>
                    <a:pt x="21" y="121"/>
                  </a:lnTo>
                  <a:lnTo>
                    <a:pt x="29" y="128"/>
                  </a:lnTo>
                  <a:lnTo>
                    <a:pt x="36" y="134"/>
                  </a:lnTo>
                  <a:lnTo>
                    <a:pt x="36" y="141"/>
                  </a:lnTo>
                  <a:lnTo>
                    <a:pt x="36" y="211"/>
                  </a:lnTo>
                  <a:lnTo>
                    <a:pt x="29" y="217"/>
                  </a:lnTo>
                  <a:lnTo>
                    <a:pt x="29" y="224"/>
                  </a:lnTo>
                  <a:lnTo>
                    <a:pt x="24" y="230"/>
                  </a:lnTo>
                  <a:lnTo>
                    <a:pt x="29" y="237"/>
                  </a:lnTo>
                  <a:lnTo>
                    <a:pt x="29" y="243"/>
                  </a:lnTo>
                  <a:lnTo>
                    <a:pt x="24" y="249"/>
                  </a:lnTo>
                  <a:lnTo>
                    <a:pt x="24" y="256"/>
                  </a:lnTo>
                  <a:lnTo>
                    <a:pt x="21" y="262"/>
                  </a:lnTo>
                  <a:lnTo>
                    <a:pt x="21" y="269"/>
                  </a:lnTo>
                  <a:lnTo>
                    <a:pt x="21" y="275"/>
                  </a:lnTo>
                  <a:lnTo>
                    <a:pt x="18" y="281"/>
                  </a:lnTo>
                  <a:lnTo>
                    <a:pt x="18" y="288"/>
                  </a:lnTo>
                  <a:lnTo>
                    <a:pt x="14" y="294"/>
                  </a:lnTo>
                  <a:lnTo>
                    <a:pt x="14" y="301"/>
                  </a:lnTo>
                  <a:lnTo>
                    <a:pt x="6" y="301"/>
                  </a:lnTo>
                  <a:lnTo>
                    <a:pt x="0" y="304"/>
                  </a:lnTo>
                </a:path>
              </a:pathLst>
            </a:custGeom>
            <a:blipFill rotWithShape="0">
              <a:blip r:embed="rId29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639960" y="3004920"/>
              <a:ext cx="871560" cy="723960"/>
            </a:xfrm>
            <a:custGeom>
              <a:avLst/>
              <a:gdLst/>
              <a:ahLst/>
              <a:rect l="l" t="t" r="r" b="b"/>
              <a:pathLst>
                <a:path w="617" h="456">
                  <a:moveTo>
                    <a:pt x="0" y="61"/>
                  </a:moveTo>
                  <a:lnTo>
                    <a:pt x="71" y="58"/>
                  </a:lnTo>
                  <a:lnTo>
                    <a:pt x="107" y="39"/>
                  </a:lnTo>
                  <a:lnTo>
                    <a:pt x="151" y="0"/>
                  </a:lnTo>
                  <a:lnTo>
                    <a:pt x="220" y="0"/>
                  </a:lnTo>
                  <a:lnTo>
                    <a:pt x="220" y="90"/>
                  </a:lnTo>
                  <a:lnTo>
                    <a:pt x="266" y="125"/>
                  </a:lnTo>
                  <a:lnTo>
                    <a:pt x="320" y="125"/>
                  </a:lnTo>
                  <a:lnTo>
                    <a:pt x="331" y="138"/>
                  </a:lnTo>
                  <a:lnTo>
                    <a:pt x="346" y="141"/>
                  </a:lnTo>
                  <a:lnTo>
                    <a:pt x="359" y="151"/>
                  </a:lnTo>
                  <a:lnTo>
                    <a:pt x="385" y="154"/>
                  </a:lnTo>
                  <a:lnTo>
                    <a:pt x="395" y="167"/>
                  </a:lnTo>
                  <a:lnTo>
                    <a:pt x="442" y="167"/>
                  </a:lnTo>
                  <a:lnTo>
                    <a:pt x="472" y="189"/>
                  </a:lnTo>
                  <a:lnTo>
                    <a:pt x="475" y="266"/>
                  </a:lnTo>
                  <a:lnTo>
                    <a:pt x="478" y="288"/>
                  </a:lnTo>
                  <a:lnTo>
                    <a:pt x="493" y="301"/>
                  </a:lnTo>
                  <a:lnTo>
                    <a:pt x="580" y="304"/>
                  </a:lnTo>
                  <a:lnTo>
                    <a:pt x="583" y="323"/>
                  </a:lnTo>
                  <a:lnTo>
                    <a:pt x="601" y="343"/>
                  </a:lnTo>
                  <a:lnTo>
                    <a:pt x="598" y="359"/>
                  </a:lnTo>
                  <a:lnTo>
                    <a:pt x="616" y="387"/>
                  </a:lnTo>
                  <a:lnTo>
                    <a:pt x="616" y="429"/>
                  </a:lnTo>
                  <a:lnTo>
                    <a:pt x="598" y="455"/>
                  </a:lnTo>
                </a:path>
              </a:pathLst>
            </a:custGeom>
            <a:blipFill rotWithShape="0">
              <a:blip r:embed="rId30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782880" y="3701880"/>
              <a:ext cx="703440" cy="290520"/>
            </a:xfrm>
            <a:custGeom>
              <a:avLst/>
              <a:gdLst/>
              <a:ahLst/>
              <a:rect l="l" t="t" r="r" b="b"/>
              <a:pathLst>
                <a:path w="498" h="183">
                  <a:moveTo>
                    <a:pt x="497" y="22"/>
                  </a:moveTo>
                  <a:lnTo>
                    <a:pt x="492" y="28"/>
                  </a:lnTo>
                  <a:lnTo>
                    <a:pt x="485" y="32"/>
                  </a:lnTo>
                  <a:lnTo>
                    <a:pt x="485" y="25"/>
                  </a:lnTo>
                  <a:lnTo>
                    <a:pt x="479" y="22"/>
                  </a:lnTo>
                  <a:lnTo>
                    <a:pt x="474" y="16"/>
                  </a:lnTo>
                  <a:lnTo>
                    <a:pt x="467" y="12"/>
                  </a:lnTo>
                  <a:lnTo>
                    <a:pt x="461" y="9"/>
                  </a:lnTo>
                  <a:lnTo>
                    <a:pt x="453" y="6"/>
                  </a:lnTo>
                  <a:lnTo>
                    <a:pt x="446" y="3"/>
                  </a:lnTo>
                  <a:lnTo>
                    <a:pt x="438" y="0"/>
                  </a:lnTo>
                  <a:lnTo>
                    <a:pt x="428" y="0"/>
                  </a:lnTo>
                  <a:lnTo>
                    <a:pt x="417" y="0"/>
                  </a:lnTo>
                  <a:lnTo>
                    <a:pt x="407" y="0"/>
                  </a:lnTo>
                  <a:lnTo>
                    <a:pt x="399" y="0"/>
                  </a:lnTo>
                  <a:lnTo>
                    <a:pt x="392" y="0"/>
                  </a:lnTo>
                  <a:lnTo>
                    <a:pt x="384" y="6"/>
                  </a:lnTo>
                  <a:lnTo>
                    <a:pt x="377" y="6"/>
                  </a:lnTo>
                  <a:lnTo>
                    <a:pt x="371" y="9"/>
                  </a:lnTo>
                  <a:lnTo>
                    <a:pt x="363" y="9"/>
                  </a:lnTo>
                  <a:lnTo>
                    <a:pt x="356" y="9"/>
                  </a:lnTo>
                  <a:lnTo>
                    <a:pt x="348" y="12"/>
                  </a:lnTo>
                  <a:lnTo>
                    <a:pt x="341" y="16"/>
                  </a:lnTo>
                  <a:lnTo>
                    <a:pt x="335" y="19"/>
                  </a:lnTo>
                  <a:lnTo>
                    <a:pt x="327" y="19"/>
                  </a:lnTo>
                  <a:lnTo>
                    <a:pt x="320" y="19"/>
                  </a:lnTo>
                  <a:lnTo>
                    <a:pt x="312" y="22"/>
                  </a:lnTo>
                  <a:lnTo>
                    <a:pt x="305" y="22"/>
                  </a:lnTo>
                  <a:lnTo>
                    <a:pt x="299" y="28"/>
                  </a:lnTo>
                  <a:lnTo>
                    <a:pt x="299" y="35"/>
                  </a:lnTo>
                  <a:lnTo>
                    <a:pt x="294" y="41"/>
                  </a:lnTo>
                  <a:lnTo>
                    <a:pt x="291" y="48"/>
                  </a:lnTo>
                  <a:lnTo>
                    <a:pt x="284" y="54"/>
                  </a:lnTo>
                  <a:lnTo>
                    <a:pt x="284" y="60"/>
                  </a:lnTo>
                  <a:lnTo>
                    <a:pt x="284" y="67"/>
                  </a:lnTo>
                  <a:lnTo>
                    <a:pt x="284" y="73"/>
                  </a:lnTo>
                  <a:lnTo>
                    <a:pt x="284" y="80"/>
                  </a:lnTo>
                  <a:lnTo>
                    <a:pt x="284" y="86"/>
                  </a:lnTo>
                  <a:lnTo>
                    <a:pt x="284" y="92"/>
                  </a:lnTo>
                  <a:lnTo>
                    <a:pt x="284" y="99"/>
                  </a:lnTo>
                  <a:lnTo>
                    <a:pt x="284" y="105"/>
                  </a:lnTo>
                  <a:lnTo>
                    <a:pt x="281" y="112"/>
                  </a:lnTo>
                  <a:lnTo>
                    <a:pt x="276" y="118"/>
                  </a:lnTo>
                  <a:lnTo>
                    <a:pt x="273" y="124"/>
                  </a:lnTo>
                  <a:lnTo>
                    <a:pt x="269" y="131"/>
                  </a:lnTo>
                  <a:lnTo>
                    <a:pt x="269" y="137"/>
                  </a:lnTo>
                  <a:lnTo>
                    <a:pt x="269" y="144"/>
                  </a:lnTo>
                  <a:lnTo>
                    <a:pt x="263" y="147"/>
                  </a:lnTo>
                  <a:lnTo>
                    <a:pt x="251" y="134"/>
                  </a:lnTo>
                  <a:lnTo>
                    <a:pt x="191" y="137"/>
                  </a:lnTo>
                  <a:lnTo>
                    <a:pt x="191" y="144"/>
                  </a:lnTo>
                  <a:lnTo>
                    <a:pt x="194" y="150"/>
                  </a:lnTo>
                  <a:lnTo>
                    <a:pt x="194" y="156"/>
                  </a:lnTo>
                  <a:lnTo>
                    <a:pt x="194" y="163"/>
                  </a:lnTo>
                  <a:lnTo>
                    <a:pt x="186" y="166"/>
                  </a:lnTo>
                  <a:lnTo>
                    <a:pt x="179" y="166"/>
                  </a:lnTo>
                  <a:lnTo>
                    <a:pt x="176" y="160"/>
                  </a:lnTo>
                  <a:lnTo>
                    <a:pt x="173" y="153"/>
                  </a:lnTo>
                  <a:lnTo>
                    <a:pt x="165" y="150"/>
                  </a:lnTo>
                  <a:lnTo>
                    <a:pt x="158" y="147"/>
                  </a:lnTo>
                  <a:lnTo>
                    <a:pt x="150" y="147"/>
                  </a:lnTo>
                  <a:lnTo>
                    <a:pt x="143" y="147"/>
                  </a:lnTo>
                  <a:lnTo>
                    <a:pt x="137" y="147"/>
                  </a:lnTo>
                  <a:lnTo>
                    <a:pt x="129" y="150"/>
                  </a:lnTo>
                  <a:lnTo>
                    <a:pt x="122" y="150"/>
                  </a:lnTo>
                  <a:lnTo>
                    <a:pt x="114" y="150"/>
                  </a:lnTo>
                  <a:lnTo>
                    <a:pt x="107" y="144"/>
                  </a:lnTo>
                  <a:lnTo>
                    <a:pt x="104" y="137"/>
                  </a:lnTo>
                  <a:lnTo>
                    <a:pt x="101" y="131"/>
                  </a:lnTo>
                  <a:lnTo>
                    <a:pt x="93" y="128"/>
                  </a:lnTo>
                  <a:lnTo>
                    <a:pt x="50" y="176"/>
                  </a:lnTo>
                  <a:lnTo>
                    <a:pt x="42" y="172"/>
                  </a:lnTo>
                  <a:lnTo>
                    <a:pt x="35" y="172"/>
                  </a:lnTo>
                  <a:lnTo>
                    <a:pt x="32" y="179"/>
                  </a:lnTo>
                  <a:lnTo>
                    <a:pt x="24" y="182"/>
                  </a:lnTo>
                  <a:lnTo>
                    <a:pt x="17" y="182"/>
                  </a:lnTo>
                  <a:lnTo>
                    <a:pt x="11" y="182"/>
                  </a:lnTo>
                  <a:lnTo>
                    <a:pt x="6" y="176"/>
                  </a:lnTo>
                  <a:lnTo>
                    <a:pt x="0" y="137"/>
                  </a:lnTo>
                </a:path>
              </a:pathLst>
            </a:custGeom>
            <a:blipFill rotWithShape="0">
              <a:blip r:embed="rId31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659040" y="3600360"/>
              <a:ext cx="125640" cy="336600"/>
            </a:xfrm>
            <a:custGeom>
              <a:avLst/>
              <a:gdLst/>
              <a:ahLst/>
              <a:rect l="l" t="t" r="r" b="b"/>
              <a:pathLst>
                <a:path w="88" h="212">
                  <a:moveTo>
                    <a:pt x="0" y="0"/>
                  </a:moveTo>
                  <a:lnTo>
                    <a:pt x="7" y="6"/>
                  </a:lnTo>
                  <a:lnTo>
                    <a:pt x="11" y="12"/>
                  </a:lnTo>
                  <a:lnTo>
                    <a:pt x="18" y="16"/>
                  </a:lnTo>
                  <a:lnTo>
                    <a:pt x="21" y="22"/>
                  </a:lnTo>
                  <a:lnTo>
                    <a:pt x="25" y="28"/>
                  </a:lnTo>
                  <a:lnTo>
                    <a:pt x="25" y="35"/>
                  </a:lnTo>
                  <a:lnTo>
                    <a:pt x="21" y="41"/>
                  </a:lnTo>
                  <a:lnTo>
                    <a:pt x="18" y="48"/>
                  </a:lnTo>
                  <a:lnTo>
                    <a:pt x="18" y="54"/>
                  </a:lnTo>
                  <a:lnTo>
                    <a:pt x="21" y="60"/>
                  </a:lnTo>
                  <a:lnTo>
                    <a:pt x="29" y="64"/>
                  </a:lnTo>
                  <a:lnTo>
                    <a:pt x="36" y="64"/>
                  </a:lnTo>
                  <a:lnTo>
                    <a:pt x="44" y="70"/>
                  </a:lnTo>
                  <a:lnTo>
                    <a:pt x="50" y="73"/>
                  </a:lnTo>
                  <a:lnTo>
                    <a:pt x="50" y="80"/>
                  </a:lnTo>
                  <a:lnTo>
                    <a:pt x="50" y="86"/>
                  </a:lnTo>
                  <a:lnTo>
                    <a:pt x="50" y="92"/>
                  </a:lnTo>
                  <a:lnTo>
                    <a:pt x="47" y="99"/>
                  </a:lnTo>
                  <a:lnTo>
                    <a:pt x="44" y="105"/>
                  </a:lnTo>
                  <a:lnTo>
                    <a:pt x="39" y="112"/>
                  </a:lnTo>
                  <a:lnTo>
                    <a:pt x="39" y="118"/>
                  </a:lnTo>
                  <a:lnTo>
                    <a:pt x="44" y="124"/>
                  </a:lnTo>
                  <a:lnTo>
                    <a:pt x="47" y="131"/>
                  </a:lnTo>
                  <a:lnTo>
                    <a:pt x="50" y="137"/>
                  </a:lnTo>
                  <a:lnTo>
                    <a:pt x="57" y="140"/>
                  </a:lnTo>
                  <a:lnTo>
                    <a:pt x="65" y="144"/>
                  </a:lnTo>
                  <a:lnTo>
                    <a:pt x="68" y="150"/>
                  </a:lnTo>
                  <a:lnTo>
                    <a:pt x="68" y="156"/>
                  </a:lnTo>
                  <a:lnTo>
                    <a:pt x="72" y="163"/>
                  </a:lnTo>
                  <a:lnTo>
                    <a:pt x="72" y="169"/>
                  </a:lnTo>
                  <a:lnTo>
                    <a:pt x="72" y="176"/>
                  </a:lnTo>
                  <a:lnTo>
                    <a:pt x="80" y="179"/>
                  </a:lnTo>
                  <a:lnTo>
                    <a:pt x="83" y="185"/>
                  </a:lnTo>
                  <a:lnTo>
                    <a:pt x="83" y="192"/>
                  </a:lnTo>
                  <a:lnTo>
                    <a:pt x="87" y="198"/>
                  </a:lnTo>
                  <a:lnTo>
                    <a:pt x="87" y="204"/>
                  </a:lnTo>
                  <a:lnTo>
                    <a:pt x="83" y="211"/>
                  </a:lnTo>
                </a:path>
              </a:pathLst>
            </a:custGeom>
            <a:blipFill rotWithShape="0">
              <a:blip r:embed="rId32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159080" y="3752640"/>
              <a:ext cx="569880" cy="574920"/>
            </a:xfrm>
            <a:custGeom>
              <a:avLst/>
              <a:gdLst/>
              <a:ahLst/>
              <a:rect l="l" t="t" r="r" b="b"/>
              <a:pathLst>
                <a:path w="403" h="362">
                  <a:moveTo>
                    <a:pt x="222" y="0"/>
                  </a:moveTo>
                  <a:lnTo>
                    <a:pt x="225" y="6"/>
                  </a:lnTo>
                  <a:lnTo>
                    <a:pt x="225" y="12"/>
                  </a:lnTo>
                  <a:lnTo>
                    <a:pt x="230" y="19"/>
                  </a:lnTo>
                  <a:lnTo>
                    <a:pt x="233" y="25"/>
                  </a:lnTo>
                  <a:lnTo>
                    <a:pt x="233" y="32"/>
                  </a:lnTo>
                  <a:lnTo>
                    <a:pt x="233" y="38"/>
                  </a:lnTo>
                  <a:lnTo>
                    <a:pt x="233" y="44"/>
                  </a:lnTo>
                  <a:lnTo>
                    <a:pt x="233" y="51"/>
                  </a:lnTo>
                  <a:lnTo>
                    <a:pt x="233" y="57"/>
                  </a:lnTo>
                  <a:lnTo>
                    <a:pt x="233" y="64"/>
                  </a:lnTo>
                  <a:lnTo>
                    <a:pt x="233" y="70"/>
                  </a:lnTo>
                  <a:lnTo>
                    <a:pt x="230" y="76"/>
                  </a:lnTo>
                  <a:lnTo>
                    <a:pt x="230" y="83"/>
                  </a:lnTo>
                  <a:lnTo>
                    <a:pt x="230" y="89"/>
                  </a:lnTo>
                  <a:lnTo>
                    <a:pt x="230" y="96"/>
                  </a:lnTo>
                  <a:lnTo>
                    <a:pt x="236" y="99"/>
                  </a:lnTo>
                  <a:lnTo>
                    <a:pt x="243" y="99"/>
                  </a:lnTo>
                  <a:lnTo>
                    <a:pt x="251" y="102"/>
                  </a:lnTo>
                  <a:lnTo>
                    <a:pt x="254" y="108"/>
                  </a:lnTo>
                  <a:lnTo>
                    <a:pt x="261" y="112"/>
                  </a:lnTo>
                  <a:lnTo>
                    <a:pt x="269" y="112"/>
                  </a:lnTo>
                  <a:lnTo>
                    <a:pt x="276" y="112"/>
                  </a:lnTo>
                  <a:lnTo>
                    <a:pt x="284" y="112"/>
                  </a:lnTo>
                  <a:lnTo>
                    <a:pt x="290" y="112"/>
                  </a:lnTo>
                  <a:lnTo>
                    <a:pt x="297" y="115"/>
                  </a:lnTo>
                  <a:lnTo>
                    <a:pt x="308" y="115"/>
                  </a:lnTo>
                  <a:lnTo>
                    <a:pt x="315" y="115"/>
                  </a:lnTo>
                  <a:lnTo>
                    <a:pt x="323" y="115"/>
                  </a:lnTo>
                  <a:lnTo>
                    <a:pt x="330" y="115"/>
                  </a:lnTo>
                  <a:lnTo>
                    <a:pt x="333" y="121"/>
                  </a:lnTo>
                  <a:lnTo>
                    <a:pt x="337" y="128"/>
                  </a:lnTo>
                  <a:lnTo>
                    <a:pt x="337" y="134"/>
                  </a:lnTo>
                  <a:lnTo>
                    <a:pt x="337" y="140"/>
                  </a:lnTo>
                  <a:lnTo>
                    <a:pt x="337" y="147"/>
                  </a:lnTo>
                  <a:lnTo>
                    <a:pt x="337" y="153"/>
                  </a:lnTo>
                  <a:lnTo>
                    <a:pt x="344" y="156"/>
                  </a:lnTo>
                  <a:lnTo>
                    <a:pt x="344" y="163"/>
                  </a:lnTo>
                  <a:lnTo>
                    <a:pt x="344" y="169"/>
                  </a:lnTo>
                  <a:lnTo>
                    <a:pt x="344" y="176"/>
                  </a:lnTo>
                  <a:lnTo>
                    <a:pt x="344" y="182"/>
                  </a:lnTo>
                  <a:lnTo>
                    <a:pt x="351" y="188"/>
                  </a:lnTo>
                  <a:lnTo>
                    <a:pt x="359" y="188"/>
                  </a:lnTo>
                  <a:lnTo>
                    <a:pt x="366" y="188"/>
                  </a:lnTo>
                  <a:lnTo>
                    <a:pt x="373" y="188"/>
                  </a:lnTo>
                  <a:lnTo>
                    <a:pt x="380" y="188"/>
                  </a:lnTo>
                  <a:lnTo>
                    <a:pt x="387" y="188"/>
                  </a:lnTo>
                  <a:lnTo>
                    <a:pt x="395" y="188"/>
                  </a:lnTo>
                  <a:lnTo>
                    <a:pt x="398" y="195"/>
                  </a:lnTo>
                  <a:lnTo>
                    <a:pt x="398" y="201"/>
                  </a:lnTo>
                  <a:lnTo>
                    <a:pt x="402" y="208"/>
                  </a:lnTo>
                  <a:lnTo>
                    <a:pt x="402" y="214"/>
                  </a:lnTo>
                  <a:lnTo>
                    <a:pt x="402" y="220"/>
                  </a:lnTo>
                  <a:lnTo>
                    <a:pt x="402" y="227"/>
                  </a:lnTo>
                  <a:lnTo>
                    <a:pt x="402" y="233"/>
                  </a:lnTo>
                  <a:lnTo>
                    <a:pt x="402" y="240"/>
                  </a:lnTo>
                  <a:lnTo>
                    <a:pt x="395" y="246"/>
                  </a:lnTo>
                  <a:lnTo>
                    <a:pt x="391" y="252"/>
                  </a:lnTo>
                  <a:lnTo>
                    <a:pt x="391" y="259"/>
                  </a:lnTo>
                  <a:lnTo>
                    <a:pt x="391" y="265"/>
                  </a:lnTo>
                  <a:lnTo>
                    <a:pt x="391" y="272"/>
                  </a:lnTo>
                  <a:lnTo>
                    <a:pt x="387" y="278"/>
                  </a:lnTo>
                  <a:lnTo>
                    <a:pt x="384" y="284"/>
                  </a:lnTo>
                  <a:lnTo>
                    <a:pt x="384" y="291"/>
                  </a:lnTo>
                  <a:lnTo>
                    <a:pt x="384" y="297"/>
                  </a:lnTo>
                  <a:lnTo>
                    <a:pt x="387" y="304"/>
                  </a:lnTo>
                  <a:lnTo>
                    <a:pt x="387" y="310"/>
                  </a:lnTo>
                  <a:lnTo>
                    <a:pt x="384" y="316"/>
                  </a:lnTo>
                  <a:lnTo>
                    <a:pt x="377" y="320"/>
                  </a:lnTo>
                  <a:lnTo>
                    <a:pt x="369" y="326"/>
                  </a:lnTo>
                  <a:lnTo>
                    <a:pt x="362" y="332"/>
                  </a:lnTo>
                  <a:lnTo>
                    <a:pt x="355" y="339"/>
                  </a:lnTo>
                  <a:lnTo>
                    <a:pt x="348" y="345"/>
                  </a:lnTo>
                  <a:lnTo>
                    <a:pt x="341" y="348"/>
                  </a:lnTo>
                  <a:lnTo>
                    <a:pt x="330" y="352"/>
                  </a:lnTo>
                  <a:lnTo>
                    <a:pt x="323" y="352"/>
                  </a:lnTo>
                  <a:lnTo>
                    <a:pt x="315" y="355"/>
                  </a:lnTo>
                  <a:lnTo>
                    <a:pt x="308" y="355"/>
                  </a:lnTo>
                  <a:lnTo>
                    <a:pt x="302" y="358"/>
                  </a:lnTo>
                  <a:lnTo>
                    <a:pt x="294" y="361"/>
                  </a:lnTo>
                  <a:lnTo>
                    <a:pt x="287" y="361"/>
                  </a:lnTo>
                  <a:lnTo>
                    <a:pt x="279" y="361"/>
                  </a:lnTo>
                  <a:lnTo>
                    <a:pt x="272" y="358"/>
                  </a:lnTo>
                  <a:lnTo>
                    <a:pt x="266" y="355"/>
                  </a:lnTo>
                  <a:lnTo>
                    <a:pt x="258" y="352"/>
                  </a:lnTo>
                  <a:lnTo>
                    <a:pt x="251" y="348"/>
                  </a:lnTo>
                  <a:lnTo>
                    <a:pt x="243" y="345"/>
                  </a:lnTo>
                  <a:lnTo>
                    <a:pt x="233" y="342"/>
                  </a:lnTo>
                  <a:lnTo>
                    <a:pt x="225" y="342"/>
                  </a:lnTo>
                  <a:lnTo>
                    <a:pt x="215" y="342"/>
                  </a:lnTo>
                  <a:lnTo>
                    <a:pt x="207" y="342"/>
                  </a:lnTo>
                  <a:lnTo>
                    <a:pt x="201" y="345"/>
                  </a:lnTo>
                  <a:lnTo>
                    <a:pt x="201" y="339"/>
                  </a:lnTo>
                  <a:lnTo>
                    <a:pt x="201" y="332"/>
                  </a:lnTo>
                  <a:lnTo>
                    <a:pt x="207" y="329"/>
                  </a:lnTo>
                  <a:lnTo>
                    <a:pt x="207" y="323"/>
                  </a:lnTo>
                  <a:lnTo>
                    <a:pt x="212" y="316"/>
                  </a:lnTo>
                  <a:lnTo>
                    <a:pt x="215" y="310"/>
                  </a:lnTo>
                  <a:lnTo>
                    <a:pt x="215" y="304"/>
                  </a:lnTo>
                  <a:lnTo>
                    <a:pt x="218" y="297"/>
                  </a:lnTo>
                  <a:lnTo>
                    <a:pt x="222" y="291"/>
                  </a:lnTo>
                  <a:lnTo>
                    <a:pt x="225" y="284"/>
                  </a:lnTo>
                  <a:lnTo>
                    <a:pt x="225" y="278"/>
                  </a:lnTo>
                  <a:lnTo>
                    <a:pt x="230" y="272"/>
                  </a:lnTo>
                  <a:lnTo>
                    <a:pt x="230" y="265"/>
                  </a:lnTo>
                  <a:lnTo>
                    <a:pt x="233" y="259"/>
                  </a:lnTo>
                  <a:lnTo>
                    <a:pt x="225" y="252"/>
                  </a:lnTo>
                  <a:lnTo>
                    <a:pt x="218" y="246"/>
                  </a:lnTo>
                  <a:lnTo>
                    <a:pt x="212" y="240"/>
                  </a:lnTo>
                  <a:lnTo>
                    <a:pt x="204" y="236"/>
                  </a:lnTo>
                  <a:lnTo>
                    <a:pt x="201" y="230"/>
                  </a:lnTo>
                  <a:lnTo>
                    <a:pt x="194" y="227"/>
                  </a:lnTo>
                  <a:lnTo>
                    <a:pt x="186" y="224"/>
                  </a:lnTo>
                  <a:lnTo>
                    <a:pt x="179" y="220"/>
                  </a:lnTo>
                  <a:lnTo>
                    <a:pt x="168" y="217"/>
                  </a:lnTo>
                  <a:lnTo>
                    <a:pt x="161" y="217"/>
                  </a:lnTo>
                  <a:lnTo>
                    <a:pt x="153" y="214"/>
                  </a:lnTo>
                  <a:lnTo>
                    <a:pt x="150" y="208"/>
                  </a:lnTo>
                  <a:lnTo>
                    <a:pt x="143" y="204"/>
                  </a:lnTo>
                  <a:lnTo>
                    <a:pt x="135" y="201"/>
                  </a:lnTo>
                  <a:lnTo>
                    <a:pt x="129" y="201"/>
                  </a:lnTo>
                  <a:lnTo>
                    <a:pt x="122" y="201"/>
                  </a:lnTo>
                  <a:lnTo>
                    <a:pt x="114" y="204"/>
                  </a:lnTo>
                  <a:lnTo>
                    <a:pt x="107" y="204"/>
                  </a:lnTo>
                  <a:lnTo>
                    <a:pt x="99" y="201"/>
                  </a:lnTo>
                  <a:lnTo>
                    <a:pt x="93" y="198"/>
                  </a:lnTo>
                  <a:lnTo>
                    <a:pt x="89" y="192"/>
                  </a:lnTo>
                  <a:lnTo>
                    <a:pt x="81" y="185"/>
                  </a:lnTo>
                  <a:lnTo>
                    <a:pt x="78" y="179"/>
                  </a:lnTo>
                  <a:lnTo>
                    <a:pt x="71" y="172"/>
                  </a:lnTo>
                  <a:lnTo>
                    <a:pt x="64" y="169"/>
                  </a:lnTo>
                  <a:lnTo>
                    <a:pt x="57" y="166"/>
                  </a:lnTo>
                  <a:lnTo>
                    <a:pt x="50" y="163"/>
                  </a:lnTo>
                  <a:lnTo>
                    <a:pt x="46" y="156"/>
                  </a:lnTo>
                  <a:lnTo>
                    <a:pt x="39" y="150"/>
                  </a:lnTo>
                  <a:lnTo>
                    <a:pt x="32" y="144"/>
                  </a:lnTo>
                  <a:lnTo>
                    <a:pt x="24" y="137"/>
                  </a:lnTo>
                  <a:lnTo>
                    <a:pt x="17" y="131"/>
                  </a:lnTo>
                  <a:lnTo>
                    <a:pt x="14" y="124"/>
                  </a:lnTo>
                  <a:lnTo>
                    <a:pt x="6" y="124"/>
                  </a:lnTo>
                  <a:lnTo>
                    <a:pt x="3" y="118"/>
                  </a:lnTo>
                  <a:lnTo>
                    <a:pt x="0" y="115"/>
                  </a:lnTo>
                </a:path>
              </a:pathLst>
            </a:custGeom>
            <a:blipFill rotWithShape="0">
              <a:blip r:embed="rId33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427640" y="4178160"/>
              <a:ext cx="342720" cy="708120"/>
            </a:xfrm>
            <a:custGeom>
              <a:avLst/>
              <a:gdLst/>
              <a:ahLst/>
              <a:rect l="l" t="t" r="r" b="b"/>
              <a:pathLst>
                <a:path w="243" h="446">
                  <a:moveTo>
                    <a:pt x="198" y="4"/>
                  </a:moveTo>
                  <a:lnTo>
                    <a:pt x="205" y="0"/>
                  </a:lnTo>
                  <a:lnTo>
                    <a:pt x="212" y="0"/>
                  </a:lnTo>
                  <a:lnTo>
                    <a:pt x="220" y="0"/>
                  </a:lnTo>
                  <a:lnTo>
                    <a:pt x="227" y="0"/>
                  </a:lnTo>
                  <a:lnTo>
                    <a:pt x="230" y="7"/>
                  </a:lnTo>
                  <a:lnTo>
                    <a:pt x="234" y="13"/>
                  </a:lnTo>
                  <a:lnTo>
                    <a:pt x="238" y="20"/>
                  </a:lnTo>
                  <a:lnTo>
                    <a:pt x="242" y="26"/>
                  </a:lnTo>
                  <a:lnTo>
                    <a:pt x="238" y="32"/>
                  </a:lnTo>
                  <a:lnTo>
                    <a:pt x="238" y="39"/>
                  </a:lnTo>
                  <a:lnTo>
                    <a:pt x="238" y="45"/>
                  </a:lnTo>
                  <a:lnTo>
                    <a:pt x="238" y="52"/>
                  </a:lnTo>
                  <a:lnTo>
                    <a:pt x="238" y="58"/>
                  </a:lnTo>
                  <a:lnTo>
                    <a:pt x="238" y="64"/>
                  </a:lnTo>
                  <a:lnTo>
                    <a:pt x="234" y="71"/>
                  </a:lnTo>
                  <a:lnTo>
                    <a:pt x="230" y="77"/>
                  </a:lnTo>
                  <a:lnTo>
                    <a:pt x="227" y="84"/>
                  </a:lnTo>
                  <a:lnTo>
                    <a:pt x="220" y="87"/>
                  </a:lnTo>
                  <a:lnTo>
                    <a:pt x="212" y="87"/>
                  </a:lnTo>
                  <a:lnTo>
                    <a:pt x="205" y="90"/>
                  </a:lnTo>
                  <a:lnTo>
                    <a:pt x="198" y="93"/>
                  </a:lnTo>
                  <a:lnTo>
                    <a:pt x="191" y="100"/>
                  </a:lnTo>
                  <a:lnTo>
                    <a:pt x="184" y="103"/>
                  </a:lnTo>
                  <a:lnTo>
                    <a:pt x="176" y="106"/>
                  </a:lnTo>
                  <a:lnTo>
                    <a:pt x="169" y="109"/>
                  </a:lnTo>
                  <a:lnTo>
                    <a:pt x="162" y="116"/>
                  </a:lnTo>
                  <a:lnTo>
                    <a:pt x="155" y="119"/>
                  </a:lnTo>
                  <a:lnTo>
                    <a:pt x="108" y="160"/>
                  </a:lnTo>
                  <a:lnTo>
                    <a:pt x="68" y="205"/>
                  </a:lnTo>
                  <a:lnTo>
                    <a:pt x="61" y="208"/>
                  </a:lnTo>
                  <a:lnTo>
                    <a:pt x="54" y="215"/>
                  </a:lnTo>
                  <a:lnTo>
                    <a:pt x="47" y="218"/>
                  </a:lnTo>
                  <a:lnTo>
                    <a:pt x="43" y="224"/>
                  </a:lnTo>
                  <a:lnTo>
                    <a:pt x="43" y="231"/>
                  </a:lnTo>
                  <a:lnTo>
                    <a:pt x="40" y="237"/>
                  </a:lnTo>
                  <a:lnTo>
                    <a:pt x="40" y="244"/>
                  </a:lnTo>
                  <a:lnTo>
                    <a:pt x="40" y="250"/>
                  </a:lnTo>
                  <a:lnTo>
                    <a:pt x="40" y="256"/>
                  </a:lnTo>
                  <a:lnTo>
                    <a:pt x="36" y="263"/>
                  </a:lnTo>
                  <a:lnTo>
                    <a:pt x="32" y="269"/>
                  </a:lnTo>
                  <a:lnTo>
                    <a:pt x="32" y="276"/>
                  </a:lnTo>
                  <a:lnTo>
                    <a:pt x="29" y="282"/>
                  </a:lnTo>
                  <a:lnTo>
                    <a:pt x="29" y="288"/>
                  </a:lnTo>
                  <a:lnTo>
                    <a:pt x="25" y="295"/>
                  </a:lnTo>
                  <a:lnTo>
                    <a:pt x="22" y="301"/>
                  </a:lnTo>
                  <a:lnTo>
                    <a:pt x="18" y="308"/>
                  </a:lnTo>
                  <a:lnTo>
                    <a:pt x="18" y="314"/>
                  </a:lnTo>
                  <a:lnTo>
                    <a:pt x="18" y="320"/>
                  </a:lnTo>
                  <a:lnTo>
                    <a:pt x="18" y="327"/>
                  </a:lnTo>
                  <a:lnTo>
                    <a:pt x="18" y="333"/>
                  </a:lnTo>
                  <a:lnTo>
                    <a:pt x="18" y="340"/>
                  </a:lnTo>
                  <a:lnTo>
                    <a:pt x="14" y="346"/>
                  </a:lnTo>
                  <a:lnTo>
                    <a:pt x="11" y="352"/>
                  </a:lnTo>
                  <a:lnTo>
                    <a:pt x="7" y="359"/>
                  </a:lnTo>
                  <a:lnTo>
                    <a:pt x="7" y="365"/>
                  </a:lnTo>
                  <a:lnTo>
                    <a:pt x="7" y="372"/>
                  </a:lnTo>
                  <a:lnTo>
                    <a:pt x="4" y="378"/>
                  </a:lnTo>
                  <a:lnTo>
                    <a:pt x="0" y="384"/>
                  </a:lnTo>
                  <a:lnTo>
                    <a:pt x="0" y="391"/>
                  </a:lnTo>
                  <a:lnTo>
                    <a:pt x="4" y="397"/>
                  </a:lnTo>
                  <a:lnTo>
                    <a:pt x="4" y="404"/>
                  </a:lnTo>
                  <a:lnTo>
                    <a:pt x="4" y="410"/>
                  </a:lnTo>
                  <a:lnTo>
                    <a:pt x="4" y="416"/>
                  </a:lnTo>
                  <a:lnTo>
                    <a:pt x="47" y="445"/>
                  </a:lnTo>
                </a:path>
              </a:pathLst>
            </a:custGeom>
            <a:blipFill rotWithShape="0">
              <a:blip r:embed="rId34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433760" y="4503600"/>
              <a:ext cx="336600" cy="378000"/>
            </a:xfrm>
            <a:custGeom>
              <a:avLst/>
              <a:gdLst/>
              <a:ahLst/>
              <a:rect l="l" t="t" r="r" b="b"/>
              <a:pathLst>
                <a:path w="239" h="238">
                  <a:moveTo>
                    <a:pt x="49" y="3"/>
                  </a:moveTo>
                  <a:lnTo>
                    <a:pt x="57" y="3"/>
                  </a:lnTo>
                  <a:lnTo>
                    <a:pt x="64" y="3"/>
                  </a:lnTo>
                  <a:lnTo>
                    <a:pt x="72" y="0"/>
                  </a:lnTo>
                  <a:lnTo>
                    <a:pt x="78" y="3"/>
                  </a:lnTo>
                  <a:lnTo>
                    <a:pt x="85" y="10"/>
                  </a:lnTo>
                  <a:lnTo>
                    <a:pt x="90" y="16"/>
                  </a:lnTo>
                  <a:lnTo>
                    <a:pt x="97" y="19"/>
                  </a:lnTo>
                  <a:lnTo>
                    <a:pt x="100" y="26"/>
                  </a:lnTo>
                  <a:lnTo>
                    <a:pt x="108" y="32"/>
                  </a:lnTo>
                  <a:lnTo>
                    <a:pt x="111" y="39"/>
                  </a:lnTo>
                  <a:lnTo>
                    <a:pt x="111" y="45"/>
                  </a:lnTo>
                  <a:lnTo>
                    <a:pt x="118" y="48"/>
                  </a:lnTo>
                  <a:lnTo>
                    <a:pt x="118" y="55"/>
                  </a:lnTo>
                  <a:lnTo>
                    <a:pt x="126" y="55"/>
                  </a:lnTo>
                  <a:lnTo>
                    <a:pt x="129" y="48"/>
                  </a:lnTo>
                  <a:lnTo>
                    <a:pt x="136" y="45"/>
                  </a:lnTo>
                  <a:lnTo>
                    <a:pt x="144" y="48"/>
                  </a:lnTo>
                  <a:lnTo>
                    <a:pt x="147" y="55"/>
                  </a:lnTo>
                  <a:lnTo>
                    <a:pt x="151" y="61"/>
                  </a:lnTo>
                  <a:lnTo>
                    <a:pt x="157" y="64"/>
                  </a:lnTo>
                  <a:lnTo>
                    <a:pt x="165" y="67"/>
                  </a:lnTo>
                  <a:lnTo>
                    <a:pt x="172" y="71"/>
                  </a:lnTo>
                  <a:lnTo>
                    <a:pt x="180" y="71"/>
                  </a:lnTo>
                  <a:lnTo>
                    <a:pt x="183" y="77"/>
                  </a:lnTo>
                  <a:lnTo>
                    <a:pt x="187" y="83"/>
                  </a:lnTo>
                  <a:lnTo>
                    <a:pt x="190" y="90"/>
                  </a:lnTo>
                  <a:lnTo>
                    <a:pt x="194" y="96"/>
                  </a:lnTo>
                  <a:lnTo>
                    <a:pt x="201" y="96"/>
                  </a:lnTo>
                  <a:lnTo>
                    <a:pt x="208" y="96"/>
                  </a:lnTo>
                  <a:lnTo>
                    <a:pt x="208" y="103"/>
                  </a:lnTo>
                  <a:lnTo>
                    <a:pt x="212" y="109"/>
                  </a:lnTo>
                  <a:lnTo>
                    <a:pt x="219" y="112"/>
                  </a:lnTo>
                  <a:lnTo>
                    <a:pt x="219" y="119"/>
                  </a:lnTo>
                  <a:lnTo>
                    <a:pt x="219" y="125"/>
                  </a:lnTo>
                  <a:lnTo>
                    <a:pt x="226" y="131"/>
                  </a:lnTo>
                  <a:lnTo>
                    <a:pt x="234" y="135"/>
                  </a:lnTo>
                  <a:lnTo>
                    <a:pt x="234" y="141"/>
                  </a:lnTo>
                  <a:lnTo>
                    <a:pt x="234" y="147"/>
                  </a:lnTo>
                  <a:lnTo>
                    <a:pt x="234" y="154"/>
                  </a:lnTo>
                  <a:lnTo>
                    <a:pt x="238" y="160"/>
                  </a:lnTo>
                  <a:lnTo>
                    <a:pt x="230" y="167"/>
                  </a:lnTo>
                  <a:lnTo>
                    <a:pt x="219" y="192"/>
                  </a:lnTo>
                  <a:lnTo>
                    <a:pt x="212" y="199"/>
                  </a:lnTo>
                  <a:lnTo>
                    <a:pt x="208" y="205"/>
                  </a:lnTo>
                  <a:lnTo>
                    <a:pt x="205" y="211"/>
                  </a:lnTo>
                  <a:lnTo>
                    <a:pt x="198" y="218"/>
                  </a:lnTo>
                  <a:lnTo>
                    <a:pt x="190" y="221"/>
                  </a:lnTo>
                  <a:lnTo>
                    <a:pt x="187" y="227"/>
                  </a:lnTo>
                  <a:lnTo>
                    <a:pt x="180" y="231"/>
                  </a:lnTo>
                  <a:lnTo>
                    <a:pt x="172" y="231"/>
                  </a:lnTo>
                  <a:lnTo>
                    <a:pt x="165" y="234"/>
                  </a:lnTo>
                  <a:lnTo>
                    <a:pt x="157" y="237"/>
                  </a:lnTo>
                  <a:lnTo>
                    <a:pt x="151" y="237"/>
                  </a:lnTo>
                  <a:lnTo>
                    <a:pt x="144" y="237"/>
                  </a:lnTo>
                  <a:lnTo>
                    <a:pt x="136" y="234"/>
                  </a:lnTo>
                  <a:lnTo>
                    <a:pt x="129" y="234"/>
                  </a:lnTo>
                  <a:lnTo>
                    <a:pt x="121" y="231"/>
                  </a:lnTo>
                  <a:lnTo>
                    <a:pt x="115" y="231"/>
                  </a:lnTo>
                  <a:lnTo>
                    <a:pt x="108" y="231"/>
                  </a:lnTo>
                  <a:lnTo>
                    <a:pt x="100" y="231"/>
                  </a:lnTo>
                  <a:lnTo>
                    <a:pt x="93" y="231"/>
                  </a:lnTo>
                  <a:lnTo>
                    <a:pt x="67" y="215"/>
                  </a:lnTo>
                  <a:lnTo>
                    <a:pt x="60" y="215"/>
                  </a:lnTo>
                  <a:lnTo>
                    <a:pt x="49" y="215"/>
                  </a:lnTo>
                  <a:lnTo>
                    <a:pt x="42" y="211"/>
                  </a:lnTo>
                  <a:lnTo>
                    <a:pt x="36" y="211"/>
                  </a:lnTo>
                  <a:lnTo>
                    <a:pt x="28" y="211"/>
                  </a:lnTo>
                  <a:lnTo>
                    <a:pt x="21" y="208"/>
                  </a:lnTo>
                  <a:lnTo>
                    <a:pt x="21" y="202"/>
                  </a:lnTo>
                  <a:lnTo>
                    <a:pt x="13" y="199"/>
                  </a:lnTo>
                  <a:lnTo>
                    <a:pt x="3" y="195"/>
                  </a:lnTo>
                  <a:lnTo>
                    <a:pt x="0" y="189"/>
                  </a:lnTo>
                </a:path>
              </a:pathLst>
            </a:custGeom>
            <a:blipFill rotWithShape="0">
              <a:blip r:embed="rId35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655800" y="3970080"/>
              <a:ext cx="193680" cy="2049480"/>
            </a:xfrm>
            <a:custGeom>
              <a:avLst/>
              <a:gdLst/>
              <a:ahLst/>
              <a:rect l="l" t="t" r="r" b="b"/>
              <a:pathLst>
                <a:path w="138" h="1291">
                  <a:moveTo>
                    <a:pt x="137" y="0"/>
                  </a:moveTo>
                  <a:lnTo>
                    <a:pt x="137" y="7"/>
                  </a:lnTo>
                  <a:lnTo>
                    <a:pt x="137" y="13"/>
                  </a:lnTo>
                  <a:lnTo>
                    <a:pt x="137" y="19"/>
                  </a:lnTo>
                  <a:lnTo>
                    <a:pt x="137" y="26"/>
                  </a:lnTo>
                  <a:lnTo>
                    <a:pt x="137" y="32"/>
                  </a:lnTo>
                  <a:lnTo>
                    <a:pt x="137" y="39"/>
                  </a:lnTo>
                  <a:lnTo>
                    <a:pt x="137" y="45"/>
                  </a:lnTo>
                  <a:lnTo>
                    <a:pt x="137" y="51"/>
                  </a:lnTo>
                  <a:lnTo>
                    <a:pt x="137" y="58"/>
                  </a:lnTo>
                  <a:lnTo>
                    <a:pt x="137" y="64"/>
                  </a:lnTo>
                  <a:lnTo>
                    <a:pt x="129" y="67"/>
                  </a:lnTo>
                  <a:lnTo>
                    <a:pt x="122" y="71"/>
                  </a:lnTo>
                  <a:lnTo>
                    <a:pt x="114" y="71"/>
                  </a:lnTo>
                  <a:lnTo>
                    <a:pt x="107" y="74"/>
                  </a:lnTo>
                  <a:lnTo>
                    <a:pt x="101" y="77"/>
                  </a:lnTo>
                  <a:lnTo>
                    <a:pt x="93" y="80"/>
                  </a:lnTo>
                  <a:lnTo>
                    <a:pt x="86" y="83"/>
                  </a:lnTo>
                  <a:lnTo>
                    <a:pt x="83" y="90"/>
                  </a:lnTo>
                  <a:lnTo>
                    <a:pt x="75" y="93"/>
                  </a:lnTo>
                  <a:lnTo>
                    <a:pt x="75" y="99"/>
                  </a:lnTo>
                  <a:lnTo>
                    <a:pt x="75" y="106"/>
                  </a:lnTo>
                  <a:lnTo>
                    <a:pt x="75" y="112"/>
                  </a:lnTo>
                  <a:lnTo>
                    <a:pt x="78" y="119"/>
                  </a:lnTo>
                  <a:lnTo>
                    <a:pt x="78" y="125"/>
                  </a:lnTo>
                  <a:lnTo>
                    <a:pt x="78" y="131"/>
                  </a:lnTo>
                  <a:lnTo>
                    <a:pt x="78" y="138"/>
                  </a:lnTo>
                  <a:lnTo>
                    <a:pt x="83" y="144"/>
                  </a:lnTo>
                  <a:lnTo>
                    <a:pt x="86" y="151"/>
                  </a:lnTo>
                  <a:lnTo>
                    <a:pt x="83" y="157"/>
                  </a:lnTo>
                  <a:lnTo>
                    <a:pt x="83" y="163"/>
                  </a:lnTo>
                  <a:lnTo>
                    <a:pt x="83" y="170"/>
                  </a:lnTo>
                  <a:lnTo>
                    <a:pt x="83" y="176"/>
                  </a:lnTo>
                  <a:lnTo>
                    <a:pt x="83" y="183"/>
                  </a:lnTo>
                  <a:lnTo>
                    <a:pt x="86" y="189"/>
                  </a:lnTo>
                  <a:lnTo>
                    <a:pt x="89" y="195"/>
                  </a:lnTo>
                  <a:lnTo>
                    <a:pt x="89" y="202"/>
                  </a:lnTo>
                  <a:lnTo>
                    <a:pt x="83" y="205"/>
                  </a:lnTo>
                  <a:lnTo>
                    <a:pt x="83" y="211"/>
                  </a:lnTo>
                  <a:lnTo>
                    <a:pt x="65" y="224"/>
                  </a:lnTo>
                  <a:lnTo>
                    <a:pt x="65" y="231"/>
                  </a:lnTo>
                  <a:lnTo>
                    <a:pt x="65" y="237"/>
                  </a:lnTo>
                  <a:lnTo>
                    <a:pt x="60" y="243"/>
                  </a:lnTo>
                  <a:lnTo>
                    <a:pt x="57" y="250"/>
                  </a:lnTo>
                  <a:lnTo>
                    <a:pt x="50" y="253"/>
                  </a:lnTo>
                  <a:lnTo>
                    <a:pt x="42" y="256"/>
                  </a:lnTo>
                  <a:lnTo>
                    <a:pt x="39" y="263"/>
                  </a:lnTo>
                  <a:lnTo>
                    <a:pt x="35" y="269"/>
                  </a:lnTo>
                  <a:lnTo>
                    <a:pt x="35" y="275"/>
                  </a:lnTo>
                  <a:lnTo>
                    <a:pt x="35" y="282"/>
                  </a:lnTo>
                  <a:lnTo>
                    <a:pt x="35" y="288"/>
                  </a:lnTo>
                  <a:lnTo>
                    <a:pt x="32" y="295"/>
                  </a:lnTo>
                  <a:lnTo>
                    <a:pt x="32" y="301"/>
                  </a:lnTo>
                  <a:lnTo>
                    <a:pt x="32" y="307"/>
                  </a:lnTo>
                  <a:lnTo>
                    <a:pt x="32" y="314"/>
                  </a:lnTo>
                  <a:lnTo>
                    <a:pt x="32" y="320"/>
                  </a:lnTo>
                  <a:lnTo>
                    <a:pt x="29" y="327"/>
                  </a:lnTo>
                  <a:lnTo>
                    <a:pt x="29" y="333"/>
                  </a:lnTo>
                  <a:lnTo>
                    <a:pt x="29" y="339"/>
                  </a:lnTo>
                  <a:lnTo>
                    <a:pt x="29" y="346"/>
                  </a:lnTo>
                  <a:lnTo>
                    <a:pt x="29" y="352"/>
                  </a:lnTo>
                  <a:lnTo>
                    <a:pt x="29" y="359"/>
                  </a:lnTo>
                  <a:lnTo>
                    <a:pt x="29" y="365"/>
                  </a:lnTo>
                  <a:lnTo>
                    <a:pt x="24" y="371"/>
                  </a:lnTo>
                  <a:lnTo>
                    <a:pt x="24" y="378"/>
                  </a:lnTo>
                  <a:lnTo>
                    <a:pt x="21" y="384"/>
                  </a:lnTo>
                  <a:lnTo>
                    <a:pt x="17" y="391"/>
                  </a:lnTo>
                  <a:lnTo>
                    <a:pt x="17" y="397"/>
                  </a:lnTo>
                  <a:lnTo>
                    <a:pt x="17" y="403"/>
                  </a:lnTo>
                  <a:lnTo>
                    <a:pt x="14" y="410"/>
                  </a:lnTo>
                  <a:lnTo>
                    <a:pt x="14" y="416"/>
                  </a:lnTo>
                  <a:lnTo>
                    <a:pt x="14" y="423"/>
                  </a:lnTo>
                  <a:lnTo>
                    <a:pt x="14" y="429"/>
                  </a:lnTo>
                  <a:lnTo>
                    <a:pt x="14" y="435"/>
                  </a:lnTo>
                  <a:lnTo>
                    <a:pt x="17" y="442"/>
                  </a:lnTo>
                  <a:lnTo>
                    <a:pt x="21" y="448"/>
                  </a:lnTo>
                  <a:lnTo>
                    <a:pt x="24" y="455"/>
                  </a:lnTo>
                  <a:lnTo>
                    <a:pt x="29" y="461"/>
                  </a:lnTo>
                  <a:lnTo>
                    <a:pt x="32" y="471"/>
                  </a:lnTo>
                  <a:lnTo>
                    <a:pt x="35" y="477"/>
                  </a:lnTo>
                  <a:lnTo>
                    <a:pt x="39" y="483"/>
                  </a:lnTo>
                  <a:lnTo>
                    <a:pt x="42" y="490"/>
                  </a:lnTo>
                  <a:lnTo>
                    <a:pt x="47" y="496"/>
                  </a:lnTo>
                  <a:lnTo>
                    <a:pt x="50" y="503"/>
                  </a:lnTo>
                  <a:lnTo>
                    <a:pt x="50" y="509"/>
                  </a:lnTo>
                  <a:lnTo>
                    <a:pt x="50" y="515"/>
                  </a:lnTo>
                  <a:lnTo>
                    <a:pt x="53" y="522"/>
                  </a:lnTo>
                  <a:lnTo>
                    <a:pt x="57" y="528"/>
                  </a:lnTo>
                  <a:lnTo>
                    <a:pt x="60" y="535"/>
                  </a:lnTo>
                  <a:lnTo>
                    <a:pt x="60" y="541"/>
                  </a:lnTo>
                  <a:lnTo>
                    <a:pt x="60" y="547"/>
                  </a:lnTo>
                  <a:lnTo>
                    <a:pt x="57" y="554"/>
                  </a:lnTo>
                  <a:lnTo>
                    <a:pt x="53" y="560"/>
                  </a:lnTo>
                  <a:lnTo>
                    <a:pt x="47" y="567"/>
                  </a:lnTo>
                  <a:lnTo>
                    <a:pt x="47" y="573"/>
                  </a:lnTo>
                  <a:lnTo>
                    <a:pt x="42" y="579"/>
                  </a:lnTo>
                  <a:lnTo>
                    <a:pt x="32" y="599"/>
                  </a:lnTo>
                  <a:lnTo>
                    <a:pt x="32" y="605"/>
                  </a:lnTo>
                  <a:lnTo>
                    <a:pt x="39" y="608"/>
                  </a:lnTo>
                  <a:lnTo>
                    <a:pt x="42" y="615"/>
                  </a:lnTo>
                  <a:lnTo>
                    <a:pt x="42" y="621"/>
                  </a:lnTo>
                  <a:lnTo>
                    <a:pt x="42" y="627"/>
                  </a:lnTo>
                  <a:lnTo>
                    <a:pt x="42" y="634"/>
                  </a:lnTo>
                  <a:lnTo>
                    <a:pt x="39" y="640"/>
                  </a:lnTo>
                  <a:lnTo>
                    <a:pt x="32" y="647"/>
                  </a:lnTo>
                  <a:lnTo>
                    <a:pt x="24" y="653"/>
                  </a:lnTo>
                  <a:lnTo>
                    <a:pt x="21" y="659"/>
                  </a:lnTo>
                  <a:lnTo>
                    <a:pt x="17" y="666"/>
                  </a:lnTo>
                  <a:lnTo>
                    <a:pt x="17" y="672"/>
                  </a:lnTo>
                  <a:lnTo>
                    <a:pt x="17" y="679"/>
                  </a:lnTo>
                  <a:lnTo>
                    <a:pt x="17" y="685"/>
                  </a:lnTo>
                  <a:lnTo>
                    <a:pt x="17" y="691"/>
                  </a:lnTo>
                  <a:lnTo>
                    <a:pt x="17" y="698"/>
                  </a:lnTo>
                  <a:lnTo>
                    <a:pt x="17" y="707"/>
                  </a:lnTo>
                  <a:lnTo>
                    <a:pt x="17" y="714"/>
                  </a:lnTo>
                  <a:lnTo>
                    <a:pt x="17" y="720"/>
                  </a:lnTo>
                  <a:lnTo>
                    <a:pt x="21" y="727"/>
                  </a:lnTo>
                  <a:lnTo>
                    <a:pt x="21" y="733"/>
                  </a:lnTo>
                  <a:lnTo>
                    <a:pt x="21" y="739"/>
                  </a:lnTo>
                  <a:lnTo>
                    <a:pt x="29" y="743"/>
                  </a:lnTo>
                  <a:lnTo>
                    <a:pt x="35" y="743"/>
                  </a:lnTo>
                  <a:lnTo>
                    <a:pt x="35" y="749"/>
                  </a:lnTo>
                  <a:lnTo>
                    <a:pt x="35" y="755"/>
                  </a:lnTo>
                  <a:lnTo>
                    <a:pt x="35" y="762"/>
                  </a:lnTo>
                  <a:lnTo>
                    <a:pt x="35" y="768"/>
                  </a:lnTo>
                  <a:lnTo>
                    <a:pt x="29" y="768"/>
                  </a:lnTo>
                  <a:lnTo>
                    <a:pt x="21" y="771"/>
                  </a:lnTo>
                  <a:lnTo>
                    <a:pt x="21" y="778"/>
                  </a:lnTo>
                  <a:lnTo>
                    <a:pt x="21" y="784"/>
                  </a:lnTo>
                  <a:lnTo>
                    <a:pt x="21" y="791"/>
                  </a:lnTo>
                  <a:lnTo>
                    <a:pt x="21" y="797"/>
                  </a:lnTo>
                  <a:lnTo>
                    <a:pt x="21" y="803"/>
                  </a:lnTo>
                  <a:lnTo>
                    <a:pt x="17" y="810"/>
                  </a:lnTo>
                  <a:lnTo>
                    <a:pt x="11" y="816"/>
                  </a:lnTo>
                  <a:lnTo>
                    <a:pt x="11" y="823"/>
                  </a:lnTo>
                  <a:lnTo>
                    <a:pt x="11" y="829"/>
                  </a:lnTo>
                  <a:lnTo>
                    <a:pt x="14" y="890"/>
                  </a:lnTo>
                  <a:lnTo>
                    <a:pt x="11" y="896"/>
                  </a:lnTo>
                  <a:lnTo>
                    <a:pt x="3" y="899"/>
                  </a:lnTo>
                  <a:lnTo>
                    <a:pt x="0" y="906"/>
                  </a:lnTo>
                  <a:lnTo>
                    <a:pt x="6" y="906"/>
                  </a:lnTo>
                  <a:lnTo>
                    <a:pt x="14" y="903"/>
                  </a:lnTo>
                  <a:lnTo>
                    <a:pt x="21" y="903"/>
                  </a:lnTo>
                  <a:lnTo>
                    <a:pt x="21" y="909"/>
                  </a:lnTo>
                  <a:lnTo>
                    <a:pt x="24" y="915"/>
                  </a:lnTo>
                  <a:lnTo>
                    <a:pt x="24" y="922"/>
                  </a:lnTo>
                  <a:lnTo>
                    <a:pt x="21" y="928"/>
                  </a:lnTo>
                  <a:lnTo>
                    <a:pt x="21" y="935"/>
                  </a:lnTo>
                  <a:lnTo>
                    <a:pt x="17" y="941"/>
                  </a:lnTo>
                  <a:lnTo>
                    <a:pt x="17" y="947"/>
                  </a:lnTo>
                  <a:lnTo>
                    <a:pt x="17" y="954"/>
                  </a:lnTo>
                  <a:lnTo>
                    <a:pt x="17" y="960"/>
                  </a:lnTo>
                  <a:lnTo>
                    <a:pt x="21" y="967"/>
                  </a:lnTo>
                  <a:lnTo>
                    <a:pt x="24" y="973"/>
                  </a:lnTo>
                  <a:lnTo>
                    <a:pt x="29" y="979"/>
                  </a:lnTo>
                  <a:lnTo>
                    <a:pt x="32" y="986"/>
                  </a:lnTo>
                  <a:lnTo>
                    <a:pt x="39" y="1021"/>
                  </a:lnTo>
                  <a:lnTo>
                    <a:pt x="39" y="1027"/>
                  </a:lnTo>
                  <a:lnTo>
                    <a:pt x="47" y="1034"/>
                  </a:lnTo>
                  <a:lnTo>
                    <a:pt x="53" y="1034"/>
                  </a:lnTo>
                  <a:lnTo>
                    <a:pt x="57" y="1040"/>
                  </a:lnTo>
                  <a:lnTo>
                    <a:pt x="60" y="1047"/>
                  </a:lnTo>
                  <a:lnTo>
                    <a:pt x="53" y="1050"/>
                  </a:lnTo>
                  <a:lnTo>
                    <a:pt x="47" y="1050"/>
                  </a:lnTo>
                  <a:lnTo>
                    <a:pt x="39" y="1047"/>
                  </a:lnTo>
                  <a:lnTo>
                    <a:pt x="39" y="1053"/>
                  </a:lnTo>
                  <a:lnTo>
                    <a:pt x="47" y="1056"/>
                  </a:lnTo>
                  <a:lnTo>
                    <a:pt x="53" y="1059"/>
                  </a:lnTo>
                  <a:lnTo>
                    <a:pt x="57" y="1066"/>
                  </a:lnTo>
                  <a:lnTo>
                    <a:pt x="65" y="1069"/>
                  </a:lnTo>
                  <a:lnTo>
                    <a:pt x="57" y="1072"/>
                  </a:lnTo>
                  <a:lnTo>
                    <a:pt x="57" y="1079"/>
                  </a:lnTo>
                  <a:lnTo>
                    <a:pt x="57" y="1085"/>
                  </a:lnTo>
                  <a:lnTo>
                    <a:pt x="57" y="1091"/>
                  </a:lnTo>
                  <a:lnTo>
                    <a:pt x="60" y="1098"/>
                  </a:lnTo>
                  <a:lnTo>
                    <a:pt x="60" y="1104"/>
                  </a:lnTo>
                  <a:lnTo>
                    <a:pt x="60" y="1111"/>
                  </a:lnTo>
                  <a:lnTo>
                    <a:pt x="65" y="1117"/>
                  </a:lnTo>
                  <a:lnTo>
                    <a:pt x="68" y="1123"/>
                  </a:lnTo>
                  <a:lnTo>
                    <a:pt x="71" y="1130"/>
                  </a:lnTo>
                  <a:lnTo>
                    <a:pt x="71" y="1136"/>
                  </a:lnTo>
                  <a:lnTo>
                    <a:pt x="71" y="1143"/>
                  </a:lnTo>
                  <a:lnTo>
                    <a:pt x="71" y="1149"/>
                  </a:lnTo>
                  <a:lnTo>
                    <a:pt x="68" y="1155"/>
                  </a:lnTo>
                  <a:lnTo>
                    <a:pt x="60" y="1159"/>
                  </a:lnTo>
                  <a:lnTo>
                    <a:pt x="60" y="1165"/>
                  </a:lnTo>
                  <a:lnTo>
                    <a:pt x="60" y="1171"/>
                  </a:lnTo>
                  <a:lnTo>
                    <a:pt x="57" y="1178"/>
                  </a:lnTo>
                  <a:lnTo>
                    <a:pt x="50" y="1184"/>
                  </a:lnTo>
                  <a:lnTo>
                    <a:pt x="47" y="1191"/>
                  </a:lnTo>
                  <a:lnTo>
                    <a:pt x="47" y="1197"/>
                  </a:lnTo>
                  <a:lnTo>
                    <a:pt x="60" y="1219"/>
                  </a:lnTo>
                  <a:lnTo>
                    <a:pt x="60" y="1226"/>
                  </a:lnTo>
                  <a:lnTo>
                    <a:pt x="60" y="1232"/>
                  </a:lnTo>
                  <a:lnTo>
                    <a:pt x="60" y="1239"/>
                  </a:lnTo>
                  <a:lnTo>
                    <a:pt x="57" y="1245"/>
                  </a:lnTo>
                  <a:lnTo>
                    <a:pt x="53" y="1251"/>
                  </a:lnTo>
                  <a:lnTo>
                    <a:pt x="50" y="1258"/>
                  </a:lnTo>
                  <a:lnTo>
                    <a:pt x="47" y="1264"/>
                  </a:lnTo>
                  <a:lnTo>
                    <a:pt x="42" y="1271"/>
                  </a:lnTo>
                  <a:lnTo>
                    <a:pt x="42" y="1277"/>
                  </a:lnTo>
                  <a:lnTo>
                    <a:pt x="39" y="1283"/>
                  </a:lnTo>
                  <a:lnTo>
                    <a:pt x="39" y="1290"/>
                  </a:lnTo>
                  <a:lnTo>
                    <a:pt x="47" y="1271"/>
                  </a:lnTo>
                </a:path>
              </a:pathLst>
            </a:custGeom>
            <a:blipFill rotWithShape="0">
              <a:blip r:embed="rId36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709800" y="6013440"/>
              <a:ext cx="281160" cy="366480"/>
            </a:xfrm>
            <a:custGeom>
              <a:avLst/>
              <a:gdLst/>
              <a:ahLst/>
              <a:rect l="l" t="t" r="r" b="b"/>
              <a:pathLst>
                <a:path w="199" h="231">
                  <a:moveTo>
                    <a:pt x="0" y="0"/>
                  </a:moveTo>
                  <a:lnTo>
                    <a:pt x="0" y="6"/>
                  </a:lnTo>
                  <a:lnTo>
                    <a:pt x="3" y="12"/>
                  </a:lnTo>
                  <a:lnTo>
                    <a:pt x="3" y="19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7" y="44"/>
                  </a:lnTo>
                  <a:lnTo>
                    <a:pt x="14" y="41"/>
                  </a:lnTo>
                  <a:lnTo>
                    <a:pt x="18" y="35"/>
                  </a:lnTo>
                  <a:lnTo>
                    <a:pt x="25" y="35"/>
                  </a:lnTo>
                  <a:lnTo>
                    <a:pt x="32" y="38"/>
                  </a:lnTo>
                  <a:lnTo>
                    <a:pt x="32" y="44"/>
                  </a:lnTo>
                  <a:lnTo>
                    <a:pt x="39" y="48"/>
                  </a:lnTo>
                  <a:lnTo>
                    <a:pt x="43" y="54"/>
                  </a:lnTo>
                  <a:lnTo>
                    <a:pt x="43" y="60"/>
                  </a:lnTo>
                  <a:lnTo>
                    <a:pt x="43" y="67"/>
                  </a:lnTo>
                  <a:lnTo>
                    <a:pt x="43" y="73"/>
                  </a:lnTo>
                  <a:lnTo>
                    <a:pt x="43" y="80"/>
                  </a:lnTo>
                  <a:lnTo>
                    <a:pt x="43" y="86"/>
                  </a:lnTo>
                  <a:lnTo>
                    <a:pt x="43" y="92"/>
                  </a:lnTo>
                  <a:lnTo>
                    <a:pt x="43" y="99"/>
                  </a:lnTo>
                  <a:lnTo>
                    <a:pt x="50" y="102"/>
                  </a:lnTo>
                  <a:lnTo>
                    <a:pt x="57" y="102"/>
                  </a:lnTo>
                  <a:lnTo>
                    <a:pt x="65" y="102"/>
                  </a:lnTo>
                  <a:lnTo>
                    <a:pt x="72" y="102"/>
                  </a:lnTo>
                  <a:lnTo>
                    <a:pt x="79" y="102"/>
                  </a:lnTo>
                  <a:lnTo>
                    <a:pt x="86" y="102"/>
                  </a:lnTo>
                  <a:lnTo>
                    <a:pt x="93" y="102"/>
                  </a:lnTo>
                  <a:lnTo>
                    <a:pt x="101" y="102"/>
                  </a:lnTo>
                  <a:lnTo>
                    <a:pt x="108" y="105"/>
                  </a:lnTo>
                  <a:lnTo>
                    <a:pt x="115" y="108"/>
                  </a:lnTo>
                  <a:lnTo>
                    <a:pt x="119" y="115"/>
                  </a:lnTo>
                  <a:lnTo>
                    <a:pt x="126" y="118"/>
                  </a:lnTo>
                  <a:lnTo>
                    <a:pt x="126" y="124"/>
                  </a:lnTo>
                  <a:lnTo>
                    <a:pt x="119" y="131"/>
                  </a:lnTo>
                  <a:lnTo>
                    <a:pt x="115" y="137"/>
                  </a:lnTo>
                  <a:lnTo>
                    <a:pt x="119" y="144"/>
                  </a:lnTo>
                  <a:lnTo>
                    <a:pt x="126" y="147"/>
                  </a:lnTo>
                  <a:lnTo>
                    <a:pt x="133" y="147"/>
                  </a:lnTo>
                  <a:lnTo>
                    <a:pt x="133" y="153"/>
                  </a:lnTo>
                  <a:lnTo>
                    <a:pt x="140" y="156"/>
                  </a:lnTo>
                  <a:lnTo>
                    <a:pt x="147" y="160"/>
                  </a:lnTo>
                  <a:lnTo>
                    <a:pt x="155" y="160"/>
                  </a:lnTo>
                  <a:lnTo>
                    <a:pt x="162" y="163"/>
                  </a:lnTo>
                  <a:lnTo>
                    <a:pt x="162" y="169"/>
                  </a:lnTo>
                  <a:lnTo>
                    <a:pt x="155" y="176"/>
                  </a:lnTo>
                  <a:lnTo>
                    <a:pt x="147" y="179"/>
                  </a:lnTo>
                  <a:lnTo>
                    <a:pt x="140" y="179"/>
                  </a:lnTo>
                  <a:lnTo>
                    <a:pt x="133" y="182"/>
                  </a:lnTo>
                  <a:lnTo>
                    <a:pt x="126" y="185"/>
                  </a:lnTo>
                  <a:lnTo>
                    <a:pt x="126" y="192"/>
                  </a:lnTo>
                  <a:lnTo>
                    <a:pt x="133" y="195"/>
                  </a:lnTo>
                  <a:lnTo>
                    <a:pt x="140" y="198"/>
                  </a:lnTo>
                  <a:lnTo>
                    <a:pt x="140" y="192"/>
                  </a:lnTo>
                  <a:lnTo>
                    <a:pt x="133" y="192"/>
                  </a:lnTo>
                  <a:lnTo>
                    <a:pt x="126" y="188"/>
                  </a:lnTo>
                  <a:lnTo>
                    <a:pt x="126" y="182"/>
                  </a:lnTo>
                  <a:lnTo>
                    <a:pt x="133" y="179"/>
                  </a:lnTo>
                  <a:lnTo>
                    <a:pt x="140" y="176"/>
                  </a:lnTo>
                  <a:lnTo>
                    <a:pt x="147" y="172"/>
                  </a:lnTo>
                  <a:lnTo>
                    <a:pt x="147" y="166"/>
                  </a:lnTo>
                  <a:lnTo>
                    <a:pt x="155" y="163"/>
                  </a:lnTo>
                  <a:lnTo>
                    <a:pt x="162" y="163"/>
                  </a:lnTo>
                  <a:lnTo>
                    <a:pt x="169" y="166"/>
                  </a:lnTo>
                  <a:lnTo>
                    <a:pt x="176" y="166"/>
                  </a:lnTo>
                  <a:lnTo>
                    <a:pt x="176" y="172"/>
                  </a:lnTo>
                  <a:lnTo>
                    <a:pt x="176" y="201"/>
                  </a:lnTo>
                  <a:lnTo>
                    <a:pt x="183" y="204"/>
                  </a:lnTo>
                  <a:lnTo>
                    <a:pt x="191" y="208"/>
                  </a:lnTo>
                  <a:lnTo>
                    <a:pt x="198" y="211"/>
                  </a:lnTo>
                  <a:lnTo>
                    <a:pt x="198" y="217"/>
                  </a:lnTo>
                  <a:lnTo>
                    <a:pt x="194" y="224"/>
                  </a:lnTo>
                  <a:lnTo>
                    <a:pt x="191" y="230"/>
                  </a:lnTo>
                </a:path>
              </a:pathLst>
            </a:custGeom>
            <a:blipFill rotWithShape="0">
              <a:blip r:embed="rId37"/>
              <a:srcRect/>
              <a:tile tx="0" ty="0" sx="100000" sy="100000" algn="ctr"/>
            </a:blipFill>
            <a:ln cap="rnd" w="12600">
              <a:solidFill>
                <a:srgbClr val="cf9e6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" name=""/>
          <p:cNvSpPr/>
          <p:nvPr/>
        </p:nvSpPr>
        <p:spPr>
          <a:xfrm>
            <a:off x="3579840" y="5621400"/>
            <a:ext cx="47520" cy="73080"/>
          </a:xfrm>
          <a:custGeom>
            <a:avLst/>
            <a:gdLst/>
            <a:ahLst/>
            <a:rect l="l" t="t" r="r" b="b"/>
            <a:pathLst>
              <a:path w="34" h="46">
                <a:moveTo>
                  <a:pt x="3" y="2"/>
                </a:moveTo>
                <a:lnTo>
                  <a:pt x="0" y="10"/>
                </a:lnTo>
                <a:lnTo>
                  <a:pt x="0" y="16"/>
                </a:lnTo>
                <a:lnTo>
                  <a:pt x="3" y="21"/>
                </a:lnTo>
                <a:lnTo>
                  <a:pt x="5" y="26"/>
                </a:lnTo>
                <a:lnTo>
                  <a:pt x="5" y="32"/>
                </a:lnTo>
                <a:lnTo>
                  <a:pt x="9" y="37"/>
                </a:lnTo>
                <a:lnTo>
                  <a:pt x="14" y="40"/>
                </a:lnTo>
                <a:lnTo>
                  <a:pt x="21" y="42"/>
                </a:lnTo>
                <a:lnTo>
                  <a:pt x="27" y="45"/>
                </a:lnTo>
                <a:lnTo>
                  <a:pt x="30" y="40"/>
                </a:lnTo>
                <a:lnTo>
                  <a:pt x="33" y="34"/>
                </a:lnTo>
                <a:lnTo>
                  <a:pt x="30" y="29"/>
                </a:lnTo>
                <a:lnTo>
                  <a:pt x="27" y="24"/>
                </a:lnTo>
                <a:lnTo>
                  <a:pt x="23" y="18"/>
                </a:lnTo>
                <a:lnTo>
                  <a:pt x="21" y="13"/>
                </a:lnTo>
                <a:lnTo>
                  <a:pt x="18" y="8"/>
                </a:lnTo>
                <a:lnTo>
                  <a:pt x="14" y="2"/>
                </a:lnTo>
                <a:lnTo>
                  <a:pt x="9" y="2"/>
                </a:lnTo>
                <a:lnTo>
                  <a:pt x="3" y="0"/>
                </a:lnTo>
                <a:lnTo>
                  <a:pt x="3" y="2"/>
                </a:lnTo>
              </a:path>
            </a:pathLst>
          </a:custGeom>
          <a:blipFill rotWithShape="0">
            <a:blip r:embed="rId38"/>
            <a:srcRect/>
            <a:tile tx="0" ty="0" sx="100000" sy="100000" algn="ctr"/>
          </a:blipFill>
          <a:ln cap="rnd" w="12600">
            <a:solidFill>
              <a:srgbClr val="cf9e6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651120" y="6149880"/>
            <a:ext cx="32040" cy="65160"/>
          </a:xfrm>
          <a:custGeom>
            <a:avLst/>
            <a:gdLst/>
            <a:ahLst/>
            <a:rect l="l" t="t" r="r" b="b"/>
            <a:pathLst>
              <a:path w="22" h="41">
                <a:moveTo>
                  <a:pt x="8" y="0"/>
                </a:moveTo>
                <a:lnTo>
                  <a:pt x="3" y="5"/>
                </a:lnTo>
                <a:lnTo>
                  <a:pt x="3" y="11"/>
                </a:lnTo>
                <a:lnTo>
                  <a:pt x="0" y="16"/>
                </a:lnTo>
                <a:lnTo>
                  <a:pt x="0" y="21"/>
                </a:lnTo>
                <a:lnTo>
                  <a:pt x="0" y="27"/>
                </a:lnTo>
                <a:lnTo>
                  <a:pt x="3" y="32"/>
                </a:lnTo>
                <a:lnTo>
                  <a:pt x="8" y="37"/>
                </a:lnTo>
                <a:lnTo>
                  <a:pt x="15" y="40"/>
                </a:lnTo>
                <a:lnTo>
                  <a:pt x="21" y="37"/>
                </a:lnTo>
                <a:lnTo>
                  <a:pt x="21" y="32"/>
                </a:lnTo>
                <a:lnTo>
                  <a:pt x="21" y="27"/>
                </a:lnTo>
                <a:lnTo>
                  <a:pt x="17" y="21"/>
                </a:lnTo>
                <a:lnTo>
                  <a:pt x="17" y="16"/>
                </a:lnTo>
                <a:lnTo>
                  <a:pt x="17" y="11"/>
                </a:lnTo>
                <a:lnTo>
                  <a:pt x="17" y="5"/>
                </a:lnTo>
                <a:lnTo>
                  <a:pt x="12" y="3"/>
                </a:lnTo>
                <a:lnTo>
                  <a:pt x="8" y="0"/>
                </a:lnTo>
              </a:path>
            </a:pathLst>
          </a:custGeom>
          <a:blipFill rotWithShape="0">
            <a:blip r:embed="rId39"/>
            <a:srcRect/>
            <a:tile tx="0" ty="0" sx="100000" sy="100000" algn="ctr"/>
          </a:blipFill>
          <a:ln cap="rnd" w="12600">
            <a:solidFill>
              <a:srgbClr val="cf9e6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67120" y="6386400"/>
            <a:ext cx="61920" cy="36720"/>
          </a:xfrm>
          <a:custGeom>
            <a:avLst/>
            <a:gdLst/>
            <a:ahLst/>
            <a:rect l="l" t="t" r="r" b="b"/>
            <a:pathLst>
              <a:path w="43" h="23">
                <a:moveTo>
                  <a:pt x="0" y="0"/>
                </a:moveTo>
                <a:lnTo>
                  <a:pt x="6" y="3"/>
                </a:lnTo>
                <a:lnTo>
                  <a:pt x="12" y="6"/>
                </a:lnTo>
                <a:lnTo>
                  <a:pt x="17" y="8"/>
                </a:lnTo>
                <a:lnTo>
                  <a:pt x="24" y="11"/>
                </a:lnTo>
                <a:lnTo>
                  <a:pt x="26" y="16"/>
                </a:lnTo>
                <a:lnTo>
                  <a:pt x="33" y="19"/>
                </a:lnTo>
                <a:lnTo>
                  <a:pt x="38" y="22"/>
                </a:lnTo>
                <a:lnTo>
                  <a:pt x="42" y="16"/>
                </a:lnTo>
                <a:lnTo>
                  <a:pt x="35" y="14"/>
                </a:lnTo>
                <a:lnTo>
                  <a:pt x="33" y="8"/>
                </a:lnTo>
                <a:lnTo>
                  <a:pt x="26" y="6"/>
                </a:lnTo>
                <a:lnTo>
                  <a:pt x="21" y="3"/>
                </a:lnTo>
                <a:lnTo>
                  <a:pt x="15" y="3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blipFill rotWithShape="0">
            <a:blip r:embed="rId40"/>
            <a:srcRect/>
            <a:tile tx="0" ty="0" sx="100000" sy="100000" algn="ctr"/>
          </a:blipFill>
          <a:ln cap="rnd" w="12600">
            <a:solidFill>
              <a:srgbClr val="cf9e6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19680" y="4527720"/>
            <a:ext cx="119160" cy="152280"/>
          </a:xfrm>
          <a:custGeom>
            <a:avLst/>
            <a:gdLst/>
            <a:ahLst/>
            <a:rect l="l" t="t" r="r" b="b"/>
            <a:pathLst>
              <a:path w="75" h="96">
                <a:moveTo>
                  <a:pt x="48" y="0"/>
                </a:moveTo>
                <a:lnTo>
                  <a:pt x="48" y="6"/>
                </a:lnTo>
                <a:lnTo>
                  <a:pt x="48" y="10"/>
                </a:lnTo>
                <a:lnTo>
                  <a:pt x="50" y="13"/>
                </a:lnTo>
                <a:lnTo>
                  <a:pt x="52" y="17"/>
                </a:lnTo>
                <a:lnTo>
                  <a:pt x="52" y="19"/>
                </a:lnTo>
                <a:lnTo>
                  <a:pt x="52" y="21"/>
                </a:lnTo>
                <a:lnTo>
                  <a:pt x="55" y="23"/>
                </a:lnTo>
                <a:lnTo>
                  <a:pt x="59" y="19"/>
                </a:lnTo>
                <a:lnTo>
                  <a:pt x="63" y="19"/>
                </a:lnTo>
                <a:lnTo>
                  <a:pt x="69" y="17"/>
                </a:lnTo>
                <a:lnTo>
                  <a:pt x="73" y="15"/>
                </a:lnTo>
                <a:lnTo>
                  <a:pt x="75" y="17"/>
                </a:lnTo>
                <a:lnTo>
                  <a:pt x="75" y="23"/>
                </a:lnTo>
                <a:lnTo>
                  <a:pt x="73" y="27"/>
                </a:lnTo>
                <a:lnTo>
                  <a:pt x="71" y="27"/>
                </a:lnTo>
                <a:lnTo>
                  <a:pt x="69" y="25"/>
                </a:lnTo>
                <a:lnTo>
                  <a:pt x="69" y="23"/>
                </a:lnTo>
                <a:lnTo>
                  <a:pt x="67" y="23"/>
                </a:lnTo>
                <a:lnTo>
                  <a:pt x="67" y="29"/>
                </a:lnTo>
                <a:lnTo>
                  <a:pt x="65" y="38"/>
                </a:lnTo>
                <a:lnTo>
                  <a:pt x="61" y="44"/>
                </a:lnTo>
                <a:lnTo>
                  <a:pt x="57" y="46"/>
                </a:lnTo>
                <a:lnTo>
                  <a:pt x="55" y="46"/>
                </a:lnTo>
                <a:lnTo>
                  <a:pt x="54" y="48"/>
                </a:lnTo>
                <a:lnTo>
                  <a:pt x="52" y="52"/>
                </a:lnTo>
                <a:lnTo>
                  <a:pt x="48" y="56"/>
                </a:lnTo>
                <a:lnTo>
                  <a:pt x="46" y="60"/>
                </a:lnTo>
                <a:lnTo>
                  <a:pt x="42" y="69"/>
                </a:lnTo>
                <a:lnTo>
                  <a:pt x="42" y="73"/>
                </a:lnTo>
                <a:lnTo>
                  <a:pt x="38" y="73"/>
                </a:lnTo>
                <a:lnTo>
                  <a:pt x="29" y="81"/>
                </a:lnTo>
                <a:lnTo>
                  <a:pt x="23" y="84"/>
                </a:lnTo>
                <a:lnTo>
                  <a:pt x="19" y="86"/>
                </a:lnTo>
                <a:lnTo>
                  <a:pt x="13" y="88"/>
                </a:lnTo>
                <a:lnTo>
                  <a:pt x="9" y="86"/>
                </a:lnTo>
                <a:lnTo>
                  <a:pt x="7" y="86"/>
                </a:lnTo>
                <a:lnTo>
                  <a:pt x="7" y="90"/>
                </a:lnTo>
                <a:lnTo>
                  <a:pt x="7" y="96"/>
                </a:lnTo>
                <a:lnTo>
                  <a:pt x="4" y="92"/>
                </a:lnTo>
                <a:lnTo>
                  <a:pt x="2" y="86"/>
                </a:lnTo>
                <a:lnTo>
                  <a:pt x="0" y="83"/>
                </a:lnTo>
                <a:lnTo>
                  <a:pt x="2" y="81"/>
                </a:lnTo>
                <a:lnTo>
                  <a:pt x="4" y="79"/>
                </a:lnTo>
                <a:lnTo>
                  <a:pt x="6" y="75"/>
                </a:lnTo>
                <a:lnTo>
                  <a:pt x="7" y="75"/>
                </a:lnTo>
                <a:lnTo>
                  <a:pt x="7" y="71"/>
                </a:lnTo>
                <a:lnTo>
                  <a:pt x="9" y="65"/>
                </a:lnTo>
                <a:lnTo>
                  <a:pt x="11" y="63"/>
                </a:lnTo>
                <a:lnTo>
                  <a:pt x="21" y="61"/>
                </a:lnTo>
                <a:lnTo>
                  <a:pt x="25" y="60"/>
                </a:lnTo>
                <a:lnTo>
                  <a:pt x="25" y="58"/>
                </a:lnTo>
                <a:lnTo>
                  <a:pt x="29" y="56"/>
                </a:lnTo>
                <a:lnTo>
                  <a:pt x="38" y="35"/>
                </a:lnTo>
                <a:lnTo>
                  <a:pt x="38" y="37"/>
                </a:lnTo>
                <a:lnTo>
                  <a:pt x="40" y="35"/>
                </a:lnTo>
                <a:lnTo>
                  <a:pt x="42" y="29"/>
                </a:lnTo>
                <a:lnTo>
                  <a:pt x="44" y="25"/>
                </a:lnTo>
                <a:lnTo>
                  <a:pt x="44" y="21"/>
                </a:lnTo>
                <a:lnTo>
                  <a:pt x="46" y="6"/>
                </a:lnTo>
                <a:lnTo>
                  <a:pt x="48" y="0"/>
                </a:lnTo>
              </a:path>
            </a:pathLst>
          </a:custGeom>
          <a:solidFill>
            <a:srgbClr val="ffffff"/>
          </a:solidFill>
          <a:ln cap="sq" w="9360">
            <a:solidFill>
              <a:srgbClr val="cf9e6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917960" y="3962520"/>
            <a:ext cx="304920" cy="591840"/>
          </a:xfrm>
          <a:custGeom>
            <a:avLst/>
            <a:gdLst/>
            <a:ahLst/>
            <a:rect l="l" t="t" r="r" b="b"/>
            <a:pathLst>
              <a:path w="164" h="360">
                <a:moveTo>
                  <a:pt x="0" y="360"/>
                </a:moveTo>
                <a:lnTo>
                  <a:pt x="20" y="317"/>
                </a:lnTo>
                <a:lnTo>
                  <a:pt x="47" y="287"/>
                </a:lnTo>
                <a:lnTo>
                  <a:pt x="81" y="281"/>
                </a:lnTo>
                <a:lnTo>
                  <a:pt x="89" y="239"/>
                </a:lnTo>
                <a:lnTo>
                  <a:pt x="95" y="167"/>
                </a:lnTo>
                <a:lnTo>
                  <a:pt x="72" y="125"/>
                </a:lnTo>
                <a:lnTo>
                  <a:pt x="74" y="101"/>
                </a:lnTo>
                <a:lnTo>
                  <a:pt x="89" y="77"/>
                </a:lnTo>
                <a:lnTo>
                  <a:pt x="113" y="47"/>
                </a:lnTo>
                <a:lnTo>
                  <a:pt x="140" y="17"/>
                </a:lnTo>
                <a:lnTo>
                  <a:pt x="164" y="0"/>
                </a:lnTo>
              </a:path>
            </a:pathLst>
          </a:custGeom>
          <a:noFill/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4308480" y="3357720"/>
            <a:ext cx="297000" cy="272880"/>
          </a:xfrm>
          <a:prstGeom prst="line">
            <a:avLst/>
          </a:prstGeom>
          <a:ln w="255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191120" y="3630600"/>
            <a:ext cx="1071360" cy="385920"/>
          </a:xfrm>
          <a:custGeom>
            <a:avLst/>
            <a:gdLst/>
            <a:ahLst/>
            <a:rect l="l" t="t" r="r" b="b"/>
            <a:pathLst>
              <a:path w="675" h="243">
                <a:moveTo>
                  <a:pt x="0" y="2"/>
                </a:moveTo>
                <a:lnTo>
                  <a:pt x="90" y="0"/>
                </a:lnTo>
                <a:lnTo>
                  <a:pt x="137" y="6"/>
                </a:lnTo>
                <a:lnTo>
                  <a:pt x="180" y="24"/>
                </a:lnTo>
                <a:lnTo>
                  <a:pt x="222" y="69"/>
                </a:lnTo>
                <a:lnTo>
                  <a:pt x="234" y="81"/>
                </a:lnTo>
                <a:lnTo>
                  <a:pt x="273" y="93"/>
                </a:lnTo>
                <a:lnTo>
                  <a:pt x="305" y="92"/>
                </a:lnTo>
                <a:lnTo>
                  <a:pt x="371" y="104"/>
                </a:lnTo>
                <a:lnTo>
                  <a:pt x="470" y="131"/>
                </a:lnTo>
                <a:lnTo>
                  <a:pt x="561" y="179"/>
                </a:lnTo>
                <a:lnTo>
                  <a:pt x="567" y="174"/>
                </a:lnTo>
                <a:lnTo>
                  <a:pt x="588" y="192"/>
                </a:lnTo>
                <a:lnTo>
                  <a:pt x="627" y="195"/>
                </a:lnTo>
                <a:lnTo>
                  <a:pt x="639" y="206"/>
                </a:lnTo>
                <a:lnTo>
                  <a:pt x="639" y="222"/>
                </a:lnTo>
                <a:lnTo>
                  <a:pt x="675" y="243"/>
                </a:lnTo>
              </a:path>
            </a:pathLst>
          </a:custGeom>
          <a:noFill/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260960" y="3200400"/>
            <a:ext cx="80964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Cuiabá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195720" y="325440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424400" y="4778280"/>
            <a:ext cx="304920" cy="152640"/>
          </a:xfrm>
          <a:custGeom>
            <a:avLst/>
            <a:gdLst/>
            <a:ahLst/>
            <a:rect l="l" t="t" r="r" b="b"/>
            <a:pathLst>
              <a:path w="160" h="56">
                <a:moveTo>
                  <a:pt x="0" y="56"/>
                </a:moveTo>
                <a:cubicBezTo>
                  <a:pt x="64" y="36"/>
                  <a:pt x="128" y="16"/>
                  <a:pt x="144" y="8"/>
                </a:cubicBezTo>
                <a:cubicBezTo>
                  <a:pt x="160" y="0"/>
                  <a:pt x="128" y="4"/>
                  <a:pt x="96" y="8"/>
                </a:cubicBezTo>
              </a:path>
            </a:pathLst>
          </a:custGeom>
          <a:noFill/>
          <a:ln w="2556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 flipV="1">
            <a:off x="4114800" y="3864240"/>
            <a:ext cx="9360" cy="75600"/>
          </a:xfrm>
          <a:prstGeom prst="line">
            <a:avLst/>
          </a:prstGeom>
          <a:ln w="507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0" bIns="28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119480" y="4460760"/>
            <a:ext cx="812880" cy="190440"/>
          </a:xfrm>
          <a:custGeom>
            <a:avLst/>
            <a:gdLst/>
            <a:ahLst/>
            <a:rect l="l" t="t" r="r" b="b"/>
            <a:pathLst>
              <a:path w="512" h="120">
                <a:moveTo>
                  <a:pt x="0" y="104"/>
                </a:moveTo>
                <a:cubicBezTo>
                  <a:pt x="52" y="112"/>
                  <a:pt x="104" y="120"/>
                  <a:pt x="144" y="104"/>
                </a:cubicBezTo>
                <a:cubicBezTo>
                  <a:pt x="184" y="88"/>
                  <a:pt x="184" y="16"/>
                  <a:pt x="240" y="8"/>
                </a:cubicBezTo>
                <a:cubicBezTo>
                  <a:pt x="296" y="0"/>
                  <a:pt x="448" y="48"/>
                  <a:pt x="480" y="56"/>
                </a:cubicBezTo>
                <a:cubicBezTo>
                  <a:pt x="512" y="64"/>
                  <a:pt x="472" y="60"/>
                  <a:pt x="432" y="56"/>
                </a:cubicBezTo>
              </a:path>
            </a:pathLst>
          </a:custGeom>
          <a:noFill/>
          <a:ln w="2556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801320" y="3484440"/>
            <a:ext cx="95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Belo Horizonte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85200" y="4459320"/>
            <a:ext cx="830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Porto Alegre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540680" y="4861080"/>
            <a:ext cx="86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Buenos Aires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959920" y="4686480"/>
            <a:ext cx="62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Santiago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748600" y="3162240"/>
            <a:ext cx="4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515960" y="3276720"/>
            <a:ext cx="1262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Camisea gas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130480" y="4876920"/>
            <a:ext cx="826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Neuquen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12920" y="6095880"/>
            <a:ext cx="1023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Tierra del Fuego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988960" y="4495680"/>
            <a:ext cx="1498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Campos and Santos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770360" y="2666880"/>
            <a:ext cx="1013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Northeast Brazil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reserves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327640" y="1812960"/>
            <a:ext cx="11854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from Trinidad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Venezuela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479280" y="3429000"/>
            <a:ext cx="1128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from Nigeria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9855200">
            <a:off x="3622320" y="5105160"/>
            <a:ext cx="380880" cy="30456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936880" y="5181480"/>
            <a:ext cx="797040" cy="76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5133800">
            <a:off x="3624840" y="6022080"/>
            <a:ext cx="609840" cy="29988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3111480" y="6177960"/>
            <a:ext cx="657360" cy="16308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6714200">
            <a:off x="3700800" y="3660120"/>
            <a:ext cx="765360" cy="29664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3814920" y="4930920"/>
            <a:ext cx="712800" cy="1382400"/>
            <a:chOff x="3814920" y="4930920"/>
            <a:chExt cx="712800" cy="1382400"/>
          </a:xfrm>
        </p:grpSpPr>
        <p:sp>
          <p:nvSpPr>
            <p:cNvPr id="93" name=""/>
            <p:cNvSpPr/>
            <p:nvPr/>
          </p:nvSpPr>
          <p:spPr>
            <a:xfrm>
              <a:off x="3834720" y="4930920"/>
              <a:ext cx="681120" cy="1382400"/>
            </a:xfrm>
            <a:custGeom>
              <a:avLst/>
              <a:gdLst/>
              <a:ahLst/>
              <a:rect l="l" t="t" r="r" b="b"/>
              <a:pathLst>
                <a:path w="483" h="871">
                  <a:moveTo>
                    <a:pt x="482" y="3"/>
                  </a:moveTo>
                  <a:lnTo>
                    <a:pt x="334" y="0"/>
                  </a:lnTo>
                  <a:lnTo>
                    <a:pt x="305" y="25"/>
                  </a:lnTo>
                  <a:lnTo>
                    <a:pt x="292" y="144"/>
                  </a:lnTo>
                  <a:lnTo>
                    <a:pt x="133" y="252"/>
                  </a:lnTo>
                  <a:lnTo>
                    <a:pt x="76" y="528"/>
                  </a:lnTo>
                  <a:lnTo>
                    <a:pt x="43" y="553"/>
                  </a:lnTo>
                  <a:lnTo>
                    <a:pt x="35" y="624"/>
                  </a:lnTo>
                  <a:lnTo>
                    <a:pt x="4" y="678"/>
                  </a:lnTo>
                  <a:lnTo>
                    <a:pt x="0" y="752"/>
                  </a:lnTo>
                  <a:lnTo>
                    <a:pt x="14" y="796"/>
                  </a:lnTo>
                  <a:lnTo>
                    <a:pt x="79" y="796"/>
                  </a:lnTo>
                  <a:lnTo>
                    <a:pt x="79" y="838"/>
                  </a:lnTo>
                  <a:lnTo>
                    <a:pt x="107" y="870"/>
                  </a:lnTo>
                </a:path>
              </a:pathLst>
            </a:custGeom>
            <a:noFill/>
            <a:ln cap="rnd"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814920" y="4949640"/>
              <a:ext cx="712800" cy="266400"/>
            </a:xfrm>
            <a:custGeom>
              <a:avLst/>
              <a:gdLst/>
              <a:ahLst/>
              <a:rect l="l" t="t" r="r" b="b"/>
              <a:pathLst>
                <a:path w="505" h="168">
                  <a:moveTo>
                    <a:pt x="0" y="128"/>
                  </a:moveTo>
                  <a:lnTo>
                    <a:pt x="39" y="151"/>
                  </a:lnTo>
                  <a:lnTo>
                    <a:pt x="294" y="141"/>
                  </a:lnTo>
                  <a:lnTo>
                    <a:pt x="355" y="125"/>
                  </a:lnTo>
                  <a:lnTo>
                    <a:pt x="360" y="39"/>
                  </a:lnTo>
                  <a:lnTo>
                    <a:pt x="504" y="0"/>
                  </a:lnTo>
                  <a:lnTo>
                    <a:pt x="288" y="144"/>
                  </a:lnTo>
                  <a:lnTo>
                    <a:pt x="3" y="167"/>
                  </a:lnTo>
                </a:path>
              </a:pathLst>
            </a:custGeom>
            <a:noFill/>
            <a:ln cap="rnd"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840120" y="5209920"/>
              <a:ext cx="306000" cy="102960"/>
            </a:xfrm>
            <a:custGeom>
              <a:avLst/>
              <a:gdLst/>
              <a:ahLst/>
              <a:rect l="l" t="t" r="r" b="b"/>
              <a:pathLst>
                <a:path w="217" h="65">
                  <a:moveTo>
                    <a:pt x="216" y="54"/>
                  </a:moveTo>
                  <a:lnTo>
                    <a:pt x="157" y="0"/>
                  </a:lnTo>
                  <a:lnTo>
                    <a:pt x="31" y="9"/>
                  </a:lnTo>
                  <a:lnTo>
                    <a:pt x="0" y="64"/>
                  </a:lnTo>
                </a:path>
              </a:pathLst>
            </a:custGeom>
            <a:noFill/>
            <a:ln cap="rnd"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>
            <a:off x="3622680" y="4800600"/>
            <a:ext cx="192240" cy="358920"/>
          </a:xfrm>
          <a:custGeom>
            <a:avLst/>
            <a:gdLst/>
            <a:ahLst/>
            <a:rect l="l" t="t" r="r" b="b"/>
            <a:pathLst>
              <a:path w="96" h="192">
                <a:moveTo>
                  <a:pt x="0" y="0"/>
                </a:moveTo>
                <a:cubicBezTo>
                  <a:pt x="44" y="80"/>
                  <a:pt x="88" y="160"/>
                  <a:pt x="96" y="192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3774960" y="3460680"/>
            <a:ext cx="393480" cy="464760"/>
            <a:chOff x="3774960" y="3460680"/>
            <a:chExt cx="393480" cy="464760"/>
          </a:xfrm>
        </p:grpSpPr>
        <p:sp>
          <p:nvSpPr>
            <p:cNvPr id="98" name=""/>
            <p:cNvSpPr/>
            <p:nvPr/>
          </p:nvSpPr>
          <p:spPr>
            <a:xfrm>
              <a:off x="3969720" y="3460680"/>
              <a:ext cx="198720" cy="84960"/>
            </a:xfrm>
            <a:custGeom>
              <a:avLst/>
              <a:gdLst/>
              <a:ahLst/>
              <a:rect l="l" t="t" r="r" b="b"/>
              <a:pathLst>
                <a:path w="144" h="56">
                  <a:moveTo>
                    <a:pt x="0" y="14"/>
                  </a:moveTo>
                  <a:lnTo>
                    <a:pt x="33" y="0"/>
                  </a:lnTo>
                  <a:lnTo>
                    <a:pt x="78" y="0"/>
                  </a:lnTo>
                  <a:lnTo>
                    <a:pt x="120" y="18"/>
                  </a:lnTo>
                  <a:lnTo>
                    <a:pt x="144" y="56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8160" bIns="38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774960" y="3465000"/>
              <a:ext cx="389520" cy="77400"/>
            </a:xfrm>
            <a:custGeom>
              <a:avLst/>
              <a:gdLst/>
              <a:ahLst/>
              <a:rect l="l" t="t" r="r" b="b"/>
              <a:pathLst>
                <a:path w="282" h="51">
                  <a:moveTo>
                    <a:pt x="0" y="0"/>
                  </a:moveTo>
                  <a:lnTo>
                    <a:pt x="33" y="12"/>
                  </a:lnTo>
                  <a:lnTo>
                    <a:pt x="57" y="33"/>
                  </a:lnTo>
                  <a:lnTo>
                    <a:pt x="66" y="48"/>
                  </a:lnTo>
                  <a:lnTo>
                    <a:pt x="78" y="36"/>
                  </a:lnTo>
                  <a:lnTo>
                    <a:pt x="90" y="33"/>
                  </a:lnTo>
                  <a:lnTo>
                    <a:pt x="282" y="51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0600" bIns="30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944880" y="3519720"/>
              <a:ext cx="198720" cy="232560"/>
            </a:xfrm>
            <a:custGeom>
              <a:avLst/>
              <a:gdLst/>
              <a:ahLst/>
              <a:rect l="l" t="t" r="r" b="b"/>
              <a:pathLst>
                <a:path w="144" h="153">
                  <a:moveTo>
                    <a:pt x="0" y="0"/>
                  </a:moveTo>
                  <a:lnTo>
                    <a:pt x="36" y="63"/>
                  </a:lnTo>
                  <a:lnTo>
                    <a:pt x="93" y="114"/>
                  </a:lnTo>
                  <a:lnTo>
                    <a:pt x="144" y="153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02200" y="3752280"/>
              <a:ext cx="41400" cy="173160"/>
            </a:xfrm>
            <a:custGeom>
              <a:avLst/>
              <a:gdLst/>
              <a:ahLst/>
              <a:rect l="l" t="t" r="r" b="b"/>
              <a:pathLst>
                <a:path w="30" h="114">
                  <a:moveTo>
                    <a:pt x="30" y="0"/>
                  </a:moveTo>
                  <a:lnTo>
                    <a:pt x="0" y="114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961440" y="3879720"/>
              <a:ext cx="149040" cy="13680"/>
            </a:xfrm>
            <a:custGeom>
              <a:avLst/>
              <a:gdLst/>
              <a:ahLst/>
              <a:rect l="l" t="t" r="r" b="b"/>
              <a:pathLst>
                <a:path w="108" h="9">
                  <a:moveTo>
                    <a:pt x="108" y="3"/>
                  </a:moveTo>
                  <a:lnTo>
                    <a:pt x="33" y="9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3120" bIns="-33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 flipH="1">
              <a:off x="4143600" y="3542400"/>
              <a:ext cx="20520" cy="2142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2879280" y="3489480"/>
            <a:ext cx="1346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Santa Cruz de la Sierra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2631960" y="3809880"/>
            <a:ext cx="1295640" cy="15264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089600">
            <a:off x="3392640" y="3200400"/>
            <a:ext cx="231480" cy="22860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708280" y="3352680"/>
            <a:ext cx="685800" cy="76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81400" y="3216240"/>
            <a:ext cx="533520" cy="266760"/>
          </a:xfrm>
          <a:custGeom>
            <a:avLst/>
            <a:gdLst/>
            <a:ahLst/>
            <a:rect l="l" t="t" r="r" b="b"/>
            <a:pathLst>
              <a:path w="336" h="168">
                <a:moveTo>
                  <a:pt x="0" y="24"/>
                </a:moveTo>
                <a:cubicBezTo>
                  <a:pt x="44" y="12"/>
                  <a:pt x="88" y="0"/>
                  <a:pt x="144" y="24"/>
                </a:cubicBezTo>
                <a:cubicBezTo>
                  <a:pt x="200" y="48"/>
                  <a:pt x="312" y="152"/>
                  <a:pt x="336" y="168"/>
                </a:cubicBezTo>
              </a:path>
            </a:pathLst>
          </a:custGeom>
          <a:noFill/>
          <a:ln w="2556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20617200">
            <a:off x="5289120" y="4047840"/>
            <a:ext cx="771480" cy="30456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 flipV="1">
            <a:off x="5832360" y="4266720"/>
            <a:ext cx="60984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4520" y="416880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710320" y="3787920"/>
            <a:ext cx="74520" cy="7596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62480" y="3978360"/>
            <a:ext cx="304920" cy="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338800" y="3711600"/>
            <a:ext cx="228600" cy="2286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253120" y="3940200"/>
            <a:ext cx="8568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557680" y="3940200"/>
            <a:ext cx="7488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338800" y="371160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5643360" y="3863880"/>
            <a:ext cx="75960" cy="76320"/>
          </a:xfrm>
          <a:prstGeom prst="line">
            <a:avLst/>
          </a:prstGeom>
          <a:ln w="255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722560" y="3713040"/>
            <a:ext cx="53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Vitória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571000" y="3865680"/>
            <a:ext cx="91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Rio de Janeiro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166720" y="4000680"/>
            <a:ext cx="690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São Paulo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036040" y="4154400"/>
            <a:ext cx="595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Curitiba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17626200">
            <a:off x="5706000" y="3089520"/>
            <a:ext cx="536760" cy="31896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1200" y="302580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862600" y="325440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154920" y="2971800"/>
            <a:ext cx="51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Recife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875200" y="3240000"/>
            <a:ext cx="63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Salvador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6075600">
            <a:off x="6551640" y="3074040"/>
            <a:ext cx="160560" cy="1143000"/>
          </a:xfrm>
          <a:custGeom>
            <a:avLst/>
            <a:gdLst>
              <a:gd name="textAreaLeft" fmla="*/ 21240 w 160560"/>
              <a:gd name="textAreaRight" fmla="*/ 139320 w 160560"/>
              <a:gd name="textAreaTop" fmla="*/ 199800 h 1143000"/>
              <a:gd name="textAreaBottom" fmla="*/ 828720 h 114300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7560" stAng="-5400000" swAng="5400000"/>
                <a:lnTo>
                  <a:pt x="21600" y="11880"/>
                </a:lnTo>
                <a:arcTo wR="21600" hR="7560" stAng="0" swAng="2682637"/>
                <a:lnTo>
                  <a:pt x="7200" y="21168"/>
                </a:lnTo>
                <a:lnTo>
                  <a:pt x="0" y="17280"/>
                </a:lnTo>
                <a:lnTo>
                  <a:pt x="7200" y="12528"/>
                </a:lnTo>
                <a:lnTo>
                  <a:pt x="7200" y="14688"/>
                </a:lnTo>
                <a:arcTo wR="21600" hR="7560" stAng="2682637" swAng="-2325203"/>
                <a:lnTo>
                  <a:pt x="20700" y="9720"/>
                </a:lnTo>
                <a:arcTo wR="21600" hR="7560" stAng="-357435" swAng="-5042565"/>
                <a:close/>
              </a:path>
              <a:path fill="darkenLess" w="21600" h="21600">
                <a:moveTo>
                  <a:pt x="0" y="0"/>
                </a:moveTo>
                <a:arcTo wR="21600" hR="7560" stAng="-5400000" swAng="5400000"/>
                <a:lnTo>
                  <a:pt x="21600" y="11880"/>
                </a:lnTo>
                <a:arcTo wR="21600" hR="7560" stAng="0" swAng="-357435"/>
                <a:lnTo>
                  <a:pt x="20700" y="9720"/>
                </a:lnTo>
                <a:arcTo wR="21600" hR="7560" stAng="-357435" swAng="-5042565"/>
                <a:close/>
              </a:path>
            </a:pathLst>
          </a:custGeom>
          <a:solidFill>
            <a:srgbClr val="c9935d"/>
          </a:solidFill>
          <a:ln w="25560">
            <a:solidFill>
              <a:srgbClr val="6a46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603760" y="2895480"/>
            <a:ext cx="30492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21196800">
            <a:off x="6357960" y="1584000"/>
            <a:ext cx="236520" cy="1143000"/>
          </a:xfrm>
          <a:custGeom>
            <a:avLst/>
            <a:gdLst>
              <a:gd name="textAreaLeft" fmla="*/ 31680 w 236520"/>
              <a:gd name="textAreaRight" fmla="*/ 204840 w 236520"/>
              <a:gd name="textAreaTop" fmla="*/ 199800 h 1143000"/>
              <a:gd name="textAreaBottom" fmla="*/ 828720 h 114300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7560" stAng="-5400000" swAng="5400000"/>
                <a:lnTo>
                  <a:pt x="21600" y="11880"/>
                </a:lnTo>
                <a:arcTo wR="21600" hR="7560" stAng="0" swAng="2682637"/>
                <a:lnTo>
                  <a:pt x="7200" y="21168"/>
                </a:lnTo>
                <a:lnTo>
                  <a:pt x="0" y="17280"/>
                </a:lnTo>
                <a:lnTo>
                  <a:pt x="7200" y="12528"/>
                </a:lnTo>
                <a:lnTo>
                  <a:pt x="7200" y="14688"/>
                </a:lnTo>
                <a:arcTo wR="21600" hR="7560" stAng="2682637" swAng="-2325203"/>
                <a:lnTo>
                  <a:pt x="20700" y="9720"/>
                </a:lnTo>
                <a:arcTo wR="21600" hR="7560" stAng="-357435" swAng="-5042565"/>
                <a:close/>
              </a:path>
              <a:path fill="darkenLess" w="21600" h="21600">
                <a:moveTo>
                  <a:pt x="0" y="0"/>
                </a:moveTo>
                <a:arcTo wR="21600" hR="7560" stAng="-5400000" swAng="5400000"/>
                <a:lnTo>
                  <a:pt x="21600" y="11880"/>
                </a:lnTo>
                <a:arcTo wR="21600" hR="7560" stAng="0" swAng="-357435"/>
                <a:lnTo>
                  <a:pt x="20700" y="9720"/>
                </a:lnTo>
                <a:arcTo wR="21600" hR="7560" stAng="-357435" swAng="-5042565"/>
                <a:close/>
              </a:path>
            </a:pathLst>
          </a:custGeom>
          <a:solidFill>
            <a:srgbClr val="c9935d"/>
          </a:solidFill>
          <a:ln w="25560">
            <a:solidFill>
              <a:srgbClr val="6a46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500720" y="4911840"/>
            <a:ext cx="74520" cy="7596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692600" y="4708440"/>
            <a:ext cx="79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Montevideo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89360" y="4495680"/>
            <a:ext cx="228600" cy="304920"/>
          </a:xfrm>
          <a:custGeom>
            <a:avLst/>
            <a:gdLst/>
            <a:ahLst/>
            <a:rect l="l" t="t" r="r" b="b"/>
            <a:pathLst>
              <a:path w="144" h="192">
                <a:moveTo>
                  <a:pt x="144" y="0"/>
                </a:moveTo>
                <a:cubicBezTo>
                  <a:pt x="128" y="36"/>
                  <a:pt x="112" y="72"/>
                  <a:pt x="96" y="96"/>
                </a:cubicBezTo>
                <a:cubicBezTo>
                  <a:pt x="80" y="120"/>
                  <a:pt x="64" y="128"/>
                  <a:pt x="48" y="144"/>
                </a:cubicBezTo>
                <a:cubicBezTo>
                  <a:pt x="32" y="160"/>
                  <a:pt x="8" y="192"/>
                  <a:pt x="0" y="192"/>
                </a:cubicBezTo>
              </a:path>
            </a:pathLst>
          </a:custGeom>
          <a:noFill/>
          <a:ln w="2556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83040" y="4473720"/>
            <a:ext cx="74880" cy="7596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630680" y="4772160"/>
            <a:ext cx="74520" cy="7596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31880" y="4248000"/>
            <a:ext cx="30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611240" y="4510080"/>
            <a:ext cx="30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576600" y="477828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470760" y="1663560"/>
            <a:ext cx="799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936880" y="2006640"/>
            <a:ext cx="736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COLOMBIA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768760" y="2293920"/>
            <a:ext cx="696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ECUADOR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922120" y="2751120"/>
            <a:ext cx="46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623760" y="3124080"/>
            <a:ext cx="594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156200" y="3835440"/>
            <a:ext cx="76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PARAGUAY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699000" y="4267080"/>
            <a:ext cx="787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444920" y="4579920"/>
            <a:ext cx="696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URUGUAY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216680" y="252252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769000" y="3340080"/>
            <a:ext cx="114120" cy="406440"/>
          </a:xfrm>
          <a:custGeom>
            <a:avLst/>
            <a:gdLst/>
            <a:ahLst/>
            <a:rect l="l" t="t" r="r" b="b"/>
            <a:pathLst>
              <a:path w="72" h="256">
                <a:moveTo>
                  <a:pt x="0" y="256"/>
                </a:moveTo>
                <a:cubicBezTo>
                  <a:pt x="8" y="229"/>
                  <a:pt x="14" y="202"/>
                  <a:pt x="24" y="176"/>
                </a:cubicBezTo>
                <a:cubicBezTo>
                  <a:pt x="27" y="167"/>
                  <a:pt x="38" y="161"/>
                  <a:pt x="40" y="152"/>
                </a:cubicBezTo>
                <a:cubicBezTo>
                  <a:pt x="41" y="144"/>
                  <a:pt x="35" y="136"/>
                  <a:pt x="32" y="128"/>
                </a:cubicBezTo>
                <a:cubicBezTo>
                  <a:pt x="44" y="92"/>
                  <a:pt x="72" y="39"/>
                  <a:pt x="72" y="0"/>
                </a:cubicBezTo>
              </a:path>
            </a:pathLst>
          </a:custGeom>
          <a:noFill/>
          <a:ln w="2556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624120" y="4038480"/>
            <a:ext cx="7488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902680" y="3962520"/>
            <a:ext cx="79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Antofagasta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003560" y="3886200"/>
            <a:ext cx="444600" cy="1044720"/>
          </a:xfrm>
          <a:custGeom>
            <a:avLst/>
            <a:gdLst/>
            <a:ahLst/>
            <a:rect l="l" t="t" r="r" b="b"/>
            <a:pathLst>
              <a:path w="280" h="624">
                <a:moveTo>
                  <a:pt x="40" y="0"/>
                </a:moveTo>
                <a:cubicBezTo>
                  <a:pt x="60" y="12"/>
                  <a:pt x="80" y="24"/>
                  <a:pt x="88" y="48"/>
                </a:cubicBezTo>
                <a:cubicBezTo>
                  <a:pt x="96" y="72"/>
                  <a:pt x="96" y="104"/>
                  <a:pt x="88" y="144"/>
                </a:cubicBezTo>
                <a:cubicBezTo>
                  <a:pt x="80" y="184"/>
                  <a:pt x="48" y="240"/>
                  <a:pt x="40" y="288"/>
                </a:cubicBezTo>
                <a:cubicBezTo>
                  <a:pt x="32" y="336"/>
                  <a:pt x="0" y="376"/>
                  <a:pt x="40" y="432"/>
                </a:cubicBezTo>
                <a:cubicBezTo>
                  <a:pt x="80" y="488"/>
                  <a:pt x="248" y="600"/>
                  <a:pt x="280" y="624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156200" y="358128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359160" y="3330720"/>
            <a:ext cx="528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 Paz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V="1">
            <a:off x="3699000" y="4033440"/>
            <a:ext cx="457200" cy="4680"/>
          </a:xfrm>
          <a:prstGeom prst="line">
            <a:avLst/>
          </a:prstGeom>
          <a:ln w="255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699000" y="4038480"/>
            <a:ext cx="457200" cy="71640"/>
          </a:xfrm>
          <a:prstGeom prst="line">
            <a:avLst/>
          </a:prstGeom>
          <a:ln w="255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1089600">
            <a:off x="5756040" y="2590920"/>
            <a:ext cx="542880" cy="15228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96000" y="2644920"/>
            <a:ext cx="380880" cy="609480"/>
          </a:xfrm>
          <a:custGeom>
            <a:avLst/>
            <a:gdLst/>
            <a:ahLst/>
            <a:rect l="l" t="t" r="r" b="b"/>
            <a:pathLst>
              <a:path w="216" h="384">
                <a:moveTo>
                  <a:pt x="0" y="0"/>
                </a:moveTo>
                <a:cubicBezTo>
                  <a:pt x="8" y="16"/>
                  <a:pt x="16" y="32"/>
                  <a:pt x="48" y="48"/>
                </a:cubicBezTo>
                <a:cubicBezTo>
                  <a:pt x="80" y="64"/>
                  <a:pt x="168" y="64"/>
                  <a:pt x="192" y="96"/>
                </a:cubicBezTo>
                <a:cubicBezTo>
                  <a:pt x="216" y="128"/>
                  <a:pt x="208" y="200"/>
                  <a:pt x="192" y="240"/>
                </a:cubicBezTo>
                <a:cubicBezTo>
                  <a:pt x="176" y="280"/>
                  <a:pt x="120" y="312"/>
                  <a:pt x="96" y="336"/>
                </a:cubicBezTo>
                <a:cubicBezTo>
                  <a:pt x="72" y="360"/>
                  <a:pt x="48" y="376"/>
                  <a:pt x="48" y="384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719680" y="256860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774040" y="2417760"/>
            <a:ext cx="65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Fortaleza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136920" y="2646360"/>
            <a:ext cx="454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079880" y="4457880"/>
            <a:ext cx="476280" cy="198360"/>
          </a:xfrm>
          <a:custGeom>
            <a:avLst/>
            <a:gdLst/>
            <a:ahLst/>
            <a:rect l="l" t="t" r="r" b="b"/>
            <a:pathLst>
              <a:path w="300" h="125">
                <a:moveTo>
                  <a:pt x="0" y="108"/>
                </a:moveTo>
                <a:cubicBezTo>
                  <a:pt x="52" y="125"/>
                  <a:pt x="126" y="107"/>
                  <a:pt x="180" y="96"/>
                </a:cubicBezTo>
                <a:cubicBezTo>
                  <a:pt x="195" y="74"/>
                  <a:pt x="206" y="44"/>
                  <a:pt x="228" y="30"/>
                </a:cubicBezTo>
                <a:cubicBezTo>
                  <a:pt x="247" y="2"/>
                  <a:pt x="269" y="0"/>
                  <a:pt x="300" y="0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5680080" y="2666880"/>
            <a:ext cx="380880" cy="15264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rot="20617200">
            <a:off x="3927600" y="2590920"/>
            <a:ext cx="304560" cy="15228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564360" y="2209680"/>
            <a:ext cx="651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Solimões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927600" y="2514600"/>
            <a:ext cx="22860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rot="20617200">
            <a:off x="4842000" y="4190760"/>
            <a:ext cx="79200" cy="12996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486400" y="5105520"/>
            <a:ext cx="3124080" cy="1447560"/>
          </a:xfrm>
          <a:prstGeom prst="rect">
            <a:avLst/>
          </a:prstGeom>
          <a:solidFill>
            <a:srgbClr val="9fd9a7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740560" y="5506920"/>
            <a:ext cx="161640" cy="1717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083280" y="5470560"/>
            <a:ext cx="176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demand centers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5638680" y="5724360"/>
            <a:ext cx="1842480" cy="246600"/>
            <a:chOff x="5638680" y="5724360"/>
            <a:chExt cx="1842480" cy="246600"/>
          </a:xfrm>
        </p:grpSpPr>
        <p:sp>
          <p:nvSpPr>
            <p:cNvPr id="171" name=""/>
            <p:cNvSpPr/>
            <p:nvPr/>
          </p:nvSpPr>
          <p:spPr>
            <a:xfrm>
              <a:off x="6090840" y="5724360"/>
              <a:ext cx="1390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Pipelines in operation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638680" y="5846760"/>
              <a:ext cx="380880" cy="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5630760" y="5978520"/>
            <a:ext cx="2980800" cy="246600"/>
            <a:chOff x="5630760" y="5978520"/>
            <a:chExt cx="2980800" cy="246600"/>
          </a:xfrm>
        </p:grpSpPr>
        <p:sp>
          <p:nvSpPr>
            <p:cNvPr id="174" name=""/>
            <p:cNvSpPr/>
            <p:nvPr/>
          </p:nvSpPr>
          <p:spPr>
            <a:xfrm>
              <a:off x="6082200" y="5978520"/>
              <a:ext cx="2529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Pipelines under construction/development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5630760" y="6100920"/>
              <a:ext cx="380880" cy="0"/>
            </a:xfrm>
            <a:prstGeom prst="line">
              <a:avLst/>
            </a:prstGeom>
            <a:ln w="38160">
              <a:solidFill>
                <a:srgbClr val="ff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6" name=""/>
          <p:cNvSpPr/>
          <p:nvPr/>
        </p:nvSpPr>
        <p:spPr>
          <a:xfrm>
            <a:off x="5740560" y="5202360"/>
            <a:ext cx="161640" cy="1713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079320" y="5191200"/>
            <a:ext cx="148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demand centers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194440" y="4000680"/>
            <a:ext cx="82440" cy="9180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556240" y="3832200"/>
            <a:ext cx="8244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232240" y="3701880"/>
            <a:ext cx="8280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946760" y="4162320"/>
            <a:ext cx="8244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813200" y="4406760"/>
            <a:ext cx="8280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25840" y="4848120"/>
            <a:ext cx="8280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568680" y="4686480"/>
            <a:ext cx="82440" cy="9180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797440" y="3289320"/>
            <a:ext cx="8280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626080" y="2527200"/>
            <a:ext cx="8244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211640" y="511488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220280" y="5089680"/>
            <a:ext cx="85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Bahia Blanca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237200" y="474336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749040" y="4686480"/>
            <a:ext cx="574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Rosario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140360" y="5057640"/>
            <a:ext cx="8244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324320" y="4730760"/>
            <a:ext cx="8244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546440" y="4746600"/>
            <a:ext cx="8280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803760" y="1447920"/>
            <a:ext cx="82440" cy="9180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737880" y="1473120"/>
            <a:ext cx="58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Caracas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886200" y="1447920"/>
            <a:ext cx="74520" cy="7596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276720" y="1965240"/>
            <a:ext cx="82440" cy="92160"/>
          </a:xfrm>
          <a:prstGeom prst="ellipse">
            <a:avLst/>
          </a:prstGeom>
          <a:solidFill>
            <a:srgbClr val="ff66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299400" y="1889280"/>
            <a:ext cx="54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Bogotá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200400" y="1981080"/>
            <a:ext cx="74520" cy="76320"/>
          </a:xfrm>
          <a:prstGeom prst="ellipse">
            <a:avLst/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0" name=""/>
          <p:cNvGraphicFramePr/>
          <p:nvPr/>
        </p:nvGraphicFramePr>
        <p:xfrm>
          <a:off x="76320" y="1600200"/>
          <a:ext cx="2158920" cy="1727280"/>
        </p:xfrm>
        <a:graphic>
          <a:graphicData uri="http://schemas.openxmlformats.org/presentationml/2006/ole">
            <p:oleObj progId="Word.Document.12" r:id="rId41" spid="">
              <p:embed/>
              <p:pic>
                <p:nvPicPr>
                  <p:cNvPr id="201" name="" descr=""/>
                  <p:cNvPicPr/>
                  <p:nvPr/>
                </p:nvPicPr>
                <p:blipFill>
                  <a:blip r:embed="rId42"/>
                  <a:stretch/>
                </p:blipFill>
                <p:spPr>
                  <a:xfrm>
                    <a:off x="76320" y="1600200"/>
                    <a:ext cx="2158920" cy="172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2" name=""/>
          <p:cNvSpPr/>
          <p:nvPr/>
        </p:nvSpPr>
        <p:spPr>
          <a:xfrm rot="19855200">
            <a:off x="3123720" y="1447560"/>
            <a:ext cx="381240" cy="30456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3" name=""/>
          <p:cNvGraphicFramePr/>
          <p:nvPr/>
        </p:nvGraphicFramePr>
        <p:xfrm>
          <a:off x="6896160" y="1752480"/>
          <a:ext cx="2095560" cy="1702080"/>
        </p:xfrm>
        <a:graphic>
          <a:graphicData uri="http://schemas.openxmlformats.org/presentationml/2006/ole">
            <p:oleObj progId="Word.Document.12" r:id="rId43" spid="">
              <p:embed/>
              <p:pic>
                <p:nvPicPr>
                  <p:cNvPr id="204" name="" descr=""/>
                  <p:cNvPicPr/>
                  <p:nvPr/>
                </p:nvPicPr>
                <p:blipFill>
                  <a:blip r:embed="rId44"/>
                  <a:stretch/>
                </p:blipFill>
                <p:spPr>
                  <a:xfrm>
                    <a:off x="6896160" y="1752480"/>
                    <a:ext cx="2095560" cy="170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5" name=""/>
          <p:cNvSpPr/>
          <p:nvPr/>
        </p:nvSpPr>
        <p:spPr>
          <a:xfrm rot="1089600">
            <a:off x="3873600" y="1333440"/>
            <a:ext cx="542880" cy="152640"/>
          </a:xfrm>
          <a:prstGeom prst="ellipse">
            <a:avLst/>
          </a:pr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276720" y="1600200"/>
            <a:ext cx="0" cy="3808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137040" y="1536840"/>
            <a:ext cx="253800" cy="279360"/>
          </a:xfrm>
          <a:custGeom>
            <a:avLst/>
            <a:gdLst/>
            <a:ahLst/>
            <a:rect l="l" t="t" r="r" b="b"/>
            <a:pathLst>
              <a:path w="160" h="176">
                <a:moveTo>
                  <a:pt x="160" y="0"/>
                </a:moveTo>
                <a:cubicBezTo>
                  <a:pt x="152" y="3"/>
                  <a:pt x="144" y="4"/>
                  <a:pt x="136" y="8"/>
                </a:cubicBezTo>
                <a:cubicBezTo>
                  <a:pt x="127" y="12"/>
                  <a:pt x="121" y="20"/>
                  <a:pt x="112" y="24"/>
                </a:cubicBezTo>
                <a:cubicBezTo>
                  <a:pt x="97" y="31"/>
                  <a:pt x="64" y="40"/>
                  <a:pt x="64" y="40"/>
                </a:cubicBezTo>
                <a:cubicBezTo>
                  <a:pt x="53" y="56"/>
                  <a:pt x="43" y="72"/>
                  <a:pt x="32" y="88"/>
                </a:cubicBezTo>
                <a:cubicBezTo>
                  <a:pt x="15" y="114"/>
                  <a:pt x="24" y="152"/>
                  <a:pt x="0" y="176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419720" y="4419720"/>
            <a:ext cx="304560" cy="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681520" y="6353280"/>
            <a:ext cx="304920" cy="0"/>
          </a:xfrm>
          <a:prstGeom prst="line">
            <a:avLst/>
          </a:prstGeom>
          <a:ln w="28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090480" y="6227640"/>
            <a:ext cx="25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Brazil-Argentina Electrical Interconnection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1" name="ENE_C_WHI" descr=""/>
          <p:cNvPicPr/>
          <p:nvPr/>
        </p:nvPicPr>
        <p:blipFill>
          <a:blip r:embed="rId45"/>
          <a:stretch/>
        </p:blipFill>
        <p:spPr>
          <a:xfrm>
            <a:off x="8229600" y="0"/>
            <a:ext cx="914400" cy="88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American Economic and Energy Statistics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3" name="" descr=""/>
          <p:cNvPicPr/>
          <p:nvPr/>
        </p:nvPicPr>
        <p:blipFill>
          <a:blip r:embed="rId1"/>
          <a:stretch/>
        </p:blipFill>
        <p:spPr>
          <a:xfrm>
            <a:off x="228600" y="1371600"/>
            <a:ext cx="8610480" cy="236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ENE_C_WHI" descr=""/>
          <p:cNvPicPr/>
          <p:nvPr/>
        </p:nvPicPr>
        <p:blipFill>
          <a:blip r:embed="rId2"/>
          <a:stretch/>
        </p:blipFill>
        <p:spPr>
          <a:xfrm>
            <a:off x="8229600" y="0"/>
            <a:ext cx="914400" cy="88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"/>
          <p:cNvGrpSpPr/>
          <p:nvPr/>
        </p:nvGrpSpPr>
        <p:grpSpPr>
          <a:xfrm>
            <a:off x="914400" y="685800"/>
            <a:ext cx="7314840" cy="5866920"/>
            <a:chOff x="914400" y="685800"/>
            <a:chExt cx="7314840" cy="5866920"/>
          </a:xfrm>
        </p:grpSpPr>
        <p:pic>
          <p:nvPicPr>
            <p:cNvPr id="216" name="" descr=""/>
            <p:cNvPicPr/>
            <p:nvPr/>
          </p:nvPicPr>
          <p:blipFill>
            <a:blip r:embed="rId1"/>
            <a:stretch/>
          </p:blipFill>
          <p:spPr>
            <a:xfrm>
              <a:off x="914400" y="685800"/>
              <a:ext cx="7314840" cy="58669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</p:pic>
        <p:sp>
          <p:nvSpPr>
            <p:cNvPr id="217" name=""/>
            <p:cNvSpPr/>
            <p:nvPr/>
          </p:nvSpPr>
          <p:spPr>
            <a:xfrm>
              <a:off x="4115880" y="2260080"/>
              <a:ext cx="3841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Cuiabá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6282000" y="4997880"/>
              <a:ext cx="219600" cy="18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6792120" y="4997880"/>
              <a:ext cx="295920" cy="18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350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385040" y="4997880"/>
              <a:ext cx="295920" cy="18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287240" y="2895840"/>
              <a:ext cx="638640" cy="24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MATO GROSSO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DO SUL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750480" y="1337400"/>
              <a:ext cx="796320" cy="241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 R A Z I 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162240" y="2904840"/>
              <a:ext cx="58140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SANTA CRUZ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776480" y="2256480"/>
              <a:ext cx="71280" cy="1645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79280" y="2256480"/>
              <a:ext cx="68040" cy="1645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613040" y="2396520"/>
              <a:ext cx="250920" cy="8640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9600" bIns="39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7" name=""/>
            <p:cNvGrpSpPr/>
            <p:nvPr/>
          </p:nvGrpSpPr>
          <p:grpSpPr>
            <a:xfrm>
              <a:off x="4528800" y="2336040"/>
              <a:ext cx="173520" cy="136080"/>
              <a:chOff x="4528800" y="2336040"/>
              <a:chExt cx="173520" cy="136080"/>
            </a:xfrm>
          </p:grpSpPr>
          <p:sp>
            <p:nvSpPr>
              <p:cNvPr id="228" name=""/>
              <p:cNvSpPr/>
              <p:nvPr/>
            </p:nvSpPr>
            <p:spPr>
              <a:xfrm>
                <a:off x="4528800" y="2336040"/>
                <a:ext cx="146160" cy="63720"/>
              </a:xfrm>
              <a:prstGeom prst="rtTriangl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25920" bIns="-25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4528800" y="2391840"/>
                <a:ext cx="173520" cy="80280"/>
              </a:xfrm>
              <a:prstGeom prst="rect">
                <a:avLst/>
              </a:prstGeom>
              <a:blipFill rotWithShape="0">
                <a:blip r:embed="rId4"/>
                <a:srcRect/>
                <a:tile tx="0" ty="0" sx="100000" sy="100000" algn="ctr"/>
              </a:blip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480" bIns="334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0" name=""/>
            <p:cNvSpPr/>
            <p:nvPr/>
          </p:nvSpPr>
          <p:spPr>
            <a:xfrm>
              <a:off x="4489200" y="2336040"/>
              <a:ext cx="107640" cy="146880"/>
            </a:xfrm>
            <a:prstGeom prst="rect">
              <a:avLst/>
            </a:prstGeom>
            <a:blipFill rotWithShape="0">
              <a:blip r:embed="rId5"/>
              <a:srcRect/>
              <a:tile tx="0" ty="0" sx="100000" sy="100000" algn="ctr"/>
            </a:blip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2424600" y="2120040"/>
              <a:ext cx="891000" cy="241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 O L I V I 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3494520" y="3611160"/>
              <a:ext cx="8272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 A R A G U A 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2363760" y="4633200"/>
              <a:ext cx="1172160" cy="241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 R G E N T I N 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203000" y="2504520"/>
              <a:ext cx="63864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MATO GROSSO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677280" y="5162400"/>
              <a:ext cx="520200" cy="18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Kilometers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157800" y="2936520"/>
              <a:ext cx="476640" cy="21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Belo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Horizonte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6962040" y="3186360"/>
              <a:ext cx="36288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Vitória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364440" y="3697920"/>
              <a:ext cx="391320" cy="21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Rio 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Janeiro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130720" y="4052160"/>
              <a:ext cx="40212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Curitiba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753160" y="2375280"/>
              <a:ext cx="41256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Brasília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233680" y="2346840"/>
              <a:ext cx="3769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GOIÁS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135840" y="2495520"/>
              <a:ext cx="63504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MINAS GERAIS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6790320" y="2880000"/>
              <a:ext cx="462240" cy="24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ESPÍRITO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SANTO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6606000" y="3377520"/>
              <a:ext cx="448200" cy="24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RIO 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JANEIRO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588360" y="1873800"/>
              <a:ext cx="3841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BAHIA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857840" y="3963960"/>
              <a:ext cx="44460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PARANÁ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385880" y="4691520"/>
              <a:ext cx="8197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RIO GRANDE DO SUL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6619320" y="4498200"/>
              <a:ext cx="647280" cy="24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5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A T L A N T I 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5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O C E A 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9" name=""/>
            <p:cNvGrpSpPr/>
            <p:nvPr/>
          </p:nvGrpSpPr>
          <p:grpSpPr>
            <a:xfrm>
              <a:off x="2292840" y="2433600"/>
              <a:ext cx="1000080" cy="1221120"/>
              <a:chOff x="2292840" y="2433600"/>
              <a:chExt cx="1000080" cy="1221120"/>
            </a:xfrm>
          </p:grpSpPr>
          <p:sp>
            <p:nvSpPr>
              <p:cNvPr id="250" name=""/>
              <p:cNvSpPr/>
              <p:nvPr/>
            </p:nvSpPr>
            <p:spPr>
              <a:xfrm>
                <a:off x="2292840" y="2433600"/>
                <a:ext cx="1000080" cy="1221120"/>
              </a:xfrm>
              <a:custGeom>
                <a:avLst/>
                <a:gdLst/>
                <a:ahLst/>
                <a:rect l="l" t="t" r="r" b="b"/>
                <a:pathLst>
                  <a:path w="594" h="740">
                    <a:moveTo>
                      <a:pt x="0" y="0"/>
                    </a:moveTo>
                    <a:lnTo>
                      <a:pt x="41" y="93"/>
                    </a:lnTo>
                    <a:lnTo>
                      <a:pt x="182" y="137"/>
                    </a:lnTo>
                    <a:lnTo>
                      <a:pt x="238" y="120"/>
                    </a:lnTo>
                    <a:lnTo>
                      <a:pt x="542" y="203"/>
                    </a:lnTo>
                    <a:lnTo>
                      <a:pt x="593" y="739"/>
                    </a:lnTo>
                  </a:path>
                </a:pathLst>
              </a:custGeom>
              <a:noFill/>
              <a:ln cap="rnd" w="25560">
                <a:solidFill>
                  <a:srgbClr val="ff030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2923920" y="2523960"/>
                <a:ext cx="282960" cy="995400"/>
              </a:xfrm>
              <a:custGeom>
                <a:avLst/>
                <a:gdLst/>
                <a:ahLst/>
                <a:rect l="l" t="t" r="r" b="b"/>
                <a:pathLst>
                  <a:path w="168" h="603">
                    <a:moveTo>
                      <a:pt x="0" y="44"/>
                    </a:moveTo>
                    <a:lnTo>
                      <a:pt x="66" y="0"/>
                    </a:lnTo>
                    <a:lnTo>
                      <a:pt x="167" y="148"/>
                    </a:lnTo>
                    <a:lnTo>
                      <a:pt x="137" y="290"/>
                    </a:lnTo>
                    <a:lnTo>
                      <a:pt x="137" y="389"/>
                    </a:lnTo>
                    <a:lnTo>
                      <a:pt x="76" y="602"/>
                    </a:lnTo>
                  </a:path>
                </a:pathLst>
              </a:custGeom>
              <a:noFill/>
              <a:ln cap="rnd" w="25560">
                <a:solidFill>
                  <a:srgbClr val="ff030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2684880" y="2631600"/>
                <a:ext cx="463320" cy="534600"/>
              </a:xfrm>
              <a:custGeom>
                <a:avLst/>
                <a:gdLst/>
                <a:ahLst/>
                <a:rect l="l" t="t" r="r" b="b"/>
                <a:pathLst>
                  <a:path w="275" h="324">
                    <a:moveTo>
                      <a:pt x="0" y="0"/>
                    </a:moveTo>
                    <a:lnTo>
                      <a:pt x="137" y="257"/>
                    </a:lnTo>
                    <a:lnTo>
                      <a:pt x="274" y="323"/>
                    </a:lnTo>
                  </a:path>
                </a:pathLst>
              </a:custGeom>
              <a:noFill/>
              <a:ln cap="rnd" w="25560">
                <a:solidFill>
                  <a:srgbClr val="ff030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 flipH="1">
                <a:off x="3126600" y="2502720"/>
                <a:ext cx="41760" cy="133560"/>
              </a:xfrm>
              <a:prstGeom prst="line">
                <a:avLst/>
              </a:prstGeom>
              <a:ln w="25560">
                <a:solidFill>
                  <a:srgbClr val="ff0303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 flipH="1" flipV="1">
                <a:off x="2784240" y="3314520"/>
                <a:ext cx="331920" cy="32760"/>
              </a:xfrm>
              <a:prstGeom prst="line">
                <a:avLst/>
              </a:prstGeom>
              <a:ln w="25560">
                <a:solidFill>
                  <a:srgbClr val="ff0303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040" bIns="-140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 flipH="1">
                <a:off x="2664360" y="2945160"/>
                <a:ext cx="195480" cy="70920"/>
              </a:xfrm>
              <a:prstGeom prst="line">
                <a:avLst/>
              </a:prstGeom>
              <a:ln w="25560">
                <a:solidFill>
                  <a:srgbClr val="ff0303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120" bIns="24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6" name=""/>
            <p:cNvSpPr/>
            <p:nvPr/>
          </p:nvSpPr>
          <p:spPr>
            <a:xfrm>
              <a:off x="4664520" y="4863240"/>
              <a:ext cx="53712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Porto Alegre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834800" y="4300200"/>
              <a:ext cx="74160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SANTA CATARINA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8" name=""/>
            <p:cNvGrpSpPr/>
            <p:nvPr/>
          </p:nvGrpSpPr>
          <p:grpSpPr>
            <a:xfrm>
              <a:off x="2215800" y="5768280"/>
              <a:ext cx="1796040" cy="776880"/>
              <a:chOff x="2215800" y="5768280"/>
              <a:chExt cx="1796040" cy="776880"/>
            </a:xfrm>
          </p:grpSpPr>
          <p:sp>
            <p:nvSpPr>
              <p:cNvPr id="259" name=""/>
              <p:cNvSpPr/>
              <p:nvPr/>
            </p:nvSpPr>
            <p:spPr>
              <a:xfrm>
                <a:off x="2895120" y="5768280"/>
                <a:ext cx="1098000" cy="776880"/>
              </a:xfrm>
              <a:custGeom>
                <a:avLst/>
                <a:gdLst/>
                <a:ahLst/>
                <a:rect l="l" t="t" r="r" b="b"/>
                <a:pathLst>
                  <a:path w="653" h="471">
                    <a:moveTo>
                      <a:pt x="653" y="0"/>
                    </a:moveTo>
                    <a:lnTo>
                      <a:pt x="438" y="14"/>
                    </a:lnTo>
                    <a:lnTo>
                      <a:pt x="323" y="93"/>
                    </a:lnTo>
                    <a:lnTo>
                      <a:pt x="199" y="329"/>
                    </a:lnTo>
                    <a:lnTo>
                      <a:pt x="0" y="471"/>
                    </a:lnTo>
                  </a:path>
                </a:pathLst>
              </a:custGeom>
              <a:noFill/>
              <a:ln cap="rnd" w="25560">
                <a:solidFill>
                  <a:srgbClr val="ff030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2215800" y="5776200"/>
                <a:ext cx="1796040" cy="612000"/>
              </a:xfrm>
              <a:custGeom>
                <a:avLst/>
                <a:gdLst/>
                <a:ahLst/>
                <a:rect l="l" t="t" r="r" b="b"/>
                <a:pathLst>
                  <a:path w="1068" h="371">
                    <a:moveTo>
                      <a:pt x="1067" y="0"/>
                    </a:moveTo>
                    <a:lnTo>
                      <a:pt x="861" y="125"/>
                    </a:lnTo>
                    <a:lnTo>
                      <a:pt x="1010" y="254"/>
                    </a:lnTo>
                    <a:lnTo>
                      <a:pt x="612" y="273"/>
                    </a:lnTo>
                    <a:lnTo>
                      <a:pt x="0" y="370"/>
                    </a:lnTo>
                  </a:path>
                </a:pathLst>
              </a:custGeom>
              <a:noFill/>
              <a:ln cap="rnd" w="25560">
                <a:solidFill>
                  <a:srgbClr val="ff030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2215800" y="5782680"/>
                <a:ext cx="1779480" cy="506520"/>
              </a:xfrm>
              <a:custGeom>
                <a:avLst/>
                <a:gdLst/>
                <a:ahLst/>
                <a:rect l="l" t="t" r="r" b="b"/>
                <a:pathLst>
                  <a:path w="1058" h="307">
                    <a:moveTo>
                      <a:pt x="1057" y="0"/>
                    </a:moveTo>
                    <a:lnTo>
                      <a:pt x="961" y="185"/>
                    </a:lnTo>
                    <a:lnTo>
                      <a:pt x="627" y="264"/>
                    </a:lnTo>
                    <a:lnTo>
                      <a:pt x="392" y="278"/>
                    </a:lnTo>
                    <a:lnTo>
                      <a:pt x="163" y="306"/>
                    </a:lnTo>
                    <a:lnTo>
                      <a:pt x="0" y="236"/>
                    </a:lnTo>
                  </a:path>
                </a:pathLst>
              </a:custGeom>
              <a:noFill/>
              <a:ln cap="rnd" w="25560">
                <a:solidFill>
                  <a:srgbClr val="ff030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2" name=""/>
            <p:cNvSpPr/>
            <p:nvPr/>
          </p:nvSpPr>
          <p:spPr>
            <a:xfrm>
              <a:off x="4026240" y="5366160"/>
              <a:ext cx="75600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 R U G U A 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169800" y="2563200"/>
              <a:ext cx="530280" cy="21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Santa Cruz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 La Sierra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166200" y="2729160"/>
              <a:ext cx="85680" cy="84960"/>
            </a:xfrm>
            <a:prstGeom prst="ellipse">
              <a:avLst/>
            </a:prstGeom>
            <a:solidFill>
              <a:srgbClr val="ff0303"/>
            </a:solidFill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3680" bIns="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1209240" y="3577320"/>
              <a:ext cx="647280" cy="24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5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P A C I F I C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5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O C E A 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148880" y="1426320"/>
              <a:ext cx="44100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SERGIPE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7193160" y="1280880"/>
              <a:ext cx="48708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ALAGOAS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174080" y="1128600"/>
              <a:ext cx="62604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PERNAMBUCO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2341080" y="2467440"/>
              <a:ext cx="38412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 Paz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114800" y="4032720"/>
              <a:ext cx="47304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Asunción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232520" y="5598360"/>
              <a:ext cx="53712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Montevideo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3416040" y="5612400"/>
              <a:ext cx="59400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Buenos Aires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1600200" y="5446080"/>
              <a:ext cx="45180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Santiago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2022120" y="3691080"/>
              <a:ext cx="52992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 H I L 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1374480" y="1828080"/>
              <a:ext cx="4737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 E R U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3072240" y="1592280"/>
              <a:ext cx="5227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RONDÔNIA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097080" y="1142640"/>
              <a:ext cx="51588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Porto Velho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5401080" y="1562400"/>
              <a:ext cx="5443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TOCANTINS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 flipV="1">
              <a:off x="2248200" y="2923560"/>
              <a:ext cx="589680" cy="2178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 flipH="1">
              <a:off x="4032360" y="1962720"/>
              <a:ext cx="151920" cy="5378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356720" y="1962720"/>
              <a:ext cx="150120" cy="3520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726000" y="1622520"/>
              <a:ext cx="1168920" cy="408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6600"/>
                  </a:solidFill>
                  <a:effectLst/>
                  <a:uFillTx/>
                  <a:latin typeface="Arial"/>
                </a:rPr>
                <a:t>Cuiabá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480 MW Thermoelectric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626 km Pipeline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1568520" y="2920320"/>
              <a:ext cx="658080" cy="408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303"/>
                  </a:solidFill>
                  <a:effectLst/>
                  <a:uFillTx/>
                  <a:latin typeface="Arial"/>
                </a:rPr>
                <a:t>Transredes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303"/>
                  </a:solidFill>
                  <a:effectLst/>
                  <a:uFillTx/>
                  <a:latin typeface="Arial"/>
                </a:rPr>
                <a:t>Pipeline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5,000 km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2852280" y="5771880"/>
              <a:ext cx="442440" cy="3877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2474280" y="5532840"/>
              <a:ext cx="555120" cy="302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303"/>
                  </a:solidFill>
                  <a:effectLst/>
                  <a:uFillTx/>
                  <a:latin typeface="Arial"/>
                </a:rPr>
                <a:t>TGS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6,600 km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 flipH="1" flipV="1">
              <a:off x="4028400" y="5779080"/>
              <a:ext cx="417240" cy="336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491720" y="6103080"/>
              <a:ext cx="638280" cy="302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Gas/Power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 flipH="1" flipV="1">
              <a:off x="6550200" y="3682080"/>
              <a:ext cx="580320" cy="255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5453640" y="5764680"/>
              <a:ext cx="537840" cy="0"/>
            </a:xfrm>
            <a:prstGeom prst="line">
              <a:avLst/>
            </a:prstGeom>
            <a:ln w="507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6009840" y="5654880"/>
              <a:ext cx="19497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6600"/>
                  </a:solidFill>
                  <a:effectLst/>
                  <a:uFillTx/>
                  <a:latin typeface="Arial"/>
                </a:rPr>
                <a:t>  Projects/Businesses Under Construction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982480" y="5470560"/>
              <a:ext cx="15616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303"/>
                  </a:solidFill>
                  <a:effectLst/>
                  <a:uFillTx/>
                  <a:latin typeface="Arial"/>
                </a:rPr>
                <a:t>  Existing Assets and Operations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7350120" y="866160"/>
              <a:ext cx="46224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PARAÍBA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5699520" y="924840"/>
              <a:ext cx="16866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 flipV="1">
              <a:off x="6755040" y="1159920"/>
              <a:ext cx="465120" cy="1634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698240" y="1335960"/>
              <a:ext cx="242280" cy="711360"/>
            </a:xfrm>
            <a:custGeom>
              <a:avLst/>
              <a:gdLst/>
              <a:ahLst/>
              <a:rect l="l" t="t" r="r" b="b"/>
              <a:pathLst>
                <a:path w="144" h="240">
                  <a:moveTo>
                    <a:pt x="0" y="0"/>
                  </a:moveTo>
                  <a:lnTo>
                    <a:pt x="144" y="0"/>
                  </a:lnTo>
                  <a:lnTo>
                    <a:pt x="144" y="24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  <a:head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7113960" y="1638720"/>
              <a:ext cx="302760" cy="812520"/>
            </a:xfrm>
            <a:custGeom>
              <a:avLst/>
              <a:gdLst/>
              <a:ahLst/>
              <a:rect l="l" t="t" r="r" b="b"/>
              <a:pathLst>
                <a:path w="96" h="432">
                  <a:moveTo>
                    <a:pt x="96" y="0"/>
                  </a:moveTo>
                  <a:lnTo>
                    <a:pt x="0" y="0"/>
                  </a:lnTo>
                  <a:lnTo>
                    <a:pt x="0" y="432"/>
                  </a:lnTo>
                  <a:lnTo>
                    <a:pt x="96" y="432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  <a:head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7306200" y="2252880"/>
              <a:ext cx="844200" cy="396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Emsergás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0,1 MMcm/d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7348680" y="1776600"/>
              <a:ext cx="844200" cy="396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Algás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0,3 MMcm/d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975200" y="806040"/>
              <a:ext cx="846000" cy="396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PBGás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0,1 MMcm/d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760360" y="3691080"/>
              <a:ext cx="32400" cy="49320"/>
            </a:xfrm>
            <a:custGeom>
              <a:avLst/>
              <a:gdLst/>
              <a:ahLst/>
              <a:rect l="l" t="t" r="r" b="b"/>
              <a:pathLst>
                <a:path w="117" h="150">
                  <a:moveTo>
                    <a:pt x="2" y="140"/>
                  </a:moveTo>
                  <a:lnTo>
                    <a:pt x="6" y="140"/>
                  </a:lnTo>
                  <a:lnTo>
                    <a:pt x="10" y="140"/>
                  </a:lnTo>
                  <a:lnTo>
                    <a:pt x="16" y="142"/>
                  </a:lnTo>
                  <a:lnTo>
                    <a:pt x="23" y="146"/>
                  </a:lnTo>
                  <a:lnTo>
                    <a:pt x="27" y="148"/>
                  </a:lnTo>
                  <a:lnTo>
                    <a:pt x="27" y="142"/>
                  </a:lnTo>
                  <a:lnTo>
                    <a:pt x="27" y="140"/>
                  </a:lnTo>
                  <a:lnTo>
                    <a:pt x="29" y="138"/>
                  </a:lnTo>
                  <a:lnTo>
                    <a:pt x="31" y="136"/>
                  </a:lnTo>
                  <a:lnTo>
                    <a:pt x="35" y="135"/>
                  </a:lnTo>
                  <a:lnTo>
                    <a:pt x="39" y="136"/>
                  </a:lnTo>
                  <a:lnTo>
                    <a:pt x="43" y="136"/>
                  </a:lnTo>
                  <a:lnTo>
                    <a:pt x="44" y="144"/>
                  </a:lnTo>
                  <a:lnTo>
                    <a:pt x="48" y="148"/>
                  </a:lnTo>
                  <a:lnTo>
                    <a:pt x="52" y="150"/>
                  </a:lnTo>
                  <a:lnTo>
                    <a:pt x="54" y="150"/>
                  </a:lnTo>
                  <a:lnTo>
                    <a:pt x="60" y="146"/>
                  </a:lnTo>
                  <a:lnTo>
                    <a:pt x="62" y="142"/>
                  </a:lnTo>
                  <a:lnTo>
                    <a:pt x="62" y="136"/>
                  </a:lnTo>
                  <a:lnTo>
                    <a:pt x="67" y="133"/>
                  </a:lnTo>
                  <a:lnTo>
                    <a:pt x="73" y="131"/>
                  </a:lnTo>
                  <a:lnTo>
                    <a:pt x="77" y="127"/>
                  </a:lnTo>
                  <a:lnTo>
                    <a:pt x="81" y="123"/>
                  </a:lnTo>
                  <a:lnTo>
                    <a:pt x="87" y="121"/>
                  </a:lnTo>
                  <a:lnTo>
                    <a:pt x="91" y="119"/>
                  </a:lnTo>
                  <a:lnTo>
                    <a:pt x="92" y="115"/>
                  </a:lnTo>
                  <a:lnTo>
                    <a:pt x="94" y="112"/>
                  </a:lnTo>
                  <a:lnTo>
                    <a:pt x="96" y="108"/>
                  </a:lnTo>
                  <a:lnTo>
                    <a:pt x="98" y="106"/>
                  </a:lnTo>
                  <a:lnTo>
                    <a:pt x="100" y="110"/>
                  </a:lnTo>
                  <a:lnTo>
                    <a:pt x="104" y="106"/>
                  </a:lnTo>
                  <a:lnTo>
                    <a:pt x="106" y="102"/>
                  </a:lnTo>
                  <a:lnTo>
                    <a:pt x="110" y="98"/>
                  </a:lnTo>
                  <a:lnTo>
                    <a:pt x="110" y="92"/>
                  </a:lnTo>
                  <a:lnTo>
                    <a:pt x="112" y="89"/>
                  </a:lnTo>
                  <a:lnTo>
                    <a:pt x="117" y="81"/>
                  </a:lnTo>
                  <a:lnTo>
                    <a:pt x="115" y="73"/>
                  </a:lnTo>
                  <a:lnTo>
                    <a:pt x="114" y="69"/>
                  </a:lnTo>
                  <a:lnTo>
                    <a:pt x="114" y="65"/>
                  </a:lnTo>
                  <a:lnTo>
                    <a:pt x="115" y="62"/>
                  </a:lnTo>
                  <a:lnTo>
                    <a:pt x="114" y="58"/>
                  </a:lnTo>
                  <a:lnTo>
                    <a:pt x="110" y="50"/>
                  </a:lnTo>
                  <a:lnTo>
                    <a:pt x="110" y="41"/>
                  </a:lnTo>
                  <a:lnTo>
                    <a:pt x="114" y="37"/>
                  </a:lnTo>
                  <a:lnTo>
                    <a:pt x="114" y="31"/>
                  </a:lnTo>
                  <a:lnTo>
                    <a:pt x="108" y="31"/>
                  </a:lnTo>
                  <a:lnTo>
                    <a:pt x="100" y="35"/>
                  </a:lnTo>
                  <a:lnTo>
                    <a:pt x="94" y="39"/>
                  </a:lnTo>
                  <a:lnTo>
                    <a:pt x="94" y="37"/>
                  </a:lnTo>
                  <a:lnTo>
                    <a:pt x="89" y="29"/>
                  </a:lnTo>
                  <a:lnTo>
                    <a:pt x="85" y="25"/>
                  </a:lnTo>
                  <a:lnTo>
                    <a:pt x="83" y="31"/>
                  </a:lnTo>
                  <a:lnTo>
                    <a:pt x="79" y="39"/>
                  </a:lnTo>
                  <a:lnTo>
                    <a:pt x="75" y="41"/>
                  </a:lnTo>
                  <a:lnTo>
                    <a:pt x="71" y="37"/>
                  </a:lnTo>
                  <a:lnTo>
                    <a:pt x="75" y="33"/>
                  </a:lnTo>
                  <a:lnTo>
                    <a:pt x="77" y="29"/>
                  </a:lnTo>
                  <a:lnTo>
                    <a:pt x="73" y="19"/>
                  </a:lnTo>
                  <a:lnTo>
                    <a:pt x="66" y="18"/>
                  </a:lnTo>
                  <a:lnTo>
                    <a:pt x="62" y="14"/>
                  </a:lnTo>
                  <a:lnTo>
                    <a:pt x="56" y="10"/>
                  </a:lnTo>
                  <a:lnTo>
                    <a:pt x="56" y="6"/>
                  </a:lnTo>
                  <a:lnTo>
                    <a:pt x="48" y="4"/>
                  </a:lnTo>
                  <a:lnTo>
                    <a:pt x="43" y="4"/>
                  </a:lnTo>
                  <a:lnTo>
                    <a:pt x="37" y="2"/>
                  </a:lnTo>
                  <a:lnTo>
                    <a:pt x="37" y="0"/>
                  </a:lnTo>
                  <a:lnTo>
                    <a:pt x="33" y="2"/>
                  </a:lnTo>
                  <a:lnTo>
                    <a:pt x="29" y="2"/>
                  </a:lnTo>
                  <a:lnTo>
                    <a:pt x="23" y="6"/>
                  </a:lnTo>
                  <a:lnTo>
                    <a:pt x="21" y="10"/>
                  </a:lnTo>
                  <a:lnTo>
                    <a:pt x="23" y="16"/>
                  </a:lnTo>
                  <a:lnTo>
                    <a:pt x="23" y="21"/>
                  </a:lnTo>
                  <a:lnTo>
                    <a:pt x="20" y="18"/>
                  </a:lnTo>
                  <a:lnTo>
                    <a:pt x="18" y="23"/>
                  </a:lnTo>
                  <a:lnTo>
                    <a:pt x="18" y="31"/>
                  </a:lnTo>
                  <a:lnTo>
                    <a:pt x="16" y="33"/>
                  </a:lnTo>
                  <a:lnTo>
                    <a:pt x="14" y="35"/>
                  </a:lnTo>
                  <a:lnTo>
                    <a:pt x="14" y="39"/>
                  </a:lnTo>
                  <a:lnTo>
                    <a:pt x="12" y="42"/>
                  </a:lnTo>
                  <a:lnTo>
                    <a:pt x="8" y="46"/>
                  </a:lnTo>
                  <a:lnTo>
                    <a:pt x="10" y="56"/>
                  </a:lnTo>
                  <a:lnTo>
                    <a:pt x="12" y="60"/>
                  </a:lnTo>
                  <a:lnTo>
                    <a:pt x="12" y="67"/>
                  </a:lnTo>
                  <a:lnTo>
                    <a:pt x="10" y="77"/>
                  </a:lnTo>
                  <a:lnTo>
                    <a:pt x="10" y="81"/>
                  </a:lnTo>
                  <a:lnTo>
                    <a:pt x="14" y="89"/>
                  </a:lnTo>
                  <a:lnTo>
                    <a:pt x="16" y="90"/>
                  </a:lnTo>
                  <a:lnTo>
                    <a:pt x="18" y="96"/>
                  </a:lnTo>
                  <a:lnTo>
                    <a:pt x="18" y="102"/>
                  </a:lnTo>
                  <a:lnTo>
                    <a:pt x="16" y="104"/>
                  </a:lnTo>
                  <a:lnTo>
                    <a:pt x="14" y="106"/>
                  </a:lnTo>
                  <a:lnTo>
                    <a:pt x="16" y="108"/>
                  </a:lnTo>
                  <a:lnTo>
                    <a:pt x="18" y="112"/>
                  </a:lnTo>
                  <a:lnTo>
                    <a:pt x="16" y="117"/>
                  </a:lnTo>
                  <a:lnTo>
                    <a:pt x="16" y="121"/>
                  </a:lnTo>
                  <a:lnTo>
                    <a:pt x="14" y="125"/>
                  </a:lnTo>
                  <a:lnTo>
                    <a:pt x="12" y="125"/>
                  </a:lnTo>
                  <a:lnTo>
                    <a:pt x="10" y="127"/>
                  </a:lnTo>
                  <a:lnTo>
                    <a:pt x="12" y="129"/>
                  </a:lnTo>
                  <a:lnTo>
                    <a:pt x="10" y="133"/>
                  </a:lnTo>
                  <a:lnTo>
                    <a:pt x="10" y="135"/>
                  </a:lnTo>
                  <a:lnTo>
                    <a:pt x="8" y="135"/>
                  </a:lnTo>
                  <a:lnTo>
                    <a:pt x="6" y="131"/>
                  </a:lnTo>
                  <a:lnTo>
                    <a:pt x="4" y="131"/>
                  </a:lnTo>
                  <a:lnTo>
                    <a:pt x="2" y="135"/>
                  </a:lnTo>
                  <a:lnTo>
                    <a:pt x="0" y="135"/>
                  </a:lnTo>
                  <a:lnTo>
                    <a:pt x="0" y="136"/>
                  </a:lnTo>
                  <a:lnTo>
                    <a:pt x="2" y="14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5790600" y="3696480"/>
              <a:ext cx="30240" cy="56520"/>
            </a:xfrm>
            <a:custGeom>
              <a:avLst/>
              <a:gdLst/>
              <a:ahLst/>
              <a:rect l="l" t="t" r="r" b="b"/>
              <a:pathLst>
                <a:path w="99" h="174">
                  <a:moveTo>
                    <a:pt x="17" y="167"/>
                  </a:moveTo>
                  <a:lnTo>
                    <a:pt x="15" y="161"/>
                  </a:lnTo>
                  <a:lnTo>
                    <a:pt x="17" y="157"/>
                  </a:lnTo>
                  <a:lnTo>
                    <a:pt x="17" y="153"/>
                  </a:lnTo>
                  <a:lnTo>
                    <a:pt x="17" y="149"/>
                  </a:lnTo>
                  <a:lnTo>
                    <a:pt x="19" y="144"/>
                  </a:lnTo>
                  <a:lnTo>
                    <a:pt x="17" y="134"/>
                  </a:lnTo>
                  <a:lnTo>
                    <a:pt x="15" y="124"/>
                  </a:lnTo>
                  <a:lnTo>
                    <a:pt x="13" y="124"/>
                  </a:lnTo>
                  <a:lnTo>
                    <a:pt x="9" y="126"/>
                  </a:lnTo>
                  <a:lnTo>
                    <a:pt x="7" y="124"/>
                  </a:lnTo>
                  <a:lnTo>
                    <a:pt x="7" y="119"/>
                  </a:lnTo>
                  <a:lnTo>
                    <a:pt x="5" y="115"/>
                  </a:lnTo>
                  <a:lnTo>
                    <a:pt x="11" y="111"/>
                  </a:lnTo>
                  <a:lnTo>
                    <a:pt x="19" y="113"/>
                  </a:lnTo>
                  <a:lnTo>
                    <a:pt x="23" y="113"/>
                  </a:lnTo>
                  <a:lnTo>
                    <a:pt x="23" y="109"/>
                  </a:lnTo>
                  <a:lnTo>
                    <a:pt x="21" y="103"/>
                  </a:lnTo>
                  <a:lnTo>
                    <a:pt x="19" y="98"/>
                  </a:lnTo>
                  <a:lnTo>
                    <a:pt x="13" y="92"/>
                  </a:lnTo>
                  <a:lnTo>
                    <a:pt x="4" y="86"/>
                  </a:lnTo>
                  <a:lnTo>
                    <a:pt x="0" y="84"/>
                  </a:lnTo>
                  <a:lnTo>
                    <a:pt x="0" y="78"/>
                  </a:lnTo>
                  <a:lnTo>
                    <a:pt x="2" y="75"/>
                  </a:lnTo>
                  <a:lnTo>
                    <a:pt x="7" y="67"/>
                  </a:lnTo>
                  <a:lnTo>
                    <a:pt x="5" y="59"/>
                  </a:lnTo>
                  <a:lnTo>
                    <a:pt x="4" y="55"/>
                  </a:lnTo>
                  <a:lnTo>
                    <a:pt x="4" y="51"/>
                  </a:lnTo>
                  <a:lnTo>
                    <a:pt x="5" y="48"/>
                  </a:lnTo>
                  <a:lnTo>
                    <a:pt x="4" y="44"/>
                  </a:lnTo>
                  <a:lnTo>
                    <a:pt x="0" y="36"/>
                  </a:lnTo>
                  <a:lnTo>
                    <a:pt x="0" y="27"/>
                  </a:lnTo>
                  <a:lnTo>
                    <a:pt x="4" y="23"/>
                  </a:lnTo>
                  <a:lnTo>
                    <a:pt x="4" y="17"/>
                  </a:lnTo>
                  <a:lnTo>
                    <a:pt x="7" y="15"/>
                  </a:lnTo>
                  <a:lnTo>
                    <a:pt x="9" y="13"/>
                  </a:lnTo>
                  <a:lnTo>
                    <a:pt x="11" y="11"/>
                  </a:lnTo>
                  <a:lnTo>
                    <a:pt x="19" y="11"/>
                  </a:lnTo>
                  <a:lnTo>
                    <a:pt x="23" y="5"/>
                  </a:lnTo>
                  <a:lnTo>
                    <a:pt x="25" y="4"/>
                  </a:lnTo>
                  <a:lnTo>
                    <a:pt x="28" y="4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40" y="15"/>
                  </a:lnTo>
                  <a:lnTo>
                    <a:pt x="40" y="21"/>
                  </a:lnTo>
                  <a:lnTo>
                    <a:pt x="44" y="23"/>
                  </a:lnTo>
                  <a:lnTo>
                    <a:pt x="52" y="21"/>
                  </a:lnTo>
                  <a:lnTo>
                    <a:pt x="57" y="19"/>
                  </a:lnTo>
                  <a:lnTo>
                    <a:pt x="59" y="15"/>
                  </a:lnTo>
                  <a:lnTo>
                    <a:pt x="65" y="13"/>
                  </a:lnTo>
                  <a:lnTo>
                    <a:pt x="71" y="15"/>
                  </a:lnTo>
                  <a:lnTo>
                    <a:pt x="69" y="21"/>
                  </a:lnTo>
                  <a:lnTo>
                    <a:pt x="69" y="27"/>
                  </a:lnTo>
                  <a:lnTo>
                    <a:pt x="67" y="28"/>
                  </a:lnTo>
                  <a:lnTo>
                    <a:pt x="65" y="36"/>
                  </a:lnTo>
                  <a:lnTo>
                    <a:pt x="63" y="40"/>
                  </a:lnTo>
                  <a:lnTo>
                    <a:pt x="63" y="46"/>
                  </a:lnTo>
                  <a:lnTo>
                    <a:pt x="61" y="50"/>
                  </a:lnTo>
                  <a:lnTo>
                    <a:pt x="63" y="59"/>
                  </a:lnTo>
                  <a:lnTo>
                    <a:pt x="67" y="65"/>
                  </a:lnTo>
                  <a:lnTo>
                    <a:pt x="73" y="65"/>
                  </a:lnTo>
                  <a:lnTo>
                    <a:pt x="82" y="67"/>
                  </a:lnTo>
                  <a:lnTo>
                    <a:pt x="86" y="67"/>
                  </a:lnTo>
                  <a:lnTo>
                    <a:pt x="88" y="73"/>
                  </a:lnTo>
                  <a:lnTo>
                    <a:pt x="84" y="80"/>
                  </a:lnTo>
                  <a:lnTo>
                    <a:pt x="86" y="82"/>
                  </a:lnTo>
                  <a:lnTo>
                    <a:pt x="94" y="76"/>
                  </a:lnTo>
                  <a:lnTo>
                    <a:pt x="99" y="84"/>
                  </a:lnTo>
                  <a:lnTo>
                    <a:pt x="94" y="88"/>
                  </a:lnTo>
                  <a:lnTo>
                    <a:pt x="88" y="88"/>
                  </a:lnTo>
                  <a:lnTo>
                    <a:pt x="78" y="88"/>
                  </a:lnTo>
                  <a:lnTo>
                    <a:pt x="78" y="94"/>
                  </a:lnTo>
                  <a:lnTo>
                    <a:pt x="82" y="99"/>
                  </a:lnTo>
                  <a:lnTo>
                    <a:pt x="78" y="107"/>
                  </a:lnTo>
                  <a:lnTo>
                    <a:pt x="75" y="109"/>
                  </a:lnTo>
                  <a:lnTo>
                    <a:pt x="71" y="113"/>
                  </a:lnTo>
                  <a:lnTo>
                    <a:pt x="65" y="121"/>
                  </a:lnTo>
                  <a:lnTo>
                    <a:pt x="61" y="122"/>
                  </a:lnTo>
                  <a:lnTo>
                    <a:pt x="55" y="122"/>
                  </a:lnTo>
                  <a:lnTo>
                    <a:pt x="55" y="128"/>
                  </a:lnTo>
                  <a:lnTo>
                    <a:pt x="65" y="130"/>
                  </a:lnTo>
                  <a:lnTo>
                    <a:pt x="71" y="140"/>
                  </a:lnTo>
                  <a:lnTo>
                    <a:pt x="67" y="146"/>
                  </a:lnTo>
                  <a:lnTo>
                    <a:pt x="59" y="149"/>
                  </a:lnTo>
                  <a:lnTo>
                    <a:pt x="63" y="153"/>
                  </a:lnTo>
                  <a:lnTo>
                    <a:pt x="67" y="155"/>
                  </a:lnTo>
                  <a:lnTo>
                    <a:pt x="67" y="161"/>
                  </a:lnTo>
                  <a:lnTo>
                    <a:pt x="63" y="163"/>
                  </a:lnTo>
                  <a:lnTo>
                    <a:pt x="55" y="165"/>
                  </a:lnTo>
                  <a:lnTo>
                    <a:pt x="50" y="167"/>
                  </a:lnTo>
                  <a:lnTo>
                    <a:pt x="52" y="170"/>
                  </a:lnTo>
                  <a:lnTo>
                    <a:pt x="48" y="174"/>
                  </a:lnTo>
                  <a:lnTo>
                    <a:pt x="42" y="172"/>
                  </a:lnTo>
                  <a:lnTo>
                    <a:pt x="40" y="170"/>
                  </a:lnTo>
                  <a:lnTo>
                    <a:pt x="36" y="169"/>
                  </a:lnTo>
                  <a:lnTo>
                    <a:pt x="34" y="169"/>
                  </a:lnTo>
                  <a:lnTo>
                    <a:pt x="27" y="169"/>
                  </a:lnTo>
                  <a:lnTo>
                    <a:pt x="23" y="167"/>
                  </a:lnTo>
                  <a:lnTo>
                    <a:pt x="21" y="167"/>
                  </a:lnTo>
                  <a:lnTo>
                    <a:pt x="17" y="16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100920" y="3682440"/>
              <a:ext cx="25200" cy="22680"/>
            </a:xfrm>
            <a:custGeom>
              <a:avLst/>
              <a:gdLst/>
              <a:ahLst/>
              <a:rect l="l" t="t" r="r" b="b"/>
              <a:pathLst>
                <a:path w="92" h="65">
                  <a:moveTo>
                    <a:pt x="41" y="2"/>
                  </a:moveTo>
                  <a:lnTo>
                    <a:pt x="35" y="10"/>
                  </a:lnTo>
                  <a:lnTo>
                    <a:pt x="33" y="12"/>
                  </a:lnTo>
                  <a:lnTo>
                    <a:pt x="31" y="17"/>
                  </a:lnTo>
                  <a:lnTo>
                    <a:pt x="35" y="19"/>
                  </a:lnTo>
                  <a:lnTo>
                    <a:pt x="39" y="25"/>
                  </a:lnTo>
                  <a:lnTo>
                    <a:pt x="37" y="29"/>
                  </a:lnTo>
                  <a:lnTo>
                    <a:pt x="29" y="25"/>
                  </a:lnTo>
                  <a:lnTo>
                    <a:pt x="25" y="19"/>
                  </a:lnTo>
                  <a:lnTo>
                    <a:pt x="21" y="19"/>
                  </a:lnTo>
                  <a:lnTo>
                    <a:pt x="16" y="21"/>
                  </a:lnTo>
                  <a:lnTo>
                    <a:pt x="12" y="25"/>
                  </a:lnTo>
                  <a:lnTo>
                    <a:pt x="8" y="27"/>
                  </a:lnTo>
                  <a:lnTo>
                    <a:pt x="4" y="29"/>
                  </a:lnTo>
                  <a:lnTo>
                    <a:pt x="0" y="31"/>
                  </a:lnTo>
                  <a:lnTo>
                    <a:pt x="10" y="35"/>
                  </a:lnTo>
                  <a:lnTo>
                    <a:pt x="16" y="35"/>
                  </a:lnTo>
                  <a:lnTo>
                    <a:pt x="18" y="38"/>
                  </a:lnTo>
                  <a:lnTo>
                    <a:pt x="18" y="48"/>
                  </a:lnTo>
                  <a:lnTo>
                    <a:pt x="21" y="52"/>
                  </a:lnTo>
                  <a:lnTo>
                    <a:pt x="23" y="60"/>
                  </a:lnTo>
                  <a:lnTo>
                    <a:pt x="29" y="65"/>
                  </a:lnTo>
                  <a:lnTo>
                    <a:pt x="37" y="65"/>
                  </a:lnTo>
                  <a:lnTo>
                    <a:pt x="43" y="63"/>
                  </a:lnTo>
                  <a:lnTo>
                    <a:pt x="46" y="61"/>
                  </a:lnTo>
                  <a:lnTo>
                    <a:pt x="52" y="60"/>
                  </a:lnTo>
                  <a:lnTo>
                    <a:pt x="56" y="58"/>
                  </a:lnTo>
                  <a:lnTo>
                    <a:pt x="60" y="58"/>
                  </a:lnTo>
                  <a:lnTo>
                    <a:pt x="64" y="56"/>
                  </a:lnTo>
                  <a:lnTo>
                    <a:pt x="66" y="54"/>
                  </a:lnTo>
                  <a:lnTo>
                    <a:pt x="69" y="50"/>
                  </a:lnTo>
                  <a:lnTo>
                    <a:pt x="75" y="38"/>
                  </a:lnTo>
                  <a:lnTo>
                    <a:pt x="77" y="37"/>
                  </a:lnTo>
                  <a:lnTo>
                    <a:pt x="81" y="35"/>
                  </a:lnTo>
                  <a:lnTo>
                    <a:pt x="83" y="29"/>
                  </a:lnTo>
                  <a:lnTo>
                    <a:pt x="83" y="23"/>
                  </a:lnTo>
                  <a:lnTo>
                    <a:pt x="89" y="19"/>
                  </a:lnTo>
                  <a:lnTo>
                    <a:pt x="92" y="15"/>
                  </a:lnTo>
                  <a:lnTo>
                    <a:pt x="92" y="13"/>
                  </a:lnTo>
                  <a:lnTo>
                    <a:pt x="91" y="13"/>
                  </a:lnTo>
                  <a:lnTo>
                    <a:pt x="89" y="12"/>
                  </a:lnTo>
                  <a:lnTo>
                    <a:pt x="83" y="13"/>
                  </a:lnTo>
                  <a:lnTo>
                    <a:pt x="79" y="12"/>
                  </a:lnTo>
                  <a:lnTo>
                    <a:pt x="75" y="12"/>
                  </a:lnTo>
                  <a:lnTo>
                    <a:pt x="71" y="12"/>
                  </a:lnTo>
                  <a:lnTo>
                    <a:pt x="68" y="10"/>
                  </a:lnTo>
                  <a:lnTo>
                    <a:pt x="62" y="8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52" y="2"/>
                  </a:lnTo>
                  <a:lnTo>
                    <a:pt x="50" y="0"/>
                  </a:lnTo>
                  <a:lnTo>
                    <a:pt x="45" y="2"/>
                  </a:lnTo>
                  <a:lnTo>
                    <a:pt x="41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095520" y="3646440"/>
              <a:ext cx="35640" cy="35640"/>
            </a:xfrm>
            <a:custGeom>
              <a:avLst/>
              <a:gdLst/>
              <a:ahLst/>
              <a:rect l="l" t="t" r="r" b="b"/>
              <a:pathLst>
                <a:path w="132" h="112">
                  <a:moveTo>
                    <a:pt x="0" y="75"/>
                  </a:moveTo>
                  <a:lnTo>
                    <a:pt x="0" y="79"/>
                  </a:lnTo>
                  <a:lnTo>
                    <a:pt x="4" y="87"/>
                  </a:lnTo>
                  <a:lnTo>
                    <a:pt x="9" y="89"/>
                  </a:lnTo>
                  <a:lnTo>
                    <a:pt x="21" y="85"/>
                  </a:lnTo>
                  <a:lnTo>
                    <a:pt x="31" y="83"/>
                  </a:lnTo>
                  <a:lnTo>
                    <a:pt x="40" y="81"/>
                  </a:lnTo>
                  <a:lnTo>
                    <a:pt x="44" y="81"/>
                  </a:lnTo>
                  <a:lnTo>
                    <a:pt x="52" y="106"/>
                  </a:lnTo>
                  <a:lnTo>
                    <a:pt x="56" y="106"/>
                  </a:lnTo>
                  <a:lnTo>
                    <a:pt x="61" y="104"/>
                  </a:lnTo>
                  <a:lnTo>
                    <a:pt x="63" y="106"/>
                  </a:lnTo>
                  <a:lnTo>
                    <a:pt x="65" y="110"/>
                  </a:lnTo>
                  <a:lnTo>
                    <a:pt x="67" y="112"/>
                  </a:lnTo>
                  <a:lnTo>
                    <a:pt x="73" y="112"/>
                  </a:lnTo>
                  <a:lnTo>
                    <a:pt x="75" y="108"/>
                  </a:lnTo>
                  <a:lnTo>
                    <a:pt x="79" y="104"/>
                  </a:lnTo>
                  <a:lnTo>
                    <a:pt x="82" y="98"/>
                  </a:lnTo>
                  <a:lnTo>
                    <a:pt x="86" y="91"/>
                  </a:lnTo>
                  <a:lnTo>
                    <a:pt x="86" y="85"/>
                  </a:lnTo>
                  <a:lnTo>
                    <a:pt x="88" y="83"/>
                  </a:lnTo>
                  <a:lnTo>
                    <a:pt x="92" y="81"/>
                  </a:lnTo>
                  <a:lnTo>
                    <a:pt x="98" y="79"/>
                  </a:lnTo>
                  <a:lnTo>
                    <a:pt x="102" y="75"/>
                  </a:lnTo>
                  <a:lnTo>
                    <a:pt x="102" y="68"/>
                  </a:lnTo>
                  <a:lnTo>
                    <a:pt x="105" y="66"/>
                  </a:lnTo>
                  <a:lnTo>
                    <a:pt x="111" y="58"/>
                  </a:lnTo>
                  <a:lnTo>
                    <a:pt x="111" y="56"/>
                  </a:lnTo>
                  <a:lnTo>
                    <a:pt x="113" y="52"/>
                  </a:lnTo>
                  <a:lnTo>
                    <a:pt x="117" y="46"/>
                  </a:lnTo>
                  <a:lnTo>
                    <a:pt x="121" y="41"/>
                  </a:lnTo>
                  <a:lnTo>
                    <a:pt x="121" y="39"/>
                  </a:lnTo>
                  <a:lnTo>
                    <a:pt x="121" y="39"/>
                  </a:lnTo>
                  <a:lnTo>
                    <a:pt x="125" y="35"/>
                  </a:lnTo>
                  <a:lnTo>
                    <a:pt x="130" y="33"/>
                  </a:lnTo>
                  <a:lnTo>
                    <a:pt x="132" y="29"/>
                  </a:lnTo>
                  <a:lnTo>
                    <a:pt x="130" y="23"/>
                  </a:lnTo>
                  <a:lnTo>
                    <a:pt x="128" y="20"/>
                  </a:lnTo>
                  <a:lnTo>
                    <a:pt x="128" y="16"/>
                  </a:lnTo>
                  <a:lnTo>
                    <a:pt x="127" y="16"/>
                  </a:lnTo>
                  <a:lnTo>
                    <a:pt x="121" y="20"/>
                  </a:lnTo>
                  <a:lnTo>
                    <a:pt x="115" y="23"/>
                  </a:lnTo>
                  <a:lnTo>
                    <a:pt x="111" y="27"/>
                  </a:lnTo>
                  <a:lnTo>
                    <a:pt x="105" y="31"/>
                  </a:lnTo>
                  <a:lnTo>
                    <a:pt x="96" y="37"/>
                  </a:lnTo>
                  <a:lnTo>
                    <a:pt x="94" y="37"/>
                  </a:lnTo>
                  <a:lnTo>
                    <a:pt x="80" y="41"/>
                  </a:lnTo>
                  <a:lnTo>
                    <a:pt x="73" y="41"/>
                  </a:lnTo>
                  <a:lnTo>
                    <a:pt x="71" y="33"/>
                  </a:lnTo>
                  <a:lnTo>
                    <a:pt x="75" y="27"/>
                  </a:lnTo>
                  <a:lnTo>
                    <a:pt x="79" y="18"/>
                  </a:lnTo>
                  <a:lnTo>
                    <a:pt x="82" y="10"/>
                  </a:lnTo>
                  <a:lnTo>
                    <a:pt x="71" y="0"/>
                  </a:lnTo>
                  <a:lnTo>
                    <a:pt x="63" y="4"/>
                  </a:lnTo>
                  <a:lnTo>
                    <a:pt x="54" y="4"/>
                  </a:lnTo>
                  <a:lnTo>
                    <a:pt x="46" y="12"/>
                  </a:lnTo>
                  <a:lnTo>
                    <a:pt x="42" y="18"/>
                  </a:lnTo>
                  <a:lnTo>
                    <a:pt x="48" y="23"/>
                  </a:lnTo>
                  <a:lnTo>
                    <a:pt x="50" y="29"/>
                  </a:lnTo>
                  <a:lnTo>
                    <a:pt x="57" y="37"/>
                  </a:lnTo>
                  <a:lnTo>
                    <a:pt x="57" y="45"/>
                  </a:lnTo>
                  <a:lnTo>
                    <a:pt x="52" y="46"/>
                  </a:lnTo>
                  <a:lnTo>
                    <a:pt x="42" y="50"/>
                  </a:lnTo>
                  <a:lnTo>
                    <a:pt x="40" y="50"/>
                  </a:lnTo>
                  <a:lnTo>
                    <a:pt x="34" y="52"/>
                  </a:lnTo>
                  <a:lnTo>
                    <a:pt x="29" y="54"/>
                  </a:lnTo>
                  <a:lnTo>
                    <a:pt x="23" y="58"/>
                  </a:lnTo>
                  <a:lnTo>
                    <a:pt x="17" y="60"/>
                  </a:lnTo>
                  <a:lnTo>
                    <a:pt x="11" y="64"/>
                  </a:lnTo>
                  <a:lnTo>
                    <a:pt x="6" y="66"/>
                  </a:lnTo>
                  <a:lnTo>
                    <a:pt x="0" y="73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6117120" y="3648600"/>
              <a:ext cx="35640" cy="35280"/>
            </a:xfrm>
            <a:custGeom>
              <a:avLst/>
              <a:gdLst/>
              <a:ahLst/>
              <a:rect l="l" t="t" r="r" b="b"/>
              <a:pathLst>
                <a:path w="136" h="109">
                  <a:moveTo>
                    <a:pt x="101" y="0"/>
                  </a:moveTo>
                  <a:lnTo>
                    <a:pt x="100" y="6"/>
                  </a:lnTo>
                  <a:lnTo>
                    <a:pt x="98" y="14"/>
                  </a:lnTo>
                  <a:lnTo>
                    <a:pt x="98" y="19"/>
                  </a:lnTo>
                  <a:lnTo>
                    <a:pt x="94" y="23"/>
                  </a:lnTo>
                  <a:lnTo>
                    <a:pt x="88" y="21"/>
                  </a:lnTo>
                  <a:lnTo>
                    <a:pt x="82" y="25"/>
                  </a:lnTo>
                  <a:lnTo>
                    <a:pt x="67" y="33"/>
                  </a:lnTo>
                  <a:lnTo>
                    <a:pt x="59" y="37"/>
                  </a:lnTo>
                  <a:lnTo>
                    <a:pt x="48" y="33"/>
                  </a:lnTo>
                  <a:lnTo>
                    <a:pt x="44" y="38"/>
                  </a:lnTo>
                  <a:lnTo>
                    <a:pt x="40" y="44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2" y="58"/>
                  </a:lnTo>
                  <a:lnTo>
                    <a:pt x="29" y="60"/>
                  </a:lnTo>
                  <a:lnTo>
                    <a:pt x="29" y="67"/>
                  </a:lnTo>
                  <a:lnTo>
                    <a:pt x="25" y="71"/>
                  </a:lnTo>
                  <a:lnTo>
                    <a:pt x="19" y="73"/>
                  </a:lnTo>
                  <a:lnTo>
                    <a:pt x="15" y="75"/>
                  </a:lnTo>
                  <a:lnTo>
                    <a:pt x="13" y="77"/>
                  </a:lnTo>
                  <a:lnTo>
                    <a:pt x="13" y="83"/>
                  </a:lnTo>
                  <a:lnTo>
                    <a:pt x="9" y="90"/>
                  </a:lnTo>
                  <a:lnTo>
                    <a:pt x="6" y="96"/>
                  </a:lnTo>
                  <a:lnTo>
                    <a:pt x="2" y="100"/>
                  </a:lnTo>
                  <a:lnTo>
                    <a:pt x="0" y="104"/>
                  </a:lnTo>
                  <a:lnTo>
                    <a:pt x="6" y="106"/>
                  </a:lnTo>
                  <a:lnTo>
                    <a:pt x="9" y="108"/>
                  </a:lnTo>
                  <a:lnTo>
                    <a:pt x="13" y="108"/>
                  </a:lnTo>
                  <a:lnTo>
                    <a:pt x="17" y="108"/>
                  </a:lnTo>
                  <a:lnTo>
                    <a:pt x="21" y="109"/>
                  </a:lnTo>
                  <a:lnTo>
                    <a:pt x="27" y="108"/>
                  </a:lnTo>
                  <a:lnTo>
                    <a:pt x="29" y="109"/>
                  </a:lnTo>
                  <a:lnTo>
                    <a:pt x="30" y="109"/>
                  </a:lnTo>
                  <a:lnTo>
                    <a:pt x="36" y="109"/>
                  </a:lnTo>
                  <a:lnTo>
                    <a:pt x="40" y="108"/>
                  </a:lnTo>
                  <a:lnTo>
                    <a:pt x="46" y="106"/>
                  </a:lnTo>
                  <a:lnTo>
                    <a:pt x="48" y="102"/>
                  </a:lnTo>
                  <a:lnTo>
                    <a:pt x="50" y="102"/>
                  </a:lnTo>
                  <a:lnTo>
                    <a:pt x="52" y="102"/>
                  </a:lnTo>
                  <a:lnTo>
                    <a:pt x="54" y="100"/>
                  </a:lnTo>
                  <a:lnTo>
                    <a:pt x="57" y="96"/>
                  </a:lnTo>
                  <a:lnTo>
                    <a:pt x="59" y="98"/>
                  </a:lnTo>
                  <a:lnTo>
                    <a:pt x="63" y="98"/>
                  </a:lnTo>
                  <a:lnTo>
                    <a:pt x="65" y="96"/>
                  </a:lnTo>
                  <a:lnTo>
                    <a:pt x="73" y="92"/>
                  </a:lnTo>
                  <a:lnTo>
                    <a:pt x="84" y="83"/>
                  </a:lnTo>
                  <a:lnTo>
                    <a:pt x="98" y="73"/>
                  </a:lnTo>
                  <a:lnTo>
                    <a:pt x="105" y="69"/>
                  </a:lnTo>
                  <a:lnTo>
                    <a:pt x="115" y="65"/>
                  </a:lnTo>
                  <a:lnTo>
                    <a:pt x="121" y="60"/>
                  </a:lnTo>
                  <a:lnTo>
                    <a:pt x="123" y="60"/>
                  </a:lnTo>
                  <a:lnTo>
                    <a:pt x="125" y="54"/>
                  </a:lnTo>
                  <a:lnTo>
                    <a:pt x="125" y="48"/>
                  </a:lnTo>
                  <a:lnTo>
                    <a:pt x="130" y="44"/>
                  </a:lnTo>
                  <a:lnTo>
                    <a:pt x="136" y="38"/>
                  </a:lnTo>
                  <a:lnTo>
                    <a:pt x="136" y="35"/>
                  </a:lnTo>
                  <a:lnTo>
                    <a:pt x="136" y="31"/>
                  </a:lnTo>
                  <a:lnTo>
                    <a:pt x="136" y="27"/>
                  </a:lnTo>
                  <a:lnTo>
                    <a:pt x="136" y="25"/>
                  </a:lnTo>
                  <a:lnTo>
                    <a:pt x="132" y="23"/>
                  </a:lnTo>
                  <a:lnTo>
                    <a:pt x="132" y="19"/>
                  </a:lnTo>
                  <a:lnTo>
                    <a:pt x="126" y="19"/>
                  </a:lnTo>
                  <a:lnTo>
                    <a:pt x="125" y="19"/>
                  </a:lnTo>
                  <a:lnTo>
                    <a:pt x="115" y="12"/>
                  </a:lnTo>
                  <a:lnTo>
                    <a:pt x="107" y="6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6170760" y="3627360"/>
              <a:ext cx="25200" cy="28080"/>
            </a:xfrm>
            <a:custGeom>
              <a:avLst/>
              <a:gdLst/>
              <a:ahLst/>
              <a:rect l="l" t="t" r="r" b="b"/>
              <a:pathLst>
                <a:path w="88" h="88">
                  <a:moveTo>
                    <a:pt x="60" y="14"/>
                  </a:moveTo>
                  <a:lnTo>
                    <a:pt x="56" y="19"/>
                  </a:lnTo>
                  <a:lnTo>
                    <a:pt x="52" y="25"/>
                  </a:lnTo>
                  <a:lnTo>
                    <a:pt x="50" y="29"/>
                  </a:lnTo>
                  <a:lnTo>
                    <a:pt x="40" y="35"/>
                  </a:lnTo>
                  <a:lnTo>
                    <a:pt x="25" y="40"/>
                  </a:lnTo>
                  <a:lnTo>
                    <a:pt x="13" y="46"/>
                  </a:lnTo>
                  <a:lnTo>
                    <a:pt x="10" y="50"/>
                  </a:lnTo>
                  <a:lnTo>
                    <a:pt x="0" y="63"/>
                  </a:lnTo>
                  <a:lnTo>
                    <a:pt x="2" y="63"/>
                  </a:lnTo>
                  <a:lnTo>
                    <a:pt x="6" y="69"/>
                  </a:lnTo>
                  <a:lnTo>
                    <a:pt x="13" y="75"/>
                  </a:lnTo>
                  <a:lnTo>
                    <a:pt x="19" y="79"/>
                  </a:lnTo>
                  <a:lnTo>
                    <a:pt x="25" y="83"/>
                  </a:lnTo>
                  <a:lnTo>
                    <a:pt x="25" y="86"/>
                  </a:lnTo>
                  <a:lnTo>
                    <a:pt x="33" y="86"/>
                  </a:lnTo>
                  <a:lnTo>
                    <a:pt x="36" y="86"/>
                  </a:lnTo>
                  <a:lnTo>
                    <a:pt x="40" y="85"/>
                  </a:lnTo>
                  <a:lnTo>
                    <a:pt x="44" y="83"/>
                  </a:lnTo>
                  <a:lnTo>
                    <a:pt x="46" y="85"/>
                  </a:lnTo>
                  <a:lnTo>
                    <a:pt x="50" y="88"/>
                  </a:lnTo>
                  <a:lnTo>
                    <a:pt x="56" y="88"/>
                  </a:lnTo>
                  <a:lnTo>
                    <a:pt x="60" y="85"/>
                  </a:lnTo>
                  <a:lnTo>
                    <a:pt x="60" y="79"/>
                  </a:lnTo>
                  <a:lnTo>
                    <a:pt x="60" y="73"/>
                  </a:lnTo>
                  <a:lnTo>
                    <a:pt x="63" y="75"/>
                  </a:lnTo>
                  <a:lnTo>
                    <a:pt x="67" y="75"/>
                  </a:lnTo>
                  <a:lnTo>
                    <a:pt x="71" y="73"/>
                  </a:lnTo>
                  <a:lnTo>
                    <a:pt x="75" y="75"/>
                  </a:lnTo>
                  <a:lnTo>
                    <a:pt x="77" y="75"/>
                  </a:lnTo>
                  <a:lnTo>
                    <a:pt x="79" y="77"/>
                  </a:lnTo>
                  <a:lnTo>
                    <a:pt x="81" y="77"/>
                  </a:lnTo>
                  <a:lnTo>
                    <a:pt x="83" y="75"/>
                  </a:lnTo>
                  <a:lnTo>
                    <a:pt x="83" y="71"/>
                  </a:lnTo>
                  <a:lnTo>
                    <a:pt x="86" y="71"/>
                  </a:lnTo>
                  <a:lnTo>
                    <a:pt x="88" y="69"/>
                  </a:lnTo>
                  <a:lnTo>
                    <a:pt x="88" y="63"/>
                  </a:lnTo>
                  <a:lnTo>
                    <a:pt x="88" y="61"/>
                  </a:lnTo>
                  <a:lnTo>
                    <a:pt x="86" y="61"/>
                  </a:lnTo>
                  <a:lnTo>
                    <a:pt x="84" y="61"/>
                  </a:lnTo>
                  <a:lnTo>
                    <a:pt x="83" y="60"/>
                  </a:lnTo>
                  <a:lnTo>
                    <a:pt x="83" y="58"/>
                  </a:lnTo>
                  <a:lnTo>
                    <a:pt x="81" y="56"/>
                  </a:lnTo>
                  <a:lnTo>
                    <a:pt x="77" y="52"/>
                  </a:lnTo>
                  <a:lnTo>
                    <a:pt x="75" y="50"/>
                  </a:lnTo>
                  <a:lnTo>
                    <a:pt x="75" y="46"/>
                  </a:lnTo>
                  <a:lnTo>
                    <a:pt x="83" y="40"/>
                  </a:lnTo>
                  <a:lnTo>
                    <a:pt x="84" y="38"/>
                  </a:lnTo>
                  <a:lnTo>
                    <a:pt x="84" y="35"/>
                  </a:lnTo>
                  <a:lnTo>
                    <a:pt x="84" y="29"/>
                  </a:lnTo>
                  <a:lnTo>
                    <a:pt x="83" y="21"/>
                  </a:lnTo>
                  <a:lnTo>
                    <a:pt x="83" y="14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7" y="4"/>
                  </a:lnTo>
                  <a:lnTo>
                    <a:pt x="75" y="2"/>
                  </a:lnTo>
                  <a:lnTo>
                    <a:pt x="73" y="0"/>
                  </a:lnTo>
                  <a:lnTo>
                    <a:pt x="67" y="6"/>
                  </a:lnTo>
                  <a:lnTo>
                    <a:pt x="65" y="10"/>
                  </a:lnTo>
                  <a:lnTo>
                    <a:pt x="60" y="1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6011640" y="3696480"/>
              <a:ext cx="49680" cy="24840"/>
            </a:xfrm>
            <a:custGeom>
              <a:avLst/>
              <a:gdLst/>
              <a:ahLst/>
              <a:rect l="l" t="t" r="r" b="b"/>
              <a:pathLst>
                <a:path w="182" h="77">
                  <a:moveTo>
                    <a:pt x="24" y="17"/>
                  </a:moveTo>
                  <a:lnTo>
                    <a:pt x="34" y="21"/>
                  </a:lnTo>
                  <a:lnTo>
                    <a:pt x="40" y="19"/>
                  </a:lnTo>
                  <a:lnTo>
                    <a:pt x="49" y="17"/>
                  </a:lnTo>
                  <a:lnTo>
                    <a:pt x="55" y="17"/>
                  </a:lnTo>
                  <a:lnTo>
                    <a:pt x="63" y="11"/>
                  </a:lnTo>
                  <a:lnTo>
                    <a:pt x="69" y="10"/>
                  </a:lnTo>
                  <a:lnTo>
                    <a:pt x="74" y="15"/>
                  </a:lnTo>
                  <a:lnTo>
                    <a:pt x="80" y="15"/>
                  </a:lnTo>
                  <a:lnTo>
                    <a:pt x="88" y="11"/>
                  </a:lnTo>
                  <a:lnTo>
                    <a:pt x="94" y="10"/>
                  </a:lnTo>
                  <a:lnTo>
                    <a:pt x="103" y="6"/>
                  </a:lnTo>
                  <a:lnTo>
                    <a:pt x="107" y="2"/>
                  </a:lnTo>
                  <a:lnTo>
                    <a:pt x="111" y="4"/>
                  </a:lnTo>
                  <a:lnTo>
                    <a:pt x="117" y="4"/>
                  </a:lnTo>
                  <a:lnTo>
                    <a:pt x="122" y="4"/>
                  </a:lnTo>
                  <a:lnTo>
                    <a:pt x="128" y="0"/>
                  </a:lnTo>
                  <a:lnTo>
                    <a:pt x="132" y="4"/>
                  </a:lnTo>
                  <a:lnTo>
                    <a:pt x="134" y="10"/>
                  </a:lnTo>
                  <a:lnTo>
                    <a:pt x="134" y="19"/>
                  </a:lnTo>
                  <a:lnTo>
                    <a:pt x="130" y="25"/>
                  </a:lnTo>
                  <a:lnTo>
                    <a:pt x="126" y="29"/>
                  </a:lnTo>
                  <a:lnTo>
                    <a:pt x="130" y="33"/>
                  </a:lnTo>
                  <a:lnTo>
                    <a:pt x="140" y="31"/>
                  </a:lnTo>
                  <a:lnTo>
                    <a:pt x="142" y="27"/>
                  </a:lnTo>
                  <a:lnTo>
                    <a:pt x="149" y="25"/>
                  </a:lnTo>
                  <a:lnTo>
                    <a:pt x="157" y="21"/>
                  </a:lnTo>
                  <a:lnTo>
                    <a:pt x="163" y="19"/>
                  </a:lnTo>
                  <a:lnTo>
                    <a:pt x="170" y="17"/>
                  </a:lnTo>
                  <a:lnTo>
                    <a:pt x="174" y="19"/>
                  </a:lnTo>
                  <a:lnTo>
                    <a:pt x="180" y="19"/>
                  </a:lnTo>
                  <a:lnTo>
                    <a:pt x="182" y="25"/>
                  </a:lnTo>
                  <a:lnTo>
                    <a:pt x="182" y="29"/>
                  </a:lnTo>
                  <a:lnTo>
                    <a:pt x="180" y="36"/>
                  </a:lnTo>
                  <a:lnTo>
                    <a:pt x="178" y="44"/>
                  </a:lnTo>
                  <a:lnTo>
                    <a:pt x="174" y="54"/>
                  </a:lnTo>
                  <a:lnTo>
                    <a:pt x="170" y="59"/>
                  </a:lnTo>
                  <a:lnTo>
                    <a:pt x="168" y="61"/>
                  </a:lnTo>
                  <a:lnTo>
                    <a:pt x="165" y="65"/>
                  </a:lnTo>
                  <a:lnTo>
                    <a:pt x="159" y="65"/>
                  </a:lnTo>
                  <a:lnTo>
                    <a:pt x="151" y="67"/>
                  </a:lnTo>
                  <a:lnTo>
                    <a:pt x="140" y="69"/>
                  </a:lnTo>
                  <a:lnTo>
                    <a:pt x="130" y="69"/>
                  </a:lnTo>
                  <a:lnTo>
                    <a:pt x="122" y="71"/>
                  </a:lnTo>
                  <a:lnTo>
                    <a:pt x="113" y="71"/>
                  </a:lnTo>
                  <a:lnTo>
                    <a:pt x="107" y="73"/>
                  </a:lnTo>
                  <a:lnTo>
                    <a:pt x="101" y="77"/>
                  </a:lnTo>
                  <a:lnTo>
                    <a:pt x="99" y="75"/>
                  </a:lnTo>
                  <a:lnTo>
                    <a:pt x="99" y="73"/>
                  </a:lnTo>
                  <a:lnTo>
                    <a:pt x="97" y="71"/>
                  </a:lnTo>
                  <a:lnTo>
                    <a:pt x="94" y="71"/>
                  </a:lnTo>
                  <a:lnTo>
                    <a:pt x="90" y="69"/>
                  </a:lnTo>
                  <a:lnTo>
                    <a:pt x="86" y="69"/>
                  </a:lnTo>
                  <a:lnTo>
                    <a:pt x="80" y="67"/>
                  </a:lnTo>
                  <a:lnTo>
                    <a:pt x="76" y="67"/>
                  </a:lnTo>
                  <a:lnTo>
                    <a:pt x="72" y="65"/>
                  </a:lnTo>
                  <a:lnTo>
                    <a:pt x="71" y="69"/>
                  </a:lnTo>
                  <a:lnTo>
                    <a:pt x="67" y="69"/>
                  </a:lnTo>
                  <a:lnTo>
                    <a:pt x="61" y="69"/>
                  </a:lnTo>
                  <a:lnTo>
                    <a:pt x="55" y="65"/>
                  </a:lnTo>
                  <a:lnTo>
                    <a:pt x="53" y="63"/>
                  </a:lnTo>
                  <a:lnTo>
                    <a:pt x="51" y="58"/>
                  </a:lnTo>
                  <a:lnTo>
                    <a:pt x="47" y="59"/>
                  </a:lnTo>
                  <a:lnTo>
                    <a:pt x="42" y="63"/>
                  </a:lnTo>
                  <a:lnTo>
                    <a:pt x="36" y="59"/>
                  </a:lnTo>
                  <a:lnTo>
                    <a:pt x="34" y="59"/>
                  </a:lnTo>
                  <a:lnTo>
                    <a:pt x="30" y="56"/>
                  </a:lnTo>
                  <a:lnTo>
                    <a:pt x="28" y="56"/>
                  </a:lnTo>
                  <a:lnTo>
                    <a:pt x="24" y="52"/>
                  </a:lnTo>
                  <a:lnTo>
                    <a:pt x="21" y="52"/>
                  </a:lnTo>
                  <a:lnTo>
                    <a:pt x="19" y="54"/>
                  </a:lnTo>
                  <a:lnTo>
                    <a:pt x="15" y="54"/>
                  </a:lnTo>
                  <a:lnTo>
                    <a:pt x="7" y="54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3" y="40"/>
                  </a:lnTo>
                  <a:lnTo>
                    <a:pt x="7" y="38"/>
                  </a:lnTo>
                  <a:lnTo>
                    <a:pt x="9" y="34"/>
                  </a:lnTo>
                  <a:lnTo>
                    <a:pt x="13" y="33"/>
                  </a:lnTo>
                  <a:lnTo>
                    <a:pt x="17" y="31"/>
                  </a:lnTo>
                  <a:lnTo>
                    <a:pt x="21" y="29"/>
                  </a:lnTo>
                  <a:lnTo>
                    <a:pt x="23" y="27"/>
                  </a:lnTo>
                  <a:lnTo>
                    <a:pt x="24" y="23"/>
                  </a:lnTo>
                  <a:lnTo>
                    <a:pt x="24" y="1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04080" y="3719160"/>
              <a:ext cx="55440" cy="32040"/>
            </a:xfrm>
            <a:custGeom>
              <a:avLst/>
              <a:gdLst/>
              <a:ahLst/>
              <a:rect l="l" t="t" r="r" b="b"/>
              <a:pathLst>
                <a:path w="204" h="96">
                  <a:moveTo>
                    <a:pt x="35" y="86"/>
                  </a:moveTo>
                  <a:lnTo>
                    <a:pt x="46" y="86"/>
                  </a:lnTo>
                  <a:lnTo>
                    <a:pt x="50" y="86"/>
                  </a:lnTo>
                  <a:lnTo>
                    <a:pt x="58" y="78"/>
                  </a:lnTo>
                  <a:lnTo>
                    <a:pt x="62" y="80"/>
                  </a:lnTo>
                  <a:lnTo>
                    <a:pt x="65" y="78"/>
                  </a:lnTo>
                  <a:lnTo>
                    <a:pt x="69" y="78"/>
                  </a:lnTo>
                  <a:lnTo>
                    <a:pt x="71" y="78"/>
                  </a:lnTo>
                  <a:lnTo>
                    <a:pt x="73" y="77"/>
                  </a:lnTo>
                  <a:lnTo>
                    <a:pt x="75" y="78"/>
                  </a:lnTo>
                  <a:lnTo>
                    <a:pt x="77" y="82"/>
                  </a:lnTo>
                  <a:lnTo>
                    <a:pt x="79" y="84"/>
                  </a:lnTo>
                  <a:lnTo>
                    <a:pt x="83" y="82"/>
                  </a:lnTo>
                  <a:lnTo>
                    <a:pt x="85" y="82"/>
                  </a:lnTo>
                  <a:lnTo>
                    <a:pt x="86" y="84"/>
                  </a:lnTo>
                  <a:lnTo>
                    <a:pt x="90" y="84"/>
                  </a:lnTo>
                  <a:lnTo>
                    <a:pt x="94" y="84"/>
                  </a:lnTo>
                  <a:lnTo>
                    <a:pt x="100" y="84"/>
                  </a:lnTo>
                  <a:lnTo>
                    <a:pt x="104" y="78"/>
                  </a:lnTo>
                  <a:lnTo>
                    <a:pt x="108" y="75"/>
                  </a:lnTo>
                  <a:lnTo>
                    <a:pt x="111" y="77"/>
                  </a:lnTo>
                  <a:lnTo>
                    <a:pt x="111" y="82"/>
                  </a:lnTo>
                  <a:lnTo>
                    <a:pt x="115" y="86"/>
                  </a:lnTo>
                  <a:lnTo>
                    <a:pt x="119" y="92"/>
                  </a:lnTo>
                  <a:lnTo>
                    <a:pt x="121" y="96"/>
                  </a:lnTo>
                  <a:lnTo>
                    <a:pt x="123" y="94"/>
                  </a:lnTo>
                  <a:lnTo>
                    <a:pt x="127" y="90"/>
                  </a:lnTo>
                  <a:lnTo>
                    <a:pt x="133" y="82"/>
                  </a:lnTo>
                  <a:lnTo>
                    <a:pt x="138" y="73"/>
                  </a:lnTo>
                  <a:lnTo>
                    <a:pt x="142" y="67"/>
                  </a:lnTo>
                  <a:lnTo>
                    <a:pt x="146" y="65"/>
                  </a:lnTo>
                  <a:lnTo>
                    <a:pt x="150" y="67"/>
                  </a:lnTo>
                  <a:lnTo>
                    <a:pt x="154" y="63"/>
                  </a:lnTo>
                  <a:lnTo>
                    <a:pt x="159" y="57"/>
                  </a:lnTo>
                  <a:lnTo>
                    <a:pt x="163" y="52"/>
                  </a:lnTo>
                  <a:lnTo>
                    <a:pt x="167" y="46"/>
                  </a:lnTo>
                  <a:lnTo>
                    <a:pt x="171" y="44"/>
                  </a:lnTo>
                  <a:lnTo>
                    <a:pt x="173" y="38"/>
                  </a:lnTo>
                  <a:lnTo>
                    <a:pt x="181" y="32"/>
                  </a:lnTo>
                  <a:lnTo>
                    <a:pt x="192" y="25"/>
                  </a:lnTo>
                  <a:lnTo>
                    <a:pt x="200" y="19"/>
                  </a:lnTo>
                  <a:lnTo>
                    <a:pt x="204" y="13"/>
                  </a:lnTo>
                  <a:lnTo>
                    <a:pt x="198" y="13"/>
                  </a:lnTo>
                  <a:lnTo>
                    <a:pt x="190" y="15"/>
                  </a:lnTo>
                  <a:lnTo>
                    <a:pt x="179" y="17"/>
                  </a:lnTo>
                  <a:lnTo>
                    <a:pt x="169" y="17"/>
                  </a:lnTo>
                  <a:lnTo>
                    <a:pt x="161" y="19"/>
                  </a:lnTo>
                  <a:lnTo>
                    <a:pt x="152" y="19"/>
                  </a:lnTo>
                  <a:lnTo>
                    <a:pt x="146" y="21"/>
                  </a:lnTo>
                  <a:lnTo>
                    <a:pt x="140" y="25"/>
                  </a:lnTo>
                  <a:lnTo>
                    <a:pt x="138" y="23"/>
                  </a:lnTo>
                  <a:lnTo>
                    <a:pt x="138" y="21"/>
                  </a:lnTo>
                  <a:lnTo>
                    <a:pt x="136" y="19"/>
                  </a:lnTo>
                  <a:lnTo>
                    <a:pt x="133" y="19"/>
                  </a:lnTo>
                  <a:lnTo>
                    <a:pt x="129" y="17"/>
                  </a:lnTo>
                  <a:lnTo>
                    <a:pt x="125" y="17"/>
                  </a:lnTo>
                  <a:lnTo>
                    <a:pt x="119" y="15"/>
                  </a:lnTo>
                  <a:lnTo>
                    <a:pt x="115" y="15"/>
                  </a:lnTo>
                  <a:lnTo>
                    <a:pt x="111" y="13"/>
                  </a:lnTo>
                  <a:lnTo>
                    <a:pt x="110" y="17"/>
                  </a:lnTo>
                  <a:lnTo>
                    <a:pt x="106" y="17"/>
                  </a:lnTo>
                  <a:lnTo>
                    <a:pt x="100" y="17"/>
                  </a:lnTo>
                  <a:lnTo>
                    <a:pt x="94" y="13"/>
                  </a:lnTo>
                  <a:lnTo>
                    <a:pt x="92" y="11"/>
                  </a:lnTo>
                  <a:lnTo>
                    <a:pt x="90" y="6"/>
                  </a:lnTo>
                  <a:lnTo>
                    <a:pt x="86" y="7"/>
                  </a:lnTo>
                  <a:lnTo>
                    <a:pt x="81" y="11"/>
                  </a:lnTo>
                  <a:lnTo>
                    <a:pt x="75" y="7"/>
                  </a:lnTo>
                  <a:lnTo>
                    <a:pt x="73" y="7"/>
                  </a:lnTo>
                  <a:lnTo>
                    <a:pt x="69" y="4"/>
                  </a:lnTo>
                  <a:lnTo>
                    <a:pt x="67" y="4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6" y="2"/>
                  </a:lnTo>
                  <a:lnTo>
                    <a:pt x="39" y="2"/>
                  </a:lnTo>
                  <a:lnTo>
                    <a:pt x="35" y="11"/>
                  </a:lnTo>
                  <a:lnTo>
                    <a:pt x="33" y="15"/>
                  </a:lnTo>
                  <a:lnTo>
                    <a:pt x="31" y="19"/>
                  </a:lnTo>
                  <a:lnTo>
                    <a:pt x="29" y="25"/>
                  </a:lnTo>
                  <a:lnTo>
                    <a:pt x="29" y="27"/>
                  </a:lnTo>
                  <a:lnTo>
                    <a:pt x="27" y="30"/>
                  </a:lnTo>
                  <a:lnTo>
                    <a:pt x="29" y="38"/>
                  </a:lnTo>
                  <a:lnTo>
                    <a:pt x="25" y="42"/>
                  </a:lnTo>
                  <a:lnTo>
                    <a:pt x="23" y="50"/>
                  </a:lnTo>
                  <a:lnTo>
                    <a:pt x="23" y="55"/>
                  </a:lnTo>
                  <a:lnTo>
                    <a:pt x="23" y="63"/>
                  </a:lnTo>
                  <a:lnTo>
                    <a:pt x="21" y="69"/>
                  </a:lnTo>
                  <a:lnTo>
                    <a:pt x="8" y="73"/>
                  </a:lnTo>
                  <a:lnTo>
                    <a:pt x="4" y="75"/>
                  </a:lnTo>
                  <a:lnTo>
                    <a:pt x="0" y="82"/>
                  </a:lnTo>
                  <a:lnTo>
                    <a:pt x="10" y="84"/>
                  </a:lnTo>
                  <a:lnTo>
                    <a:pt x="19" y="86"/>
                  </a:lnTo>
                  <a:lnTo>
                    <a:pt x="29" y="86"/>
                  </a:lnTo>
                  <a:lnTo>
                    <a:pt x="35" y="8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222960" y="3620160"/>
              <a:ext cx="17640" cy="33480"/>
            </a:xfrm>
            <a:custGeom>
              <a:avLst/>
              <a:gdLst/>
              <a:ahLst/>
              <a:rect l="l" t="t" r="r" b="b"/>
              <a:pathLst>
                <a:path w="68" h="98">
                  <a:moveTo>
                    <a:pt x="12" y="16"/>
                  </a:moveTo>
                  <a:lnTo>
                    <a:pt x="20" y="14"/>
                  </a:lnTo>
                  <a:lnTo>
                    <a:pt x="29" y="14"/>
                  </a:lnTo>
                  <a:lnTo>
                    <a:pt x="37" y="10"/>
                  </a:lnTo>
                  <a:lnTo>
                    <a:pt x="43" y="4"/>
                  </a:lnTo>
                  <a:lnTo>
                    <a:pt x="46" y="0"/>
                  </a:lnTo>
                  <a:lnTo>
                    <a:pt x="54" y="4"/>
                  </a:lnTo>
                  <a:lnTo>
                    <a:pt x="56" y="2"/>
                  </a:lnTo>
                  <a:lnTo>
                    <a:pt x="56" y="14"/>
                  </a:lnTo>
                  <a:lnTo>
                    <a:pt x="56" y="21"/>
                  </a:lnTo>
                  <a:lnTo>
                    <a:pt x="58" y="29"/>
                  </a:lnTo>
                  <a:lnTo>
                    <a:pt x="62" y="35"/>
                  </a:lnTo>
                  <a:lnTo>
                    <a:pt x="62" y="39"/>
                  </a:lnTo>
                  <a:lnTo>
                    <a:pt x="58" y="45"/>
                  </a:lnTo>
                  <a:lnTo>
                    <a:pt x="58" y="48"/>
                  </a:lnTo>
                  <a:lnTo>
                    <a:pt x="62" y="56"/>
                  </a:lnTo>
                  <a:lnTo>
                    <a:pt x="66" y="62"/>
                  </a:lnTo>
                  <a:lnTo>
                    <a:pt x="68" y="66"/>
                  </a:lnTo>
                  <a:lnTo>
                    <a:pt x="64" y="69"/>
                  </a:lnTo>
                  <a:lnTo>
                    <a:pt x="58" y="69"/>
                  </a:lnTo>
                  <a:lnTo>
                    <a:pt x="58" y="71"/>
                  </a:lnTo>
                  <a:lnTo>
                    <a:pt x="62" y="75"/>
                  </a:lnTo>
                  <a:lnTo>
                    <a:pt x="60" y="81"/>
                  </a:lnTo>
                  <a:lnTo>
                    <a:pt x="58" y="85"/>
                  </a:lnTo>
                  <a:lnTo>
                    <a:pt x="60" y="91"/>
                  </a:lnTo>
                  <a:lnTo>
                    <a:pt x="58" y="92"/>
                  </a:lnTo>
                  <a:lnTo>
                    <a:pt x="54" y="94"/>
                  </a:lnTo>
                  <a:lnTo>
                    <a:pt x="50" y="94"/>
                  </a:lnTo>
                  <a:lnTo>
                    <a:pt x="44" y="96"/>
                  </a:lnTo>
                  <a:lnTo>
                    <a:pt x="41" y="98"/>
                  </a:lnTo>
                  <a:lnTo>
                    <a:pt x="39" y="96"/>
                  </a:lnTo>
                  <a:lnTo>
                    <a:pt x="37" y="94"/>
                  </a:lnTo>
                  <a:lnTo>
                    <a:pt x="33" y="94"/>
                  </a:lnTo>
                  <a:lnTo>
                    <a:pt x="29" y="94"/>
                  </a:lnTo>
                  <a:lnTo>
                    <a:pt x="25" y="89"/>
                  </a:lnTo>
                  <a:lnTo>
                    <a:pt x="18" y="81"/>
                  </a:lnTo>
                  <a:lnTo>
                    <a:pt x="14" y="75"/>
                  </a:lnTo>
                  <a:lnTo>
                    <a:pt x="14" y="71"/>
                  </a:lnTo>
                  <a:lnTo>
                    <a:pt x="16" y="66"/>
                  </a:lnTo>
                  <a:lnTo>
                    <a:pt x="20" y="58"/>
                  </a:lnTo>
                  <a:lnTo>
                    <a:pt x="20" y="48"/>
                  </a:lnTo>
                  <a:lnTo>
                    <a:pt x="16" y="37"/>
                  </a:lnTo>
                  <a:lnTo>
                    <a:pt x="10" y="29"/>
                  </a:lnTo>
                  <a:lnTo>
                    <a:pt x="10" y="27"/>
                  </a:lnTo>
                  <a:lnTo>
                    <a:pt x="2" y="27"/>
                  </a:lnTo>
                  <a:lnTo>
                    <a:pt x="0" y="23"/>
                  </a:lnTo>
                  <a:lnTo>
                    <a:pt x="12" y="1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6237000" y="3618360"/>
              <a:ext cx="21240" cy="33480"/>
            </a:xfrm>
            <a:custGeom>
              <a:avLst/>
              <a:gdLst/>
              <a:ahLst/>
              <a:rect l="l" t="t" r="r" b="b"/>
              <a:pathLst>
                <a:path w="73" h="99">
                  <a:moveTo>
                    <a:pt x="4" y="5"/>
                  </a:moveTo>
                  <a:lnTo>
                    <a:pt x="12" y="2"/>
                  </a:lnTo>
                  <a:lnTo>
                    <a:pt x="19" y="0"/>
                  </a:lnTo>
                  <a:lnTo>
                    <a:pt x="15" y="11"/>
                  </a:lnTo>
                  <a:lnTo>
                    <a:pt x="29" y="21"/>
                  </a:lnTo>
                  <a:lnTo>
                    <a:pt x="35" y="40"/>
                  </a:lnTo>
                  <a:lnTo>
                    <a:pt x="46" y="48"/>
                  </a:lnTo>
                  <a:lnTo>
                    <a:pt x="50" y="53"/>
                  </a:lnTo>
                  <a:lnTo>
                    <a:pt x="54" y="61"/>
                  </a:lnTo>
                  <a:lnTo>
                    <a:pt x="73" y="63"/>
                  </a:lnTo>
                  <a:lnTo>
                    <a:pt x="71" y="67"/>
                  </a:lnTo>
                  <a:lnTo>
                    <a:pt x="67" y="69"/>
                  </a:lnTo>
                  <a:lnTo>
                    <a:pt x="63" y="71"/>
                  </a:lnTo>
                  <a:lnTo>
                    <a:pt x="61" y="74"/>
                  </a:lnTo>
                  <a:lnTo>
                    <a:pt x="63" y="78"/>
                  </a:lnTo>
                  <a:lnTo>
                    <a:pt x="59" y="80"/>
                  </a:lnTo>
                  <a:lnTo>
                    <a:pt x="54" y="80"/>
                  </a:lnTo>
                  <a:lnTo>
                    <a:pt x="50" y="80"/>
                  </a:lnTo>
                  <a:lnTo>
                    <a:pt x="44" y="84"/>
                  </a:lnTo>
                  <a:lnTo>
                    <a:pt x="36" y="88"/>
                  </a:lnTo>
                  <a:lnTo>
                    <a:pt x="33" y="90"/>
                  </a:lnTo>
                  <a:lnTo>
                    <a:pt x="31" y="92"/>
                  </a:lnTo>
                  <a:lnTo>
                    <a:pt x="29" y="96"/>
                  </a:lnTo>
                  <a:lnTo>
                    <a:pt x="29" y="97"/>
                  </a:lnTo>
                  <a:lnTo>
                    <a:pt x="25" y="99"/>
                  </a:lnTo>
                  <a:lnTo>
                    <a:pt x="21" y="97"/>
                  </a:lnTo>
                  <a:lnTo>
                    <a:pt x="19" y="96"/>
                  </a:lnTo>
                  <a:lnTo>
                    <a:pt x="13" y="96"/>
                  </a:lnTo>
                  <a:lnTo>
                    <a:pt x="8" y="97"/>
                  </a:lnTo>
                  <a:lnTo>
                    <a:pt x="2" y="97"/>
                  </a:lnTo>
                  <a:lnTo>
                    <a:pt x="4" y="96"/>
                  </a:lnTo>
                  <a:lnTo>
                    <a:pt x="2" y="90"/>
                  </a:lnTo>
                  <a:lnTo>
                    <a:pt x="4" y="86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2" y="74"/>
                  </a:lnTo>
                  <a:lnTo>
                    <a:pt x="8" y="74"/>
                  </a:lnTo>
                  <a:lnTo>
                    <a:pt x="12" y="71"/>
                  </a:lnTo>
                  <a:lnTo>
                    <a:pt x="10" y="67"/>
                  </a:lnTo>
                  <a:lnTo>
                    <a:pt x="6" y="61"/>
                  </a:lnTo>
                  <a:lnTo>
                    <a:pt x="2" y="53"/>
                  </a:lnTo>
                  <a:lnTo>
                    <a:pt x="2" y="50"/>
                  </a:lnTo>
                  <a:lnTo>
                    <a:pt x="6" y="44"/>
                  </a:lnTo>
                  <a:lnTo>
                    <a:pt x="6" y="40"/>
                  </a:lnTo>
                  <a:lnTo>
                    <a:pt x="2" y="34"/>
                  </a:lnTo>
                  <a:lnTo>
                    <a:pt x="0" y="26"/>
                  </a:lnTo>
                  <a:lnTo>
                    <a:pt x="0" y="19"/>
                  </a:lnTo>
                  <a:lnTo>
                    <a:pt x="0" y="7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6242760" y="3637800"/>
              <a:ext cx="23040" cy="54720"/>
            </a:xfrm>
            <a:custGeom>
              <a:avLst/>
              <a:gdLst/>
              <a:ahLst/>
              <a:rect l="l" t="t" r="r" b="b"/>
              <a:pathLst>
                <a:path w="83" h="167">
                  <a:moveTo>
                    <a:pt x="63" y="0"/>
                  </a:moveTo>
                  <a:lnTo>
                    <a:pt x="67" y="15"/>
                  </a:lnTo>
                  <a:lnTo>
                    <a:pt x="83" y="21"/>
                  </a:lnTo>
                  <a:lnTo>
                    <a:pt x="81" y="40"/>
                  </a:lnTo>
                  <a:lnTo>
                    <a:pt x="77" y="46"/>
                  </a:lnTo>
                  <a:lnTo>
                    <a:pt x="71" y="50"/>
                  </a:lnTo>
                  <a:lnTo>
                    <a:pt x="67" y="56"/>
                  </a:lnTo>
                  <a:lnTo>
                    <a:pt x="65" y="69"/>
                  </a:lnTo>
                  <a:lnTo>
                    <a:pt x="69" y="86"/>
                  </a:lnTo>
                  <a:lnTo>
                    <a:pt x="69" y="98"/>
                  </a:lnTo>
                  <a:lnTo>
                    <a:pt x="69" y="102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3" y="111"/>
                  </a:lnTo>
                  <a:lnTo>
                    <a:pt x="75" y="119"/>
                  </a:lnTo>
                  <a:lnTo>
                    <a:pt x="77" y="123"/>
                  </a:lnTo>
                  <a:lnTo>
                    <a:pt x="77" y="129"/>
                  </a:lnTo>
                  <a:lnTo>
                    <a:pt x="77" y="133"/>
                  </a:lnTo>
                  <a:lnTo>
                    <a:pt x="79" y="136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4"/>
                  </a:lnTo>
                  <a:lnTo>
                    <a:pt x="73" y="156"/>
                  </a:lnTo>
                  <a:lnTo>
                    <a:pt x="63" y="159"/>
                  </a:lnTo>
                  <a:lnTo>
                    <a:pt x="58" y="161"/>
                  </a:lnTo>
                  <a:lnTo>
                    <a:pt x="52" y="165"/>
                  </a:lnTo>
                  <a:lnTo>
                    <a:pt x="50" y="167"/>
                  </a:lnTo>
                  <a:lnTo>
                    <a:pt x="46" y="165"/>
                  </a:lnTo>
                  <a:lnTo>
                    <a:pt x="48" y="157"/>
                  </a:lnTo>
                  <a:lnTo>
                    <a:pt x="52" y="152"/>
                  </a:lnTo>
                  <a:lnTo>
                    <a:pt x="52" y="148"/>
                  </a:lnTo>
                  <a:lnTo>
                    <a:pt x="46" y="148"/>
                  </a:lnTo>
                  <a:lnTo>
                    <a:pt x="42" y="144"/>
                  </a:lnTo>
                  <a:lnTo>
                    <a:pt x="37" y="144"/>
                  </a:lnTo>
                  <a:lnTo>
                    <a:pt x="31" y="142"/>
                  </a:lnTo>
                  <a:lnTo>
                    <a:pt x="29" y="140"/>
                  </a:lnTo>
                  <a:lnTo>
                    <a:pt x="31" y="134"/>
                  </a:lnTo>
                  <a:lnTo>
                    <a:pt x="33" y="129"/>
                  </a:lnTo>
                  <a:lnTo>
                    <a:pt x="31" y="125"/>
                  </a:lnTo>
                  <a:lnTo>
                    <a:pt x="27" y="123"/>
                  </a:lnTo>
                  <a:lnTo>
                    <a:pt x="25" y="123"/>
                  </a:lnTo>
                  <a:lnTo>
                    <a:pt x="27" y="119"/>
                  </a:lnTo>
                  <a:lnTo>
                    <a:pt x="31" y="113"/>
                  </a:lnTo>
                  <a:lnTo>
                    <a:pt x="31" y="109"/>
                  </a:lnTo>
                  <a:lnTo>
                    <a:pt x="29" y="106"/>
                  </a:lnTo>
                  <a:lnTo>
                    <a:pt x="27" y="98"/>
                  </a:lnTo>
                  <a:lnTo>
                    <a:pt x="21" y="94"/>
                  </a:lnTo>
                  <a:lnTo>
                    <a:pt x="19" y="85"/>
                  </a:lnTo>
                  <a:lnTo>
                    <a:pt x="19" y="77"/>
                  </a:lnTo>
                  <a:lnTo>
                    <a:pt x="21" y="65"/>
                  </a:lnTo>
                  <a:lnTo>
                    <a:pt x="23" y="58"/>
                  </a:lnTo>
                  <a:lnTo>
                    <a:pt x="21" y="50"/>
                  </a:lnTo>
                  <a:lnTo>
                    <a:pt x="21" y="48"/>
                  </a:lnTo>
                  <a:lnTo>
                    <a:pt x="19" y="42"/>
                  </a:lnTo>
                  <a:lnTo>
                    <a:pt x="15" y="40"/>
                  </a:lnTo>
                  <a:lnTo>
                    <a:pt x="12" y="42"/>
                  </a:lnTo>
                  <a:lnTo>
                    <a:pt x="6" y="46"/>
                  </a:lnTo>
                  <a:lnTo>
                    <a:pt x="2" y="48"/>
                  </a:lnTo>
                  <a:lnTo>
                    <a:pt x="0" y="46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4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0" y="33"/>
                  </a:lnTo>
                  <a:lnTo>
                    <a:pt x="12" y="31"/>
                  </a:lnTo>
                  <a:lnTo>
                    <a:pt x="15" y="29"/>
                  </a:lnTo>
                  <a:lnTo>
                    <a:pt x="23" y="25"/>
                  </a:lnTo>
                  <a:lnTo>
                    <a:pt x="29" y="21"/>
                  </a:lnTo>
                  <a:lnTo>
                    <a:pt x="33" y="21"/>
                  </a:lnTo>
                  <a:lnTo>
                    <a:pt x="38" y="21"/>
                  </a:lnTo>
                  <a:lnTo>
                    <a:pt x="42" y="19"/>
                  </a:lnTo>
                  <a:lnTo>
                    <a:pt x="40" y="15"/>
                  </a:lnTo>
                  <a:lnTo>
                    <a:pt x="42" y="12"/>
                  </a:lnTo>
                  <a:lnTo>
                    <a:pt x="46" y="10"/>
                  </a:lnTo>
                  <a:lnTo>
                    <a:pt x="48" y="8"/>
                  </a:lnTo>
                  <a:lnTo>
                    <a:pt x="52" y="6"/>
                  </a:lnTo>
                  <a:lnTo>
                    <a:pt x="54" y="4"/>
                  </a:lnTo>
                  <a:lnTo>
                    <a:pt x="58" y="4"/>
                  </a:lnTo>
                  <a:lnTo>
                    <a:pt x="60" y="2"/>
                  </a:lnTo>
                  <a:lnTo>
                    <a:pt x="62" y="2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257160" y="3652200"/>
              <a:ext cx="39240" cy="52920"/>
            </a:xfrm>
            <a:custGeom>
              <a:avLst/>
              <a:gdLst/>
              <a:ahLst/>
              <a:rect l="l" t="t" r="r" b="b"/>
              <a:pathLst>
                <a:path w="138" h="165">
                  <a:moveTo>
                    <a:pt x="131" y="8"/>
                  </a:moveTo>
                  <a:lnTo>
                    <a:pt x="121" y="14"/>
                  </a:lnTo>
                  <a:lnTo>
                    <a:pt x="119" y="10"/>
                  </a:lnTo>
                  <a:lnTo>
                    <a:pt x="115" y="8"/>
                  </a:lnTo>
                  <a:lnTo>
                    <a:pt x="115" y="10"/>
                  </a:lnTo>
                  <a:lnTo>
                    <a:pt x="113" y="14"/>
                  </a:lnTo>
                  <a:lnTo>
                    <a:pt x="112" y="18"/>
                  </a:lnTo>
                  <a:lnTo>
                    <a:pt x="110" y="22"/>
                  </a:lnTo>
                  <a:lnTo>
                    <a:pt x="108" y="23"/>
                  </a:lnTo>
                  <a:lnTo>
                    <a:pt x="104" y="25"/>
                  </a:lnTo>
                  <a:lnTo>
                    <a:pt x="100" y="23"/>
                  </a:lnTo>
                  <a:lnTo>
                    <a:pt x="96" y="22"/>
                  </a:lnTo>
                  <a:lnTo>
                    <a:pt x="92" y="22"/>
                  </a:lnTo>
                  <a:lnTo>
                    <a:pt x="89" y="22"/>
                  </a:lnTo>
                  <a:lnTo>
                    <a:pt x="90" y="18"/>
                  </a:lnTo>
                  <a:lnTo>
                    <a:pt x="90" y="16"/>
                  </a:lnTo>
                  <a:lnTo>
                    <a:pt x="90" y="14"/>
                  </a:lnTo>
                  <a:lnTo>
                    <a:pt x="89" y="12"/>
                  </a:lnTo>
                  <a:lnTo>
                    <a:pt x="85" y="8"/>
                  </a:lnTo>
                  <a:lnTo>
                    <a:pt x="81" y="4"/>
                  </a:lnTo>
                  <a:lnTo>
                    <a:pt x="79" y="6"/>
                  </a:lnTo>
                  <a:lnTo>
                    <a:pt x="75" y="8"/>
                  </a:lnTo>
                  <a:lnTo>
                    <a:pt x="71" y="10"/>
                  </a:lnTo>
                  <a:lnTo>
                    <a:pt x="71" y="6"/>
                  </a:lnTo>
                  <a:lnTo>
                    <a:pt x="65" y="6"/>
                  </a:lnTo>
                  <a:lnTo>
                    <a:pt x="65" y="10"/>
                  </a:lnTo>
                  <a:lnTo>
                    <a:pt x="64" y="1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6" y="8"/>
                  </a:lnTo>
                  <a:lnTo>
                    <a:pt x="52" y="10"/>
                  </a:lnTo>
                  <a:lnTo>
                    <a:pt x="48" y="6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39" y="8"/>
                  </a:lnTo>
                  <a:lnTo>
                    <a:pt x="37" y="0"/>
                  </a:lnTo>
                  <a:lnTo>
                    <a:pt x="33" y="6"/>
                  </a:lnTo>
                  <a:lnTo>
                    <a:pt x="27" y="10"/>
                  </a:lnTo>
                  <a:lnTo>
                    <a:pt x="23" y="16"/>
                  </a:lnTo>
                  <a:lnTo>
                    <a:pt x="21" y="29"/>
                  </a:lnTo>
                  <a:lnTo>
                    <a:pt x="25" y="46"/>
                  </a:lnTo>
                  <a:lnTo>
                    <a:pt x="25" y="58"/>
                  </a:lnTo>
                  <a:lnTo>
                    <a:pt x="25" y="62"/>
                  </a:lnTo>
                  <a:lnTo>
                    <a:pt x="25" y="66"/>
                  </a:lnTo>
                  <a:lnTo>
                    <a:pt x="27" y="66"/>
                  </a:lnTo>
                  <a:lnTo>
                    <a:pt x="29" y="71"/>
                  </a:lnTo>
                  <a:lnTo>
                    <a:pt x="31" y="79"/>
                  </a:lnTo>
                  <a:lnTo>
                    <a:pt x="33" y="83"/>
                  </a:lnTo>
                  <a:lnTo>
                    <a:pt x="33" y="89"/>
                  </a:lnTo>
                  <a:lnTo>
                    <a:pt x="33" y="93"/>
                  </a:lnTo>
                  <a:lnTo>
                    <a:pt x="35" y="96"/>
                  </a:lnTo>
                  <a:lnTo>
                    <a:pt x="37" y="102"/>
                  </a:lnTo>
                  <a:lnTo>
                    <a:pt x="37" y="108"/>
                  </a:lnTo>
                  <a:lnTo>
                    <a:pt x="35" y="114"/>
                  </a:lnTo>
                  <a:lnTo>
                    <a:pt x="29" y="116"/>
                  </a:lnTo>
                  <a:lnTo>
                    <a:pt x="19" y="119"/>
                  </a:lnTo>
                  <a:lnTo>
                    <a:pt x="14" y="121"/>
                  </a:lnTo>
                  <a:lnTo>
                    <a:pt x="8" y="125"/>
                  </a:lnTo>
                  <a:lnTo>
                    <a:pt x="6" y="127"/>
                  </a:lnTo>
                  <a:lnTo>
                    <a:pt x="6" y="129"/>
                  </a:lnTo>
                  <a:lnTo>
                    <a:pt x="4" y="131"/>
                  </a:lnTo>
                  <a:lnTo>
                    <a:pt x="0" y="135"/>
                  </a:lnTo>
                  <a:lnTo>
                    <a:pt x="2" y="137"/>
                  </a:lnTo>
                  <a:lnTo>
                    <a:pt x="6" y="139"/>
                  </a:lnTo>
                  <a:lnTo>
                    <a:pt x="8" y="137"/>
                  </a:lnTo>
                  <a:lnTo>
                    <a:pt x="10" y="141"/>
                  </a:lnTo>
                  <a:lnTo>
                    <a:pt x="8" y="146"/>
                  </a:lnTo>
                  <a:lnTo>
                    <a:pt x="4" y="150"/>
                  </a:lnTo>
                  <a:lnTo>
                    <a:pt x="8" y="152"/>
                  </a:lnTo>
                  <a:lnTo>
                    <a:pt x="12" y="152"/>
                  </a:lnTo>
                  <a:lnTo>
                    <a:pt x="14" y="154"/>
                  </a:lnTo>
                  <a:lnTo>
                    <a:pt x="14" y="158"/>
                  </a:lnTo>
                  <a:lnTo>
                    <a:pt x="18" y="162"/>
                  </a:lnTo>
                  <a:lnTo>
                    <a:pt x="23" y="160"/>
                  </a:lnTo>
                  <a:lnTo>
                    <a:pt x="29" y="158"/>
                  </a:lnTo>
                  <a:lnTo>
                    <a:pt x="37" y="156"/>
                  </a:lnTo>
                  <a:lnTo>
                    <a:pt x="37" y="158"/>
                  </a:lnTo>
                  <a:lnTo>
                    <a:pt x="37" y="160"/>
                  </a:lnTo>
                  <a:lnTo>
                    <a:pt x="41" y="160"/>
                  </a:lnTo>
                  <a:lnTo>
                    <a:pt x="46" y="158"/>
                  </a:lnTo>
                  <a:lnTo>
                    <a:pt x="48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4" y="164"/>
                  </a:lnTo>
                  <a:lnTo>
                    <a:pt x="58" y="160"/>
                  </a:lnTo>
                  <a:lnTo>
                    <a:pt x="62" y="158"/>
                  </a:lnTo>
                  <a:lnTo>
                    <a:pt x="65" y="158"/>
                  </a:lnTo>
                  <a:lnTo>
                    <a:pt x="69" y="158"/>
                  </a:lnTo>
                  <a:lnTo>
                    <a:pt x="73" y="154"/>
                  </a:lnTo>
                  <a:lnTo>
                    <a:pt x="77" y="154"/>
                  </a:lnTo>
                  <a:lnTo>
                    <a:pt x="79" y="156"/>
                  </a:lnTo>
                  <a:lnTo>
                    <a:pt x="83" y="158"/>
                  </a:lnTo>
                  <a:lnTo>
                    <a:pt x="87" y="158"/>
                  </a:lnTo>
                  <a:lnTo>
                    <a:pt x="92" y="156"/>
                  </a:lnTo>
                  <a:lnTo>
                    <a:pt x="98" y="150"/>
                  </a:lnTo>
                  <a:lnTo>
                    <a:pt x="104" y="144"/>
                  </a:lnTo>
                  <a:lnTo>
                    <a:pt x="112" y="139"/>
                  </a:lnTo>
                  <a:lnTo>
                    <a:pt x="113" y="137"/>
                  </a:lnTo>
                  <a:lnTo>
                    <a:pt x="112" y="133"/>
                  </a:lnTo>
                  <a:lnTo>
                    <a:pt x="112" y="127"/>
                  </a:lnTo>
                  <a:lnTo>
                    <a:pt x="115" y="121"/>
                  </a:lnTo>
                  <a:lnTo>
                    <a:pt x="117" y="117"/>
                  </a:lnTo>
                  <a:lnTo>
                    <a:pt x="119" y="114"/>
                  </a:lnTo>
                  <a:lnTo>
                    <a:pt x="123" y="106"/>
                  </a:lnTo>
                  <a:lnTo>
                    <a:pt x="127" y="102"/>
                  </a:lnTo>
                  <a:lnTo>
                    <a:pt x="129" y="98"/>
                  </a:lnTo>
                  <a:lnTo>
                    <a:pt x="125" y="94"/>
                  </a:lnTo>
                  <a:lnTo>
                    <a:pt x="119" y="94"/>
                  </a:lnTo>
                  <a:lnTo>
                    <a:pt x="117" y="93"/>
                  </a:lnTo>
                  <a:lnTo>
                    <a:pt x="113" y="89"/>
                  </a:lnTo>
                  <a:lnTo>
                    <a:pt x="108" y="91"/>
                  </a:lnTo>
                  <a:lnTo>
                    <a:pt x="106" y="91"/>
                  </a:lnTo>
                  <a:lnTo>
                    <a:pt x="104" y="87"/>
                  </a:lnTo>
                  <a:lnTo>
                    <a:pt x="100" y="83"/>
                  </a:lnTo>
                  <a:lnTo>
                    <a:pt x="98" y="85"/>
                  </a:lnTo>
                  <a:lnTo>
                    <a:pt x="98" y="79"/>
                  </a:lnTo>
                  <a:lnTo>
                    <a:pt x="100" y="71"/>
                  </a:lnTo>
                  <a:lnTo>
                    <a:pt x="102" y="68"/>
                  </a:lnTo>
                  <a:lnTo>
                    <a:pt x="106" y="62"/>
                  </a:lnTo>
                  <a:lnTo>
                    <a:pt x="112" y="56"/>
                  </a:lnTo>
                  <a:lnTo>
                    <a:pt x="117" y="52"/>
                  </a:lnTo>
                  <a:lnTo>
                    <a:pt x="123" y="46"/>
                  </a:lnTo>
                  <a:lnTo>
                    <a:pt x="129" y="41"/>
                  </a:lnTo>
                  <a:lnTo>
                    <a:pt x="138" y="31"/>
                  </a:lnTo>
                  <a:lnTo>
                    <a:pt x="138" y="31"/>
                  </a:lnTo>
                  <a:lnTo>
                    <a:pt x="133" y="29"/>
                  </a:lnTo>
                  <a:lnTo>
                    <a:pt x="133" y="23"/>
                  </a:lnTo>
                  <a:lnTo>
                    <a:pt x="136" y="20"/>
                  </a:lnTo>
                  <a:lnTo>
                    <a:pt x="135" y="18"/>
                  </a:lnTo>
                  <a:lnTo>
                    <a:pt x="131" y="14"/>
                  </a:lnTo>
                  <a:lnTo>
                    <a:pt x="127" y="14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287400" y="3646440"/>
              <a:ext cx="25200" cy="32040"/>
            </a:xfrm>
            <a:custGeom>
              <a:avLst/>
              <a:gdLst/>
              <a:ahLst/>
              <a:rect l="l" t="t" r="r" b="b"/>
              <a:pathLst>
                <a:path w="85" h="96">
                  <a:moveTo>
                    <a:pt x="85" y="9"/>
                  </a:moveTo>
                  <a:lnTo>
                    <a:pt x="85" y="11"/>
                  </a:lnTo>
                  <a:lnTo>
                    <a:pt x="83" y="7"/>
                  </a:lnTo>
                  <a:lnTo>
                    <a:pt x="81" y="5"/>
                  </a:lnTo>
                  <a:lnTo>
                    <a:pt x="77" y="7"/>
                  </a:lnTo>
                  <a:lnTo>
                    <a:pt x="83" y="2"/>
                  </a:lnTo>
                  <a:lnTo>
                    <a:pt x="77" y="2"/>
                  </a:lnTo>
                  <a:lnTo>
                    <a:pt x="75" y="0"/>
                  </a:lnTo>
                  <a:lnTo>
                    <a:pt x="69" y="0"/>
                  </a:lnTo>
                  <a:lnTo>
                    <a:pt x="67" y="2"/>
                  </a:lnTo>
                  <a:lnTo>
                    <a:pt x="62" y="3"/>
                  </a:lnTo>
                  <a:lnTo>
                    <a:pt x="62" y="2"/>
                  </a:lnTo>
                  <a:lnTo>
                    <a:pt x="58" y="3"/>
                  </a:lnTo>
                  <a:lnTo>
                    <a:pt x="58" y="5"/>
                  </a:lnTo>
                  <a:lnTo>
                    <a:pt x="60" y="7"/>
                  </a:lnTo>
                  <a:lnTo>
                    <a:pt x="58" y="9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4" y="9"/>
                  </a:lnTo>
                  <a:lnTo>
                    <a:pt x="40" y="9"/>
                  </a:lnTo>
                  <a:lnTo>
                    <a:pt x="37" y="11"/>
                  </a:lnTo>
                  <a:lnTo>
                    <a:pt x="33" y="13"/>
                  </a:lnTo>
                  <a:lnTo>
                    <a:pt x="33" y="15"/>
                  </a:lnTo>
                  <a:lnTo>
                    <a:pt x="29" y="17"/>
                  </a:lnTo>
                  <a:lnTo>
                    <a:pt x="31" y="17"/>
                  </a:lnTo>
                  <a:lnTo>
                    <a:pt x="35" y="17"/>
                  </a:lnTo>
                  <a:lnTo>
                    <a:pt x="38" y="21"/>
                  </a:lnTo>
                  <a:lnTo>
                    <a:pt x="37" y="27"/>
                  </a:lnTo>
                  <a:lnTo>
                    <a:pt x="37" y="27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37" y="40"/>
                  </a:lnTo>
                  <a:lnTo>
                    <a:pt x="31" y="46"/>
                  </a:lnTo>
                  <a:lnTo>
                    <a:pt x="25" y="51"/>
                  </a:lnTo>
                  <a:lnTo>
                    <a:pt x="19" y="57"/>
                  </a:lnTo>
                  <a:lnTo>
                    <a:pt x="14" y="61"/>
                  </a:lnTo>
                  <a:lnTo>
                    <a:pt x="8" y="67"/>
                  </a:lnTo>
                  <a:lnTo>
                    <a:pt x="4" y="73"/>
                  </a:lnTo>
                  <a:lnTo>
                    <a:pt x="2" y="76"/>
                  </a:lnTo>
                  <a:lnTo>
                    <a:pt x="0" y="84"/>
                  </a:lnTo>
                  <a:lnTo>
                    <a:pt x="0" y="90"/>
                  </a:lnTo>
                  <a:lnTo>
                    <a:pt x="2" y="88"/>
                  </a:lnTo>
                  <a:lnTo>
                    <a:pt x="6" y="92"/>
                  </a:lnTo>
                  <a:lnTo>
                    <a:pt x="8" y="96"/>
                  </a:lnTo>
                  <a:lnTo>
                    <a:pt x="10" y="96"/>
                  </a:lnTo>
                  <a:lnTo>
                    <a:pt x="15" y="94"/>
                  </a:lnTo>
                  <a:lnTo>
                    <a:pt x="19" y="90"/>
                  </a:lnTo>
                  <a:lnTo>
                    <a:pt x="23" y="86"/>
                  </a:lnTo>
                  <a:lnTo>
                    <a:pt x="27" y="84"/>
                  </a:lnTo>
                  <a:lnTo>
                    <a:pt x="37" y="82"/>
                  </a:lnTo>
                  <a:lnTo>
                    <a:pt x="46" y="76"/>
                  </a:lnTo>
                  <a:lnTo>
                    <a:pt x="56" y="71"/>
                  </a:lnTo>
                  <a:lnTo>
                    <a:pt x="62" y="65"/>
                  </a:lnTo>
                  <a:lnTo>
                    <a:pt x="69" y="59"/>
                  </a:lnTo>
                  <a:lnTo>
                    <a:pt x="71" y="50"/>
                  </a:lnTo>
                  <a:lnTo>
                    <a:pt x="73" y="40"/>
                  </a:lnTo>
                  <a:lnTo>
                    <a:pt x="79" y="34"/>
                  </a:lnTo>
                  <a:lnTo>
                    <a:pt x="83" y="28"/>
                  </a:lnTo>
                  <a:lnTo>
                    <a:pt x="77" y="27"/>
                  </a:lnTo>
                  <a:lnTo>
                    <a:pt x="79" y="19"/>
                  </a:lnTo>
                  <a:lnTo>
                    <a:pt x="81" y="15"/>
                  </a:lnTo>
                  <a:lnTo>
                    <a:pt x="85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6291360" y="3645000"/>
              <a:ext cx="48240" cy="54720"/>
            </a:xfrm>
            <a:custGeom>
              <a:avLst/>
              <a:gdLst/>
              <a:ahLst/>
              <a:rect l="l" t="t" r="r" b="b"/>
              <a:pathLst>
                <a:path w="168" h="161">
                  <a:moveTo>
                    <a:pt x="61" y="149"/>
                  </a:moveTo>
                  <a:lnTo>
                    <a:pt x="63" y="149"/>
                  </a:lnTo>
                  <a:lnTo>
                    <a:pt x="72" y="148"/>
                  </a:lnTo>
                  <a:lnTo>
                    <a:pt x="78" y="144"/>
                  </a:lnTo>
                  <a:lnTo>
                    <a:pt x="84" y="142"/>
                  </a:lnTo>
                  <a:lnTo>
                    <a:pt x="90" y="140"/>
                  </a:lnTo>
                  <a:lnTo>
                    <a:pt x="90" y="144"/>
                  </a:lnTo>
                  <a:lnTo>
                    <a:pt x="92" y="146"/>
                  </a:lnTo>
                  <a:lnTo>
                    <a:pt x="94" y="142"/>
                  </a:lnTo>
                  <a:lnTo>
                    <a:pt x="97" y="136"/>
                  </a:lnTo>
                  <a:lnTo>
                    <a:pt x="103" y="136"/>
                  </a:lnTo>
                  <a:lnTo>
                    <a:pt x="107" y="138"/>
                  </a:lnTo>
                  <a:lnTo>
                    <a:pt x="113" y="140"/>
                  </a:lnTo>
                  <a:lnTo>
                    <a:pt x="115" y="138"/>
                  </a:lnTo>
                  <a:lnTo>
                    <a:pt x="117" y="134"/>
                  </a:lnTo>
                  <a:lnTo>
                    <a:pt x="120" y="128"/>
                  </a:lnTo>
                  <a:lnTo>
                    <a:pt x="124" y="121"/>
                  </a:lnTo>
                  <a:lnTo>
                    <a:pt x="128" y="119"/>
                  </a:lnTo>
                  <a:lnTo>
                    <a:pt x="132" y="117"/>
                  </a:lnTo>
                  <a:lnTo>
                    <a:pt x="132" y="111"/>
                  </a:lnTo>
                  <a:lnTo>
                    <a:pt x="128" y="109"/>
                  </a:lnTo>
                  <a:lnTo>
                    <a:pt x="122" y="103"/>
                  </a:lnTo>
                  <a:lnTo>
                    <a:pt x="122" y="94"/>
                  </a:lnTo>
                  <a:lnTo>
                    <a:pt x="128" y="90"/>
                  </a:lnTo>
                  <a:lnTo>
                    <a:pt x="134" y="88"/>
                  </a:lnTo>
                  <a:lnTo>
                    <a:pt x="138" y="82"/>
                  </a:lnTo>
                  <a:lnTo>
                    <a:pt x="143" y="80"/>
                  </a:lnTo>
                  <a:lnTo>
                    <a:pt x="149" y="78"/>
                  </a:lnTo>
                  <a:lnTo>
                    <a:pt x="151" y="75"/>
                  </a:lnTo>
                  <a:lnTo>
                    <a:pt x="155" y="69"/>
                  </a:lnTo>
                  <a:lnTo>
                    <a:pt x="163" y="67"/>
                  </a:lnTo>
                  <a:lnTo>
                    <a:pt x="166" y="63"/>
                  </a:lnTo>
                  <a:lnTo>
                    <a:pt x="166" y="59"/>
                  </a:lnTo>
                  <a:lnTo>
                    <a:pt x="168" y="53"/>
                  </a:lnTo>
                  <a:lnTo>
                    <a:pt x="168" y="46"/>
                  </a:lnTo>
                  <a:lnTo>
                    <a:pt x="166" y="42"/>
                  </a:lnTo>
                  <a:lnTo>
                    <a:pt x="163" y="38"/>
                  </a:lnTo>
                  <a:lnTo>
                    <a:pt x="157" y="36"/>
                  </a:lnTo>
                  <a:lnTo>
                    <a:pt x="159" y="30"/>
                  </a:lnTo>
                  <a:lnTo>
                    <a:pt x="159" y="29"/>
                  </a:lnTo>
                  <a:lnTo>
                    <a:pt x="157" y="25"/>
                  </a:lnTo>
                  <a:lnTo>
                    <a:pt x="151" y="19"/>
                  </a:lnTo>
                  <a:lnTo>
                    <a:pt x="145" y="17"/>
                  </a:lnTo>
                  <a:lnTo>
                    <a:pt x="142" y="17"/>
                  </a:lnTo>
                  <a:lnTo>
                    <a:pt x="140" y="19"/>
                  </a:lnTo>
                  <a:lnTo>
                    <a:pt x="140" y="17"/>
                  </a:lnTo>
                  <a:lnTo>
                    <a:pt x="138" y="13"/>
                  </a:lnTo>
                  <a:lnTo>
                    <a:pt x="132" y="13"/>
                  </a:lnTo>
                  <a:lnTo>
                    <a:pt x="126" y="15"/>
                  </a:lnTo>
                  <a:lnTo>
                    <a:pt x="126" y="19"/>
                  </a:lnTo>
                  <a:lnTo>
                    <a:pt x="122" y="17"/>
                  </a:lnTo>
                  <a:lnTo>
                    <a:pt x="115" y="13"/>
                  </a:lnTo>
                  <a:lnTo>
                    <a:pt x="113" y="11"/>
                  </a:lnTo>
                  <a:lnTo>
                    <a:pt x="107" y="13"/>
                  </a:lnTo>
                  <a:lnTo>
                    <a:pt x="103" y="13"/>
                  </a:lnTo>
                  <a:lnTo>
                    <a:pt x="99" y="11"/>
                  </a:lnTo>
                  <a:lnTo>
                    <a:pt x="97" y="5"/>
                  </a:lnTo>
                  <a:lnTo>
                    <a:pt x="94" y="7"/>
                  </a:lnTo>
                  <a:lnTo>
                    <a:pt x="86" y="7"/>
                  </a:lnTo>
                  <a:lnTo>
                    <a:pt x="80" y="5"/>
                  </a:lnTo>
                  <a:lnTo>
                    <a:pt x="76" y="4"/>
                  </a:lnTo>
                  <a:lnTo>
                    <a:pt x="78" y="0"/>
                  </a:lnTo>
                  <a:lnTo>
                    <a:pt x="78" y="2"/>
                  </a:lnTo>
                  <a:lnTo>
                    <a:pt x="76" y="5"/>
                  </a:lnTo>
                  <a:lnTo>
                    <a:pt x="78" y="7"/>
                  </a:lnTo>
                  <a:lnTo>
                    <a:pt x="76" y="13"/>
                  </a:lnTo>
                  <a:lnTo>
                    <a:pt x="72" y="15"/>
                  </a:lnTo>
                  <a:lnTo>
                    <a:pt x="71" y="11"/>
                  </a:lnTo>
                  <a:lnTo>
                    <a:pt x="69" y="15"/>
                  </a:lnTo>
                  <a:lnTo>
                    <a:pt x="65" y="17"/>
                  </a:lnTo>
                  <a:lnTo>
                    <a:pt x="65" y="25"/>
                  </a:lnTo>
                  <a:lnTo>
                    <a:pt x="65" y="30"/>
                  </a:lnTo>
                  <a:lnTo>
                    <a:pt x="63" y="36"/>
                  </a:lnTo>
                  <a:lnTo>
                    <a:pt x="59" y="42"/>
                  </a:lnTo>
                  <a:lnTo>
                    <a:pt x="57" y="52"/>
                  </a:lnTo>
                  <a:lnTo>
                    <a:pt x="55" y="61"/>
                  </a:lnTo>
                  <a:lnTo>
                    <a:pt x="48" y="67"/>
                  </a:lnTo>
                  <a:lnTo>
                    <a:pt x="42" y="73"/>
                  </a:lnTo>
                  <a:lnTo>
                    <a:pt x="32" y="78"/>
                  </a:lnTo>
                  <a:lnTo>
                    <a:pt x="23" y="84"/>
                  </a:lnTo>
                  <a:lnTo>
                    <a:pt x="13" y="86"/>
                  </a:lnTo>
                  <a:lnTo>
                    <a:pt x="9" y="88"/>
                  </a:lnTo>
                  <a:lnTo>
                    <a:pt x="5" y="92"/>
                  </a:lnTo>
                  <a:lnTo>
                    <a:pt x="1" y="96"/>
                  </a:lnTo>
                  <a:lnTo>
                    <a:pt x="5" y="100"/>
                  </a:lnTo>
                  <a:lnTo>
                    <a:pt x="7" y="101"/>
                  </a:lnTo>
                  <a:lnTo>
                    <a:pt x="13" y="101"/>
                  </a:lnTo>
                  <a:lnTo>
                    <a:pt x="17" y="105"/>
                  </a:lnTo>
                  <a:lnTo>
                    <a:pt x="15" y="109"/>
                  </a:lnTo>
                  <a:lnTo>
                    <a:pt x="11" y="113"/>
                  </a:lnTo>
                  <a:lnTo>
                    <a:pt x="7" y="121"/>
                  </a:lnTo>
                  <a:lnTo>
                    <a:pt x="5" y="124"/>
                  </a:lnTo>
                  <a:lnTo>
                    <a:pt x="3" y="128"/>
                  </a:lnTo>
                  <a:lnTo>
                    <a:pt x="0" y="134"/>
                  </a:lnTo>
                  <a:lnTo>
                    <a:pt x="0" y="140"/>
                  </a:lnTo>
                  <a:lnTo>
                    <a:pt x="1" y="144"/>
                  </a:lnTo>
                  <a:lnTo>
                    <a:pt x="9" y="142"/>
                  </a:lnTo>
                  <a:lnTo>
                    <a:pt x="11" y="142"/>
                  </a:lnTo>
                  <a:lnTo>
                    <a:pt x="13" y="146"/>
                  </a:lnTo>
                  <a:lnTo>
                    <a:pt x="13" y="151"/>
                  </a:lnTo>
                  <a:lnTo>
                    <a:pt x="11" y="153"/>
                  </a:lnTo>
                  <a:lnTo>
                    <a:pt x="13" y="155"/>
                  </a:lnTo>
                  <a:lnTo>
                    <a:pt x="15" y="157"/>
                  </a:lnTo>
                  <a:lnTo>
                    <a:pt x="17" y="161"/>
                  </a:lnTo>
                  <a:lnTo>
                    <a:pt x="21" y="161"/>
                  </a:lnTo>
                  <a:lnTo>
                    <a:pt x="24" y="161"/>
                  </a:lnTo>
                  <a:lnTo>
                    <a:pt x="32" y="161"/>
                  </a:lnTo>
                  <a:lnTo>
                    <a:pt x="36" y="155"/>
                  </a:lnTo>
                  <a:lnTo>
                    <a:pt x="42" y="146"/>
                  </a:lnTo>
                  <a:lnTo>
                    <a:pt x="46" y="142"/>
                  </a:lnTo>
                  <a:lnTo>
                    <a:pt x="49" y="144"/>
                  </a:lnTo>
                  <a:lnTo>
                    <a:pt x="53" y="148"/>
                  </a:lnTo>
                  <a:lnTo>
                    <a:pt x="57" y="149"/>
                  </a:lnTo>
                  <a:lnTo>
                    <a:pt x="61" y="14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6226560" y="3650040"/>
              <a:ext cx="26640" cy="54720"/>
            </a:xfrm>
            <a:custGeom>
              <a:avLst/>
              <a:gdLst/>
              <a:ahLst/>
              <a:rect l="l" t="t" r="r" b="b"/>
              <a:pathLst>
                <a:path w="98" h="163">
                  <a:moveTo>
                    <a:pt x="13" y="157"/>
                  </a:moveTo>
                  <a:lnTo>
                    <a:pt x="15" y="161"/>
                  </a:lnTo>
                  <a:lnTo>
                    <a:pt x="19" y="163"/>
                  </a:lnTo>
                  <a:lnTo>
                    <a:pt x="21" y="159"/>
                  </a:lnTo>
                  <a:lnTo>
                    <a:pt x="25" y="159"/>
                  </a:lnTo>
                  <a:lnTo>
                    <a:pt x="32" y="155"/>
                  </a:lnTo>
                  <a:lnTo>
                    <a:pt x="38" y="153"/>
                  </a:lnTo>
                  <a:lnTo>
                    <a:pt x="44" y="151"/>
                  </a:lnTo>
                  <a:lnTo>
                    <a:pt x="48" y="147"/>
                  </a:lnTo>
                  <a:lnTo>
                    <a:pt x="52" y="145"/>
                  </a:lnTo>
                  <a:lnTo>
                    <a:pt x="57" y="144"/>
                  </a:lnTo>
                  <a:lnTo>
                    <a:pt x="61" y="144"/>
                  </a:lnTo>
                  <a:lnTo>
                    <a:pt x="67" y="142"/>
                  </a:lnTo>
                  <a:lnTo>
                    <a:pt x="67" y="138"/>
                  </a:lnTo>
                  <a:lnTo>
                    <a:pt x="71" y="134"/>
                  </a:lnTo>
                  <a:lnTo>
                    <a:pt x="75" y="128"/>
                  </a:lnTo>
                  <a:lnTo>
                    <a:pt x="79" y="124"/>
                  </a:lnTo>
                  <a:lnTo>
                    <a:pt x="84" y="119"/>
                  </a:lnTo>
                  <a:lnTo>
                    <a:pt x="84" y="115"/>
                  </a:lnTo>
                  <a:lnTo>
                    <a:pt x="80" y="115"/>
                  </a:lnTo>
                  <a:lnTo>
                    <a:pt x="80" y="109"/>
                  </a:lnTo>
                  <a:lnTo>
                    <a:pt x="86" y="105"/>
                  </a:lnTo>
                  <a:lnTo>
                    <a:pt x="90" y="103"/>
                  </a:lnTo>
                  <a:lnTo>
                    <a:pt x="94" y="103"/>
                  </a:lnTo>
                  <a:lnTo>
                    <a:pt x="96" y="97"/>
                  </a:lnTo>
                  <a:lnTo>
                    <a:pt x="98" y="92"/>
                  </a:lnTo>
                  <a:lnTo>
                    <a:pt x="96" y="88"/>
                  </a:lnTo>
                  <a:lnTo>
                    <a:pt x="92" y="86"/>
                  </a:lnTo>
                  <a:lnTo>
                    <a:pt x="90" y="86"/>
                  </a:lnTo>
                  <a:lnTo>
                    <a:pt x="92" y="82"/>
                  </a:lnTo>
                  <a:lnTo>
                    <a:pt x="96" y="76"/>
                  </a:lnTo>
                  <a:lnTo>
                    <a:pt x="96" y="72"/>
                  </a:lnTo>
                  <a:lnTo>
                    <a:pt x="94" y="69"/>
                  </a:lnTo>
                  <a:lnTo>
                    <a:pt x="92" y="61"/>
                  </a:lnTo>
                  <a:lnTo>
                    <a:pt x="86" y="57"/>
                  </a:lnTo>
                  <a:lnTo>
                    <a:pt x="84" y="48"/>
                  </a:lnTo>
                  <a:lnTo>
                    <a:pt x="84" y="40"/>
                  </a:lnTo>
                  <a:lnTo>
                    <a:pt x="86" y="28"/>
                  </a:lnTo>
                  <a:lnTo>
                    <a:pt x="88" y="21"/>
                  </a:lnTo>
                  <a:lnTo>
                    <a:pt x="86" y="13"/>
                  </a:lnTo>
                  <a:lnTo>
                    <a:pt x="86" y="11"/>
                  </a:lnTo>
                  <a:lnTo>
                    <a:pt x="84" y="5"/>
                  </a:lnTo>
                  <a:lnTo>
                    <a:pt x="80" y="3"/>
                  </a:lnTo>
                  <a:lnTo>
                    <a:pt x="77" y="5"/>
                  </a:lnTo>
                  <a:lnTo>
                    <a:pt x="71" y="9"/>
                  </a:lnTo>
                  <a:lnTo>
                    <a:pt x="67" y="11"/>
                  </a:lnTo>
                  <a:lnTo>
                    <a:pt x="65" y="9"/>
                  </a:lnTo>
                  <a:lnTo>
                    <a:pt x="65" y="5"/>
                  </a:lnTo>
                  <a:lnTo>
                    <a:pt x="65" y="1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2" y="1"/>
                  </a:lnTo>
                  <a:lnTo>
                    <a:pt x="46" y="1"/>
                  </a:lnTo>
                  <a:lnTo>
                    <a:pt x="42" y="3"/>
                  </a:lnTo>
                  <a:lnTo>
                    <a:pt x="38" y="3"/>
                  </a:lnTo>
                  <a:lnTo>
                    <a:pt x="32" y="5"/>
                  </a:lnTo>
                  <a:lnTo>
                    <a:pt x="29" y="7"/>
                  </a:lnTo>
                  <a:lnTo>
                    <a:pt x="27" y="5"/>
                  </a:lnTo>
                  <a:lnTo>
                    <a:pt x="25" y="3"/>
                  </a:lnTo>
                  <a:lnTo>
                    <a:pt x="21" y="3"/>
                  </a:lnTo>
                  <a:lnTo>
                    <a:pt x="17" y="3"/>
                  </a:lnTo>
                  <a:lnTo>
                    <a:pt x="15" y="5"/>
                  </a:lnTo>
                  <a:lnTo>
                    <a:pt x="13" y="11"/>
                  </a:lnTo>
                  <a:lnTo>
                    <a:pt x="15" y="13"/>
                  </a:lnTo>
                  <a:lnTo>
                    <a:pt x="17" y="15"/>
                  </a:lnTo>
                  <a:lnTo>
                    <a:pt x="17" y="17"/>
                  </a:lnTo>
                  <a:lnTo>
                    <a:pt x="13" y="21"/>
                  </a:lnTo>
                  <a:lnTo>
                    <a:pt x="13" y="23"/>
                  </a:lnTo>
                  <a:lnTo>
                    <a:pt x="9" y="26"/>
                  </a:lnTo>
                  <a:lnTo>
                    <a:pt x="8" y="28"/>
                  </a:lnTo>
                  <a:lnTo>
                    <a:pt x="6" y="32"/>
                  </a:lnTo>
                  <a:lnTo>
                    <a:pt x="4" y="34"/>
                  </a:lnTo>
                  <a:lnTo>
                    <a:pt x="4" y="38"/>
                  </a:lnTo>
                  <a:lnTo>
                    <a:pt x="4" y="40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9" y="55"/>
                  </a:lnTo>
                  <a:lnTo>
                    <a:pt x="8" y="57"/>
                  </a:lnTo>
                  <a:lnTo>
                    <a:pt x="2" y="61"/>
                  </a:lnTo>
                  <a:lnTo>
                    <a:pt x="0" y="63"/>
                  </a:lnTo>
                  <a:lnTo>
                    <a:pt x="0" y="69"/>
                  </a:lnTo>
                  <a:lnTo>
                    <a:pt x="2" y="90"/>
                  </a:lnTo>
                  <a:lnTo>
                    <a:pt x="4" y="94"/>
                  </a:lnTo>
                  <a:lnTo>
                    <a:pt x="15" y="115"/>
                  </a:lnTo>
                  <a:lnTo>
                    <a:pt x="17" y="119"/>
                  </a:lnTo>
                  <a:lnTo>
                    <a:pt x="19" y="120"/>
                  </a:lnTo>
                  <a:lnTo>
                    <a:pt x="19" y="122"/>
                  </a:lnTo>
                  <a:lnTo>
                    <a:pt x="15" y="126"/>
                  </a:lnTo>
                  <a:lnTo>
                    <a:pt x="15" y="130"/>
                  </a:lnTo>
                  <a:lnTo>
                    <a:pt x="15" y="132"/>
                  </a:lnTo>
                  <a:lnTo>
                    <a:pt x="19" y="138"/>
                  </a:lnTo>
                  <a:lnTo>
                    <a:pt x="19" y="142"/>
                  </a:lnTo>
                  <a:lnTo>
                    <a:pt x="19" y="144"/>
                  </a:lnTo>
                  <a:lnTo>
                    <a:pt x="15" y="151"/>
                  </a:lnTo>
                  <a:lnTo>
                    <a:pt x="13" y="153"/>
                  </a:lnTo>
                  <a:lnTo>
                    <a:pt x="13" y="15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6169320" y="3747600"/>
              <a:ext cx="77040" cy="70560"/>
            </a:xfrm>
            <a:custGeom>
              <a:avLst/>
              <a:gdLst/>
              <a:ahLst/>
              <a:rect l="l" t="t" r="r" b="b"/>
              <a:pathLst>
                <a:path w="275" h="216">
                  <a:moveTo>
                    <a:pt x="175" y="88"/>
                  </a:moveTo>
                  <a:lnTo>
                    <a:pt x="181" y="86"/>
                  </a:lnTo>
                  <a:lnTo>
                    <a:pt x="188" y="82"/>
                  </a:lnTo>
                  <a:lnTo>
                    <a:pt x="192" y="78"/>
                  </a:lnTo>
                  <a:lnTo>
                    <a:pt x="198" y="74"/>
                  </a:lnTo>
                  <a:lnTo>
                    <a:pt x="200" y="76"/>
                  </a:lnTo>
                  <a:lnTo>
                    <a:pt x="202" y="80"/>
                  </a:lnTo>
                  <a:lnTo>
                    <a:pt x="202" y="86"/>
                  </a:lnTo>
                  <a:lnTo>
                    <a:pt x="202" y="90"/>
                  </a:lnTo>
                  <a:lnTo>
                    <a:pt x="206" y="90"/>
                  </a:lnTo>
                  <a:lnTo>
                    <a:pt x="210" y="88"/>
                  </a:lnTo>
                  <a:lnTo>
                    <a:pt x="217" y="88"/>
                  </a:lnTo>
                  <a:lnTo>
                    <a:pt x="221" y="90"/>
                  </a:lnTo>
                  <a:lnTo>
                    <a:pt x="225" y="94"/>
                  </a:lnTo>
                  <a:lnTo>
                    <a:pt x="225" y="96"/>
                  </a:lnTo>
                  <a:lnTo>
                    <a:pt x="223" y="99"/>
                  </a:lnTo>
                  <a:lnTo>
                    <a:pt x="225" y="103"/>
                  </a:lnTo>
                  <a:lnTo>
                    <a:pt x="231" y="103"/>
                  </a:lnTo>
                  <a:lnTo>
                    <a:pt x="235" y="101"/>
                  </a:lnTo>
                  <a:lnTo>
                    <a:pt x="238" y="99"/>
                  </a:lnTo>
                  <a:lnTo>
                    <a:pt x="242" y="97"/>
                  </a:lnTo>
                  <a:lnTo>
                    <a:pt x="248" y="94"/>
                  </a:lnTo>
                  <a:lnTo>
                    <a:pt x="250" y="96"/>
                  </a:lnTo>
                  <a:lnTo>
                    <a:pt x="254" y="97"/>
                  </a:lnTo>
                  <a:lnTo>
                    <a:pt x="261" y="97"/>
                  </a:lnTo>
                  <a:lnTo>
                    <a:pt x="271" y="94"/>
                  </a:lnTo>
                  <a:lnTo>
                    <a:pt x="275" y="94"/>
                  </a:lnTo>
                  <a:lnTo>
                    <a:pt x="271" y="90"/>
                  </a:lnTo>
                  <a:lnTo>
                    <a:pt x="267" y="88"/>
                  </a:lnTo>
                  <a:lnTo>
                    <a:pt x="265" y="80"/>
                  </a:lnTo>
                  <a:lnTo>
                    <a:pt x="259" y="78"/>
                  </a:lnTo>
                  <a:lnTo>
                    <a:pt x="256" y="74"/>
                  </a:lnTo>
                  <a:lnTo>
                    <a:pt x="254" y="65"/>
                  </a:lnTo>
                  <a:lnTo>
                    <a:pt x="252" y="57"/>
                  </a:lnTo>
                  <a:lnTo>
                    <a:pt x="248" y="53"/>
                  </a:lnTo>
                  <a:lnTo>
                    <a:pt x="246" y="53"/>
                  </a:lnTo>
                  <a:lnTo>
                    <a:pt x="242" y="49"/>
                  </a:lnTo>
                  <a:lnTo>
                    <a:pt x="238" y="48"/>
                  </a:lnTo>
                  <a:lnTo>
                    <a:pt x="235" y="49"/>
                  </a:lnTo>
                  <a:lnTo>
                    <a:pt x="233" y="48"/>
                  </a:lnTo>
                  <a:lnTo>
                    <a:pt x="231" y="42"/>
                  </a:lnTo>
                  <a:lnTo>
                    <a:pt x="227" y="38"/>
                  </a:lnTo>
                  <a:lnTo>
                    <a:pt x="225" y="32"/>
                  </a:lnTo>
                  <a:lnTo>
                    <a:pt x="221" y="28"/>
                  </a:lnTo>
                  <a:lnTo>
                    <a:pt x="213" y="26"/>
                  </a:lnTo>
                  <a:lnTo>
                    <a:pt x="208" y="25"/>
                  </a:lnTo>
                  <a:lnTo>
                    <a:pt x="204" y="21"/>
                  </a:lnTo>
                  <a:lnTo>
                    <a:pt x="202" y="13"/>
                  </a:lnTo>
                  <a:lnTo>
                    <a:pt x="204" y="9"/>
                  </a:lnTo>
                  <a:lnTo>
                    <a:pt x="204" y="1"/>
                  </a:lnTo>
                  <a:lnTo>
                    <a:pt x="202" y="1"/>
                  </a:lnTo>
                  <a:lnTo>
                    <a:pt x="196" y="1"/>
                  </a:lnTo>
                  <a:lnTo>
                    <a:pt x="190" y="0"/>
                  </a:lnTo>
                  <a:lnTo>
                    <a:pt x="183" y="3"/>
                  </a:lnTo>
                  <a:lnTo>
                    <a:pt x="177" y="11"/>
                  </a:lnTo>
                  <a:lnTo>
                    <a:pt x="171" y="19"/>
                  </a:lnTo>
                  <a:lnTo>
                    <a:pt x="164" y="21"/>
                  </a:lnTo>
                  <a:lnTo>
                    <a:pt x="162" y="21"/>
                  </a:lnTo>
                  <a:lnTo>
                    <a:pt x="162" y="19"/>
                  </a:lnTo>
                  <a:lnTo>
                    <a:pt x="158" y="17"/>
                  </a:lnTo>
                  <a:lnTo>
                    <a:pt x="158" y="15"/>
                  </a:lnTo>
                  <a:lnTo>
                    <a:pt x="154" y="17"/>
                  </a:lnTo>
                  <a:lnTo>
                    <a:pt x="148" y="23"/>
                  </a:lnTo>
                  <a:lnTo>
                    <a:pt x="142" y="30"/>
                  </a:lnTo>
                  <a:lnTo>
                    <a:pt x="139" y="40"/>
                  </a:lnTo>
                  <a:lnTo>
                    <a:pt x="137" y="48"/>
                  </a:lnTo>
                  <a:lnTo>
                    <a:pt x="137" y="53"/>
                  </a:lnTo>
                  <a:lnTo>
                    <a:pt x="135" y="55"/>
                  </a:lnTo>
                  <a:lnTo>
                    <a:pt x="131" y="59"/>
                  </a:lnTo>
                  <a:lnTo>
                    <a:pt x="129" y="63"/>
                  </a:lnTo>
                  <a:lnTo>
                    <a:pt x="127" y="65"/>
                  </a:lnTo>
                  <a:lnTo>
                    <a:pt x="123" y="63"/>
                  </a:lnTo>
                  <a:lnTo>
                    <a:pt x="119" y="59"/>
                  </a:lnTo>
                  <a:lnTo>
                    <a:pt x="116" y="59"/>
                  </a:lnTo>
                  <a:lnTo>
                    <a:pt x="114" y="57"/>
                  </a:lnTo>
                  <a:lnTo>
                    <a:pt x="110" y="59"/>
                  </a:lnTo>
                  <a:lnTo>
                    <a:pt x="108" y="63"/>
                  </a:lnTo>
                  <a:lnTo>
                    <a:pt x="108" y="67"/>
                  </a:lnTo>
                  <a:lnTo>
                    <a:pt x="108" y="73"/>
                  </a:lnTo>
                  <a:lnTo>
                    <a:pt x="106" y="78"/>
                  </a:lnTo>
                  <a:lnTo>
                    <a:pt x="102" y="82"/>
                  </a:lnTo>
                  <a:lnTo>
                    <a:pt x="94" y="84"/>
                  </a:lnTo>
                  <a:lnTo>
                    <a:pt x="89" y="84"/>
                  </a:lnTo>
                  <a:lnTo>
                    <a:pt x="83" y="84"/>
                  </a:lnTo>
                  <a:lnTo>
                    <a:pt x="75" y="88"/>
                  </a:lnTo>
                  <a:lnTo>
                    <a:pt x="70" y="92"/>
                  </a:lnTo>
                  <a:lnTo>
                    <a:pt x="64" y="97"/>
                  </a:lnTo>
                  <a:lnTo>
                    <a:pt x="60" y="101"/>
                  </a:lnTo>
                  <a:lnTo>
                    <a:pt x="60" y="107"/>
                  </a:lnTo>
                  <a:lnTo>
                    <a:pt x="58" y="109"/>
                  </a:lnTo>
                  <a:lnTo>
                    <a:pt x="56" y="113"/>
                  </a:lnTo>
                  <a:lnTo>
                    <a:pt x="54" y="115"/>
                  </a:lnTo>
                  <a:lnTo>
                    <a:pt x="54" y="119"/>
                  </a:lnTo>
                  <a:lnTo>
                    <a:pt x="52" y="122"/>
                  </a:lnTo>
                  <a:lnTo>
                    <a:pt x="54" y="126"/>
                  </a:lnTo>
                  <a:lnTo>
                    <a:pt x="52" y="130"/>
                  </a:lnTo>
                  <a:lnTo>
                    <a:pt x="46" y="134"/>
                  </a:lnTo>
                  <a:lnTo>
                    <a:pt x="41" y="136"/>
                  </a:lnTo>
                  <a:lnTo>
                    <a:pt x="33" y="140"/>
                  </a:lnTo>
                  <a:lnTo>
                    <a:pt x="25" y="144"/>
                  </a:lnTo>
                  <a:lnTo>
                    <a:pt x="20" y="147"/>
                  </a:lnTo>
                  <a:lnTo>
                    <a:pt x="14" y="149"/>
                  </a:lnTo>
                  <a:lnTo>
                    <a:pt x="8" y="153"/>
                  </a:lnTo>
                  <a:lnTo>
                    <a:pt x="6" y="155"/>
                  </a:lnTo>
                  <a:lnTo>
                    <a:pt x="6" y="161"/>
                  </a:lnTo>
                  <a:lnTo>
                    <a:pt x="4" y="165"/>
                  </a:lnTo>
                  <a:lnTo>
                    <a:pt x="4" y="167"/>
                  </a:lnTo>
                  <a:lnTo>
                    <a:pt x="4" y="172"/>
                  </a:lnTo>
                  <a:lnTo>
                    <a:pt x="4" y="178"/>
                  </a:lnTo>
                  <a:lnTo>
                    <a:pt x="6" y="186"/>
                  </a:lnTo>
                  <a:lnTo>
                    <a:pt x="8" y="190"/>
                  </a:lnTo>
                  <a:lnTo>
                    <a:pt x="12" y="195"/>
                  </a:lnTo>
                  <a:lnTo>
                    <a:pt x="10" y="201"/>
                  </a:lnTo>
                  <a:lnTo>
                    <a:pt x="6" y="203"/>
                  </a:lnTo>
                  <a:lnTo>
                    <a:pt x="4" y="207"/>
                  </a:lnTo>
                  <a:lnTo>
                    <a:pt x="0" y="209"/>
                  </a:lnTo>
                  <a:lnTo>
                    <a:pt x="0" y="211"/>
                  </a:lnTo>
                  <a:lnTo>
                    <a:pt x="4" y="215"/>
                  </a:lnTo>
                  <a:lnTo>
                    <a:pt x="8" y="215"/>
                  </a:lnTo>
                  <a:lnTo>
                    <a:pt x="12" y="215"/>
                  </a:lnTo>
                  <a:lnTo>
                    <a:pt x="16" y="216"/>
                  </a:lnTo>
                  <a:lnTo>
                    <a:pt x="22" y="216"/>
                  </a:lnTo>
                  <a:lnTo>
                    <a:pt x="25" y="213"/>
                  </a:lnTo>
                  <a:lnTo>
                    <a:pt x="31" y="213"/>
                  </a:lnTo>
                  <a:lnTo>
                    <a:pt x="35" y="213"/>
                  </a:lnTo>
                  <a:lnTo>
                    <a:pt x="39" y="211"/>
                  </a:lnTo>
                  <a:lnTo>
                    <a:pt x="39" y="205"/>
                  </a:lnTo>
                  <a:lnTo>
                    <a:pt x="39" y="197"/>
                  </a:lnTo>
                  <a:lnTo>
                    <a:pt x="33" y="191"/>
                  </a:lnTo>
                  <a:lnTo>
                    <a:pt x="31" y="188"/>
                  </a:lnTo>
                  <a:lnTo>
                    <a:pt x="33" y="184"/>
                  </a:lnTo>
                  <a:lnTo>
                    <a:pt x="39" y="182"/>
                  </a:lnTo>
                  <a:lnTo>
                    <a:pt x="39" y="180"/>
                  </a:lnTo>
                  <a:lnTo>
                    <a:pt x="46" y="178"/>
                  </a:lnTo>
                  <a:lnTo>
                    <a:pt x="50" y="178"/>
                  </a:lnTo>
                  <a:lnTo>
                    <a:pt x="48" y="184"/>
                  </a:lnTo>
                  <a:lnTo>
                    <a:pt x="48" y="186"/>
                  </a:lnTo>
                  <a:lnTo>
                    <a:pt x="52" y="186"/>
                  </a:lnTo>
                  <a:lnTo>
                    <a:pt x="58" y="186"/>
                  </a:lnTo>
                  <a:lnTo>
                    <a:pt x="62" y="188"/>
                  </a:lnTo>
                  <a:lnTo>
                    <a:pt x="68" y="186"/>
                  </a:lnTo>
                  <a:lnTo>
                    <a:pt x="68" y="184"/>
                  </a:lnTo>
                  <a:lnTo>
                    <a:pt x="64" y="180"/>
                  </a:lnTo>
                  <a:lnTo>
                    <a:pt x="64" y="174"/>
                  </a:lnTo>
                  <a:lnTo>
                    <a:pt x="62" y="172"/>
                  </a:lnTo>
                  <a:lnTo>
                    <a:pt x="58" y="167"/>
                  </a:lnTo>
                  <a:lnTo>
                    <a:pt x="58" y="163"/>
                  </a:lnTo>
                  <a:lnTo>
                    <a:pt x="62" y="165"/>
                  </a:lnTo>
                  <a:lnTo>
                    <a:pt x="70" y="165"/>
                  </a:lnTo>
                  <a:lnTo>
                    <a:pt x="73" y="165"/>
                  </a:lnTo>
                  <a:lnTo>
                    <a:pt x="75" y="170"/>
                  </a:lnTo>
                  <a:lnTo>
                    <a:pt x="79" y="170"/>
                  </a:lnTo>
                  <a:lnTo>
                    <a:pt x="85" y="172"/>
                  </a:lnTo>
                  <a:lnTo>
                    <a:pt x="89" y="178"/>
                  </a:lnTo>
                  <a:lnTo>
                    <a:pt x="91" y="174"/>
                  </a:lnTo>
                  <a:lnTo>
                    <a:pt x="91" y="168"/>
                  </a:lnTo>
                  <a:lnTo>
                    <a:pt x="87" y="165"/>
                  </a:lnTo>
                  <a:lnTo>
                    <a:pt x="91" y="163"/>
                  </a:lnTo>
                  <a:lnTo>
                    <a:pt x="94" y="163"/>
                  </a:lnTo>
                  <a:lnTo>
                    <a:pt x="100" y="163"/>
                  </a:lnTo>
                  <a:lnTo>
                    <a:pt x="100" y="168"/>
                  </a:lnTo>
                  <a:lnTo>
                    <a:pt x="102" y="174"/>
                  </a:lnTo>
                  <a:lnTo>
                    <a:pt x="104" y="174"/>
                  </a:lnTo>
                  <a:lnTo>
                    <a:pt x="108" y="167"/>
                  </a:lnTo>
                  <a:lnTo>
                    <a:pt x="112" y="163"/>
                  </a:lnTo>
                  <a:lnTo>
                    <a:pt x="112" y="155"/>
                  </a:lnTo>
                  <a:lnTo>
                    <a:pt x="114" y="147"/>
                  </a:lnTo>
                  <a:lnTo>
                    <a:pt x="116" y="145"/>
                  </a:lnTo>
                  <a:lnTo>
                    <a:pt x="117" y="145"/>
                  </a:lnTo>
                  <a:lnTo>
                    <a:pt x="123" y="145"/>
                  </a:lnTo>
                  <a:lnTo>
                    <a:pt x="125" y="144"/>
                  </a:lnTo>
                  <a:lnTo>
                    <a:pt x="127" y="144"/>
                  </a:lnTo>
                  <a:lnTo>
                    <a:pt x="133" y="144"/>
                  </a:lnTo>
                  <a:lnTo>
                    <a:pt x="139" y="144"/>
                  </a:lnTo>
                  <a:lnTo>
                    <a:pt x="139" y="144"/>
                  </a:lnTo>
                  <a:lnTo>
                    <a:pt x="133" y="142"/>
                  </a:lnTo>
                  <a:lnTo>
                    <a:pt x="131" y="140"/>
                  </a:lnTo>
                  <a:lnTo>
                    <a:pt x="129" y="136"/>
                  </a:lnTo>
                  <a:lnTo>
                    <a:pt x="125" y="136"/>
                  </a:lnTo>
                  <a:lnTo>
                    <a:pt x="117" y="138"/>
                  </a:lnTo>
                  <a:lnTo>
                    <a:pt x="114" y="138"/>
                  </a:lnTo>
                  <a:lnTo>
                    <a:pt x="112" y="130"/>
                  </a:lnTo>
                  <a:lnTo>
                    <a:pt x="116" y="122"/>
                  </a:lnTo>
                  <a:lnTo>
                    <a:pt x="121" y="122"/>
                  </a:lnTo>
                  <a:lnTo>
                    <a:pt x="125" y="124"/>
                  </a:lnTo>
                  <a:lnTo>
                    <a:pt x="129" y="122"/>
                  </a:lnTo>
                  <a:lnTo>
                    <a:pt x="133" y="119"/>
                  </a:lnTo>
                  <a:lnTo>
                    <a:pt x="139" y="119"/>
                  </a:lnTo>
                  <a:lnTo>
                    <a:pt x="142" y="115"/>
                  </a:lnTo>
                  <a:lnTo>
                    <a:pt x="144" y="113"/>
                  </a:lnTo>
                  <a:lnTo>
                    <a:pt x="146" y="111"/>
                  </a:lnTo>
                  <a:lnTo>
                    <a:pt x="152" y="109"/>
                  </a:lnTo>
                  <a:lnTo>
                    <a:pt x="158" y="109"/>
                  </a:lnTo>
                  <a:lnTo>
                    <a:pt x="162" y="105"/>
                  </a:lnTo>
                  <a:lnTo>
                    <a:pt x="165" y="97"/>
                  </a:lnTo>
                  <a:lnTo>
                    <a:pt x="169" y="97"/>
                  </a:lnTo>
                  <a:lnTo>
                    <a:pt x="171" y="94"/>
                  </a:lnTo>
                  <a:lnTo>
                    <a:pt x="175" y="8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6133320" y="3753000"/>
              <a:ext cx="66240" cy="61560"/>
            </a:xfrm>
            <a:custGeom>
              <a:avLst/>
              <a:gdLst/>
              <a:ahLst/>
              <a:rect l="l" t="t" r="r" b="b"/>
              <a:pathLst>
                <a:path w="205" h="157">
                  <a:moveTo>
                    <a:pt x="59" y="156"/>
                  </a:moveTo>
                  <a:lnTo>
                    <a:pt x="53" y="156"/>
                  </a:lnTo>
                  <a:lnTo>
                    <a:pt x="48" y="156"/>
                  </a:lnTo>
                  <a:lnTo>
                    <a:pt x="46" y="154"/>
                  </a:lnTo>
                  <a:lnTo>
                    <a:pt x="46" y="150"/>
                  </a:lnTo>
                  <a:lnTo>
                    <a:pt x="46" y="146"/>
                  </a:lnTo>
                  <a:lnTo>
                    <a:pt x="42" y="144"/>
                  </a:lnTo>
                  <a:lnTo>
                    <a:pt x="38" y="144"/>
                  </a:lnTo>
                  <a:lnTo>
                    <a:pt x="36" y="140"/>
                  </a:lnTo>
                  <a:lnTo>
                    <a:pt x="36" y="129"/>
                  </a:lnTo>
                  <a:lnTo>
                    <a:pt x="32" y="125"/>
                  </a:lnTo>
                  <a:lnTo>
                    <a:pt x="30" y="121"/>
                  </a:lnTo>
                  <a:lnTo>
                    <a:pt x="30" y="115"/>
                  </a:lnTo>
                  <a:lnTo>
                    <a:pt x="30" y="113"/>
                  </a:lnTo>
                  <a:lnTo>
                    <a:pt x="29" y="111"/>
                  </a:lnTo>
                  <a:lnTo>
                    <a:pt x="27" y="106"/>
                  </a:lnTo>
                  <a:lnTo>
                    <a:pt x="27" y="100"/>
                  </a:lnTo>
                  <a:lnTo>
                    <a:pt x="21" y="98"/>
                  </a:lnTo>
                  <a:lnTo>
                    <a:pt x="15" y="96"/>
                  </a:lnTo>
                  <a:lnTo>
                    <a:pt x="9" y="96"/>
                  </a:lnTo>
                  <a:lnTo>
                    <a:pt x="6" y="86"/>
                  </a:lnTo>
                  <a:lnTo>
                    <a:pt x="4" y="79"/>
                  </a:lnTo>
                  <a:lnTo>
                    <a:pt x="6" y="73"/>
                  </a:lnTo>
                  <a:lnTo>
                    <a:pt x="7" y="69"/>
                  </a:lnTo>
                  <a:lnTo>
                    <a:pt x="11" y="67"/>
                  </a:lnTo>
                  <a:lnTo>
                    <a:pt x="15" y="60"/>
                  </a:lnTo>
                  <a:lnTo>
                    <a:pt x="17" y="54"/>
                  </a:lnTo>
                  <a:lnTo>
                    <a:pt x="19" y="50"/>
                  </a:lnTo>
                  <a:lnTo>
                    <a:pt x="15" y="48"/>
                  </a:lnTo>
                  <a:lnTo>
                    <a:pt x="11" y="48"/>
                  </a:lnTo>
                  <a:lnTo>
                    <a:pt x="4" y="48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4" y="33"/>
                  </a:lnTo>
                  <a:lnTo>
                    <a:pt x="6" y="29"/>
                  </a:lnTo>
                  <a:lnTo>
                    <a:pt x="7" y="29"/>
                  </a:lnTo>
                  <a:lnTo>
                    <a:pt x="13" y="31"/>
                  </a:lnTo>
                  <a:lnTo>
                    <a:pt x="15" y="31"/>
                  </a:lnTo>
                  <a:lnTo>
                    <a:pt x="19" y="27"/>
                  </a:lnTo>
                  <a:lnTo>
                    <a:pt x="25" y="29"/>
                  </a:lnTo>
                  <a:lnTo>
                    <a:pt x="27" y="27"/>
                  </a:lnTo>
                  <a:lnTo>
                    <a:pt x="29" y="23"/>
                  </a:lnTo>
                  <a:lnTo>
                    <a:pt x="30" y="21"/>
                  </a:lnTo>
                  <a:lnTo>
                    <a:pt x="34" y="23"/>
                  </a:lnTo>
                  <a:lnTo>
                    <a:pt x="36" y="25"/>
                  </a:lnTo>
                  <a:lnTo>
                    <a:pt x="38" y="25"/>
                  </a:lnTo>
                  <a:lnTo>
                    <a:pt x="40" y="23"/>
                  </a:lnTo>
                  <a:lnTo>
                    <a:pt x="42" y="19"/>
                  </a:lnTo>
                  <a:lnTo>
                    <a:pt x="46" y="21"/>
                  </a:lnTo>
                  <a:lnTo>
                    <a:pt x="50" y="25"/>
                  </a:lnTo>
                  <a:lnTo>
                    <a:pt x="53" y="25"/>
                  </a:lnTo>
                  <a:lnTo>
                    <a:pt x="53" y="23"/>
                  </a:lnTo>
                  <a:lnTo>
                    <a:pt x="52" y="19"/>
                  </a:lnTo>
                  <a:lnTo>
                    <a:pt x="53" y="15"/>
                  </a:lnTo>
                  <a:lnTo>
                    <a:pt x="55" y="14"/>
                  </a:lnTo>
                  <a:lnTo>
                    <a:pt x="59" y="14"/>
                  </a:lnTo>
                  <a:lnTo>
                    <a:pt x="61" y="15"/>
                  </a:lnTo>
                  <a:lnTo>
                    <a:pt x="63" y="14"/>
                  </a:lnTo>
                  <a:lnTo>
                    <a:pt x="61" y="12"/>
                  </a:lnTo>
                  <a:lnTo>
                    <a:pt x="65" y="10"/>
                  </a:lnTo>
                  <a:lnTo>
                    <a:pt x="69" y="10"/>
                  </a:lnTo>
                  <a:lnTo>
                    <a:pt x="71" y="14"/>
                  </a:lnTo>
                  <a:lnTo>
                    <a:pt x="73" y="10"/>
                  </a:lnTo>
                  <a:lnTo>
                    <a:pt x="75" y="6"/>
                  </a:lnTo>
                  <a:lnTo>
                    <a:pt x="84" y="2"/>
                  </a:lnTo>
                  <a:lnTo>
                    <a:pt x="84" y="2"/>
                  </a:lnTo>
                  <a:lnTo>
                    <a:pt x="88" y="0"/>
                  </a:lnTo>
                  <a:lnTo>
                    <a:pt x="92" y="0"/>
                  </a:lnTo>
                  <a:lnTo>
                    <a:pt x="98" y="4"/>
                  </a:lnTo>
                  <a:lnTo>
                    <a:pt x="100" y="6"/>
                  </a:lnTo>
                  <a:lnTo>
                    <a:pt x="101" y="10"/>
                  </a:lnTo>
                  <a:lnTo>
                    <a:pt x="107" y="12"/>
                  </a:lnTo>
                  <a:lnTo>
                    <a:pt x="109" y="12"/>
                  </a:lnTo>
                  <a:lnTo>
                    <a:pt x="115" y="12"/>
                  </a:lnTo>
                  <a:lnTo>
                    <a:pt x="121" y="10"/>
                  </a:lnTo>
                  <a:lnTo>
                    <a:pt x="124" y="14"/>
                  </a:lnTo>
                  <a:lnTo>
                    <a:pt x="121" y="21"/>
                  </a:lnTo>
                  <a:lnTo>
                    <a:pt x="121" y="25"/>
                  </a:lnTo>
                  <a:lnTo>
                    <a:pt x="126" y="25"/>
                  </a:lnTo>
                  <a:lnTo>
                    <a:pt x="132" y="23"/>
                  </a:lnTo>
                  <a:lnTo>
                    <a:pt x="134" y="25"/>
                  </a:lnTo>
                  <a:lnTo>
                    <a:pt x="136" y="29"/>
                  </a:lnTo>
                  <a:lnTo>
                    <a:pt x="142" y="27"/>
                  </a:lnTo>
                  <a:lnTo>
                    <a:pt x="146" y="25"/>
                  </a:lnTo>
                  <a:lnTo>
                    <a:pt x="153" y="23"/>
                  </a:lnTo>
                  <a:lnTo>
                    <a:pt x="157" y="23"/>
                  </a:lnTo>
                  <a:lnTo>
                    <a:pt x="157" y="29"/>
                  </a:lnTo>
                  <a:lnTo>
                    <a:pt x="161" y="31"/>
                  </a:lnTo>
                  <a:lnTo>
                    <a:pt x="165" y="27"/>
                  </a:lnTo>
                  <a:lnTo>
                    <a:pt x="167" y="23"/>
                  </a:lnTo>
                  <a:lnTo>
                    <a:pt x="169" y="27"/>
                  </a:lnTo>
                  <a:lnTo>
                    <a:pt x="172" y="31"/>
                  </a:lnTo>
                  <a:lnTo>
                    <a:pt x="176" y="33"/>
                  </a:lnTo>
                  <a:lnTo>
                    <a:pt x="176" y="29"/>
                  </a:lnTo>
                  <a:lnTo>
                    <a:pt x="178" y="27"/>
                  </a:lnTo>
                  <a:lnTo>
                    <a:pt x="180" y="25"/>
                  </a:lnTo>
                  <a:lnTo>
                    <a:pt x="184" y="15"/>
                  </a:lnTo>
                  <a:lnTo>
                    <a:pt x="190" y="12"/>
                  </a:lnTo>
                  <a:lnTo>
                    <a:pt x="194" y="10"/>
                  </a:lnTo>
                  <a:lnTo>
                    <a:pt x="201" y="8"/>
                  </a:lnTo>
                  <a:lnTo>
                    <a:pt x="205" y="10"/>
                  </a:lnTo>
                  <a:lnTo>
                    <a:pt x="205" y="14"/>
                  </a:lnTo>
                  <a:lnTo>
                    <a:pt x="199" y="19"/>
                  </a:lnTo>
                  <a:lnTo>
                    <a:pt x="194" y="27"/>
                  </a:lnTo>
                  <a:lnTo>
                    <a:pt x="192" y="35"/>
                  </a:lnTo>
                  <a:lnTo>
                    <a:pt x="192" y="38"/>
                  </a:lnTo>
                  <a:lnTo>
                    <a:pt x="186" y="44"/>
                  </a:lnTo>
                  <a:lnTo>
                    <a:pt x="186" y="52"/>
                  </a:lnTo>
                  <a:lnTo>
                    <a:pt x="186" y="60"/>
                  </a:lnTo>
                  <a:lnTo>
                    <a:pt x="186" y="63"/>
                  </a:lnTo>
                  <a:lnTo>
                    <a:pt x="186" y="67"/>
                  </a:lnTo>
                  <a:lnTo>
                    <a:pt x="190" y="65"/>
                  </a:lnTo>
                  <a:lnTo>
                    <a:pt x="194" y="63"/>
                  </a:lnTo>
                  <a:lnTo>
                    <a:pt x="197" y="63"/>
                  </a:lnTo>
                  <a:lnTo>
                    <a:pt x="201" y="65"/>
                  </a:lnTo>
                  <a:lnTo>
                    <a:pt x="205" y="67"/>
                  </a:lnTo>
                  <a:lnTo>
                    <a:pt x="203" y="71"/>
                  </a:lnTo>
                  <a:lnTo>
                    <a:pt x="201" y="75"/>
                  </a:lnTo>
                  <a:lnTo>
                    <a:pt x="201" y="79"/>
                  </a:lnTo>
                  <a:lnTo>
                    <a:pt x="199" y="83"/>
                  </a:lnTo>
                  <a:lnTo>
                    <a:pt x="201" y="86"/>
                  </a:lnTo>
                  <a:lnTo>
                    <a:pt x="197" y="90"/>
                  </a:lnTo>
                  <a:lnTo>
                    <a:pt x="194" y="92"/>
                  </a:lnTo>
                  <a:lnTo>
                    <a:pt x="188" y="96"/>
                  </a:lnTo>
                  <a:lnTo>
                    <a:pt x="180" y="100"/>
                  </a:lnTo>
                  <a:lnTo>
                    <a:pt x="172" y="102"/>
                  </a:lnTo>
                  <a:lnTo>
                    <a:pt x="167" y="108"/>
                  </a:lnTo>
                  <a:lnTo>
                    <a:pt x="161" y="109"/>
                  </a:lnTo>
                  <a:lnTo>
                    <a:pt x="155" y="111"/>
                  </a:lnTo>
                  <a:lnTo>
                    <a:pt x="153" y="115"/>
                  </a:lnTo>
                  <a:lnTo>
                    <a:pt x="146" y="115"/>
                  </a:lnTo>
                  <a:lnTo>
                    <a:pt x="142" y="119"/>
                  </a:lnTo>
                  <a:lnTo>
                    <a:pt x="138" y="121"/>
                  </a:lnTo>
                  <a:lnTo>
                    <a:pt x="136" y="125"/>
                  </a:lnTo>
                  <a:lnTo>
                    <a:pt x="130" y="131"/>
                  </a:lnTo>
                  <a:lnTo>
                    <a:pt x="126" y="136"/>
                  </a:lnTo>
                  <a:lnTo>
                    <a:pt x="123" y="140"/>
                  </a:lnTo>
                  <a:lnTo>
                    <a:pt x="119" y="146"/>
                  </a:lnTo>
                  <a:lnTo>
                    <a:pt x="121" y="148"/>
                  </a:lnTo>
                  <a:lnTo>
                    <a:pt x="119" y="152"/>
                  </a:lnTo>
                  <a:lnTo>
                    <a:pt x="113" y="148"/>
                  </a:lnTo>
                  <a:lnTo>
                    <a:pt x="111" y="144"/>
                  </a:lnTo>
                  <a:lnTo>
                    <a:pt x="107" y="146"/>
                  </a:lnTo>
                  <a:lnTo>
                    <a:pt x="103" y="150"/>
                  </a:lnTo>
                  <a:lnTo>
                    <a:pt x="100" y="154"/>
                  </a:lnTo>
                  <a:lnTo>
                    <a:pt x="92" y="157"/>
                  </a:lnTo>
                  <a:lnTo>
                    <a:pt x="84" y="156"/>
                  </a:lnTo>
                  <a:lnTo>
                    <a:pt x="80" y="157"/>
                  </a:lnTo>
                  <a:lnTo>
                    <a:pt x="77" y="157"/>
                  </a:lnTo>
                  <a:lnTo>
                    <a:pt x="80" y="154"/>
                  </a:lnTo>
                  <a:lnTo>
                    <a:pt x="78" y="150"/>
                  </a:lnTo>
                  <a:lnTo>
                    <a:pt x="75" y="150"/>
                  </a:lnTo>
                  <a:lnTo>
                    <a:pt x="67" y="152"/>
                  </a:lnTo>
                  <a:lnTo>
                    <a:pt x="65" y="156"/>
                  </a:lnTo>
                  <a:lnTo>
                    <a:pt x="59" y="15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6165720" y="3705120"/>
              <a:ext cx="32040" cy="37080"/>
            </a:xfrm>
            <a:custGeom>
              <a:avLst/>
              <a:gdLst/>
              <a:ahLst/>
              <a:rect l="l" t="t" r="r" b="b"/>
              <a:pathLst>
                <a:path w="111" h="117">
                  <a:moveTo>
                    <a:pt x="23" y="36"/>
                  </a:moveTo>
                  <a:lnTo>
                    <a:pt x="17" y="40"/>
                  </a:lnTo>
                  <a:lnTo>
                    <a:pt x="6" y="42"/>
                  </a:lnTo>
                  <a:lnTo>
                    <a:pt x="0" y="38"/>
                  </a:lnTo>
                  <a:lnTo>
                    <a:pt x="0" y="48"/>
                  </a:lnTo>
                  <a:lnTo>
                    <a:pt x="0" y="51"/>
                  </a:lnTo>
                  <a:lnTo>
                    <a:pt x="13" y="55"/>
                  </a:lnTo>
                  <a:lnTo>
                    <a:pt x="19" y="57"/>
                  </a:lnTo>
                  <a:lnTo>
                    <a:pt x="34" y="59"/>
                  </a:lnTo>
                  <a:lnTo>
                    <a:pt x="38" y="61"/>
                  </a:lnTo>
                  <a:lnTo>
                    <a:pt x="38" y="69"/>
                  </a:lnTo>
                  <a:lnTo>
                    <a:pt x="40" y="75"/>
                  </a:lnTo>
                  <a:lnTo>
                    <a:pt x="44" y="76"/>
                  </a:lnTo>
                  <a:lnTo>
                    <a:pt x="50" y="76"/>
                  </a:lnTo>
                  <a:lnTo>
                    <a:pt x="57" y="78"/>
                  </a:lnTo>
                  <a:lnTo>
                    <a:pt x="61" y="76"/>
                  </a:lnTo>
                  <a:lnTo>
                    <a:pt x="61" y="80"/>
                  </a:lnTo>
                  <a:lnTo>
                    <a:pt x="59" y="86"/>
                  </a:lnTo>
                  <a:lnTo>
                    <a:pt x="59" y="92"/>
                  </a:lnTo>
                  <a:lnTo>
                    <a:pt x="59" y="94"/>
                  </a:lnTo>
                  <a:lnTo>
                    <a:pt x="63" y="94"/>
                  </a:lnTo>
                  <a:lnTo>
                    <a:pt x="67" y="94"/>
                  </a:lnTo>
                  <a:lnTo>
                    <a:pt x="71" y="96"/>
                  </a:lnTo>
                  <a:lnTo>
                    <a:pt x="73" y="99"/>
                  </a:lnTo>
                  <a:lnTo>
                    <a:pt x="77" y="107"/>
                  </a:lnTo>
                  <a:lnTo>
                    <a:pt x="78" y="113"/>
                  </a:lnTo>
                  <a:lnTo>
                    <a:pt x="82" y="117"/>
                  </a:lnTo>
                  <a:lnTo>
                    <a:pt x="86" y="115"/>
                  </a:lnTo>
                  <a:lnTo>
                    <a:pt x="92" y="113"/>
                  </a:lnTo>
                  <a:lnTo>
                    <a:pt x="100" y="111"/>
                  </a:lnTo>
                  <a:lnTo>
                    <a:pt x="103" y="107"/>
                  </a:lnTo>
                  <a:lnTo>
                    <a:pt x="105" y="103"/>
                  </a:lnTo>
                  <a:lnTo>
                    <a:pt x="107" y="99"/>
                  </a:lnTo>
                  <a:lnTo>
                    <a:pt x="109" y="94"/>
                  </a:lnTo>
                  <a:lnTo>
                    <a:pt x="111" y="90"/>
                  </a:lnTo>
                  <a:lnTo>
                    <a:pt x="111" y="88"/>
                  </a:lnTo>
                  <a:lnTo>
                    <a:pt x="109" y="82"/>
                  </a:lnTo>
                  <a:lnTo>
                    <a:pt x="107" y="76"/>
                  </a:lnTo>
                  <a:lnTo>
                    <a:pt x="105" y="73"/>
                  </a:lnTo>
                  <a:lnTo>
                    <a:pt x="103" y="71"/>
                  </a:lnTo>
                  <a:lnTo>
                    <a:pt x="102" y="67"/>
                  </a:lnTo>
                  <a:lnTo>
                    <a:pt x="100" y="67"/>
                  </a:lnTo>
                  <a:lnTo>
                    <a:pt x="103" y="65"/>
                  </a:lnTo>
                  <a:lnTo>
                    <a:pt x="107" y="61"/>
                  </a:lnTo>
                  <a:lnTo>
                    <a:pt x="107" y="55"/>
                  </a:lnTo>
                  <a:lnTo>
                    <a:pt x="107" y="53"/>
                  </a:lnTo>
                  <a:lnTo>
                    <a:pt x="105" y="50"/>
                  </a:lnTo>
                  <a:lnTo>
                    <a:pt x="107" y="46"/>
                  </a:lnTo>
                  <a:lnTo>
                    <a:pt x="109" y="44"/>
                  </a:lnTo>
                  <a:lnTo>
                    <a:pt x="111" y="40"/>
                  </a:lnTo>
                  <a:lnTo>
                    <a:pt x="111" y="38"/>
                  </a:lnTo>
                  <a:lnTo>
                    <a:pt x="105" y="36"/>
                  </a:lnTo>
                  <a:lnTo>
                    <a:pt x="102" y="30"/>
                  </a:lnTo>
                  <a:lnTo>
                    <a:pt x="102" y="28"/>
                  </a:lnTo>
                  <a:lnTo>
                    <a:pt x="100" y="27"/>
                  </a:lnTo>
                  <a:lnTo>
                    <a:pt x="96" y="25"/>
                  </a:lnTo>
                  <a:lnTo>
                    <a:pt x="94" y="25"/>
                  </a:lnTo>
                  <a:lnTo>
                    <a:pt x="94" y="21"/>
                  </a:lnTo>
                  <a:lnTo>
                    <a:pt x="98" y="17"/>
                  </a:lnTo>
                  <a:lnTo>
                    <a:pt x="94" y="13"/>
                  </a:lnTo>
                  <a:lnTo>
                    <a:pt x="92" y="13"/>
                  </a:lnTo>
                  <a:lnTo>
                    <a:pt x="86" y="13"/>
                  </a:lnTo>
                  <a:lnTo>
                    <a:pt x="80" y="13"/>
                  </a:lnTo>
                  <a:lnTo>
                    <a:pt x="78" y="7"/>
                  </a:lnTo>
                  <a:lnTo>
                    <a:pt x="75" y="2"/>
                  </a:lnTo>
                  <a:lnTo>
                    <a:pt x="73" y="0"/>
                  </a:lnTo>
                  <a:lnTo>
                    <a:pt x="71" y="2"/>
                  </a:lnTo>
                  <a:lnTo>
                    <a:pt x="63" y="13"/>
                  </a:lnTo>
                  <a:lnTo>
                    <a:pt x="63" y="17"/>
                  </a:lnTo>
                  <a:lnTo>
                    <a:pt x="52" y="21"/>
                  </a:lnTo>
                  <a:lnTo>
                    <a:pt x="34" y="27"/>
                  </a:lnTo>
                  <a:lnTo>
                    <a:pt x="29" y="32"/>
                  </a:lnTo>
                  <a:lnTo>
                    <a:pt x="23" y="3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6151320" y="3721320"/>
              <a:ext cx="62280" cy="75600"/>
            </a:xfrm>
            <a:custGeom>
              <a:avLst/>
              <a:gdLst/>
              <a:ahLst/>
              <a:rect l="l" t="t" r="r" b="b"/>
              <a:pathLst>
                <a:path w="177" h="171">
                  <a:moveTo>
                    <a:pt x="125" y="171"/>
                  </a:moveTo>
                  <a:lnTo>
                    <a:pt x="121" y="169"/>
                  </a:lnTo>
                  <a:lnTo>
                    <a:pt x="117" y="167"/>
                  </a:lnTo>
                  <a:lnTo>
                    <a:pt x="114" y="167"/>
                  </a:lnTo>
                  <a:lnTo>
                    <a:pt x="110" y="169"/>
                  </a:lnTo>
                  <a:lnTo>
                    <a:pt x="106" y="171"/>
                  </a:lnTo>
                  <a:lnTo>
                    <a:pt x="106" y="167"/>
                  </a:lnTo>
                  <a:lnTo>
                    <a:pt x="106" y="164"/>
                  </a:lnTo>
                  <a:lnTo>
                    <a:pt x="106" y="156"/>
                  </a:lnTo>
                  <a:lnTo>
                    <a:pt x="106" y="148"/>
                  </a:lnTo>
                  <a:lnTo>
                    <a:pt x="112" y="142"/>
                  </a:lnTo>
                  <a:lnTo>
                    <a:pt x="112" y="139"/>
                  </a:lnTo>
                  <a:lnTo>
                    <a:pt x="114" y="131"/>
                  </a:lnTo>
                  <a:lnTo>
                    <a:pt x="119" y="123"/>
                  </a:lnTo>
                  <a:lnTo>
                    <a:pt x="125" y="118"/>
                  </a:lnTo>
                  <a:lnTo>
                    <a:pt x="125" y="114"/>
                  </a:lnTo>
                  <a:lnTo>
                    <a:pt x="121" y="112"/>
                  </a:lnTo>
                  <a:lnTo>
                    <a:pt x="114" y="114"/>
                  </a:lnTo>
                  <a:lnTo>
                    <a:pt x="110" y="116"/>
                  </a:lnTo>
                  <a:lnTo>
                    <a:pt x="104" y="119"/>
                  </a:lnTo>
                  <a:lnTo>
                    <a:pt x="100" y="129"/>
                  </a:lnTo>
                  <a:lnTo>
                    <a:pt x="98" y="131"/>
                  </a:lnTo>
                  <a:lnTo>
                    <a:pt x="96" y="133"/>
                  </a:lnTo>
                  <a:lnTo>
                    <a:pt x="96" y="137"/>
                  </a:lnTo>
                  <a:lnTo>
                    <a:pt x="92" y="135"/>
                  </a:lnTo>
                  <a:lnTo>
                    <a:pt x="89" y="131"/>
                  </a:lnTo>
                  <a:lnTo>
                    <a:pt x="87" y="127"/>
                  </a:lnTo>
                  <a:lnTo>
                    <a:pt x="85" y="131"/>
                  </a:lnTo>
                  <a:lnTo>
                    <a:pt x="81" y="135"/>
                  </a:lnTo>
                  <a:lnTo>
                    <a:pt x="77" y="133"/>
                  </a:lnTo>
                  <a:lnTo>
                    <a:pt x="77" y="127"/>
                  </a:lnTo>
                  <a:lnTo>
                    <a:pt x="73" y="127"/>
                  </a:lnTo>
                  <a:lnTo>
                    <a:pt x="66" y="129"/>
                  </a:lnTo>
                  <a:lnTo>
                    <a:pt x="62" y="131"/>
                  </a:lnTo>
                  <a:lnTo>
                    <a:pt x="56" y="133"/>
                  </a:lnTo>
                  <a:lnTo>
                    <a:pt x="54" y="129"/>
                  </a:lnTo>
                  <a:lnTo>
                    <a:pt x="52" y="127"/>
                  </a:lnTo>
                  <a:lnTo>
                    <a:pt x="46" y="129"/>
                  </a:lnTo>
                  <a:lnTo>
                    <a:pt x="41" y="129"/>
                  </a:lnTo>
                  <a:lnTo>
                    <a:pt x="41" y="125"/>
                  </a:lnTo>
                  <a:lnTo>
                    <a:pt x="44" y="118"/>
                  </a:lnTo>
                  <a:lnTo>
                    <a:pt x="41" y="114"/>
                  </a:lnTo>
                  <a:lnTo>
                    <a:pt x="35" y="116"/>
                  </a:lnTo>
                  <a:lnTo>
                    <a:pt x="29" y="116"/>
                  </a:lnTo>
                  <a:lnTo>
                    <a:pt x="27" y="116"/>
                  </a:lnTo>
                  <a:lnTo>
                    <a:pt x="21" y="114"/>
                  </a:lnTo>
                  <a:lnTo>
                    <a:pt x="20" y="110"/>
                  </a:lnTo>
                  <a:lnTo>
                    <a:pt x="18" y="108"/>
                  </a:lnTo>
                  <a:lnTo>
                    <a:pt x="18" y="104"/>
                  </a:lnTo>
                  <a:lnTo>
                    <a:pt x="20" y="96"/>
                  </a:lnTo>
                  <a:lnTo>
                    <a:pt x="16" y="94"/>
                  </a:lnTo>
                  <a:lnTo>
                    <a:pt x="10" y="93"/>
                  </a:lnTo>
                  <a:lnTo>
                    <a:pt x="4" y="89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16" y="70"/>
                  </a:lnTo>
                  <a:lnTo>
                    <a:pt x="23" y="62"/>
                  </a:lnTo>
                  <a:lnTo>
                    <a:pt x="33" y="50"/>
                  </a:lnTo>
                  <a:lnTo>
                    <a:pt x="43" y="35"/>
                  </a:lnTo>
                  <a:lnTo>
                    <a:pt x="64" y="8"/>
                  </a:lnTo>
                  <a:lnTo>
                    <a:pt x="68" y="0"/>
                  </a:lnTo>
                  <a:lnTo>
                    <a:pt x="73" y="4"/>
                  </a:lnTo>
                  <a:lnTo>
                    <a:pt x="73" y="10"/>
                  </a:lnTo>
                  <a:lnTo>
                    <a:pt x="75" y="18"/>
                  </a:lnTo>
                  <a:lnTo>
                    <a:pt x="79" y="18"/>
                  </a:lnTo>
                  <a:lnTo>
                    <a:pt x="85" y="18"/>
                  </a:lnTo>
                  <a:lnTo>
                    <a:pt x="92" y="20"/>
                  </a:lnTo>
                  <a:lnTo>
                    <a:pt x="96" y="20"/>
                  </a:lnTo>
                  <a:lnTo>
                    <a:pt x="96" y="23"/>
                  </a:lnTo>
                  <a:lnTo>
                    <a:pt x="92" y="29"/>
                  </a:lnTo>
                  <a:lnTo>
                    <a:pt x="92" y="33"/>
                  </a:lnTo>
                  <a:lnTo>
                    <a:pt x="94" y="35"/>
                  </a:lnTo>
                  <a:lnTo>
                    <a:pt x="98" y="35"/>
                  </a:lnTo>
                  <a:lnTo>
                    <a:pt x="102" y="37"/>
                  </a:lnTo>
                  <a:lnTo>
                    <a:pt x="106" y="39"/>
                  </a:lnTo>
                  <a:lnTo>
                    <a:pt x="108" y="43"/>
                  </a:lnTo>
                  <a:lnTo>
                    <a:pt x="112" y="48"/>
                  </a:lnTo>
                  <a:lnTo>
                    <a:pt x="114" y="56"/>
                  </a:lnTo>
                  <a:lnTo>
                    <a:pt x="117" y="58"/>
                  </a:lnTo>
                  <a:lnTo>
                    <a:pt x="121" y="58"/>
                  </a:lnTo>
                  <a:lnTo>
                    <a:pt x="127" y="54"/>
                  </a:lnTo>
                  <a:lnTo>
                    <a:pt x="135" y="52"/>
                  </a:lnTo>
                  <a:lnTo>
                    <a:pt x="137" y="56"/>
                  </a:lnTo>
                  <a:lnTo>
                    <a:pt x="139" y="62"/>
                  </a:lnTo>
                  <a:lnTo>
                    <a:pt x="140" y="68"/>
                  </a:lnTo>
                  <a:lnTo>
                    <a:pt x="146" y="75"/>
                  </a:lnTo>
                  <a:lnTo>
                    <a:pt x="152" y="83"/>
                  </a:lnTo>
                  <a:lnTo>
                    <a:pt x="158" y="85"/>
                  </a:lnTo>
                  <a:lnTo>
                    <a:pt x="158" y="87"/>
                  </a:lnTo>
                  <a:lnTo>
                    <a:pt x="158" y="93"/>
                  </a:lnTo>
                  <a:lnTo>
                    <a:pt x="154" y="100"/>
                  </a:lnTo>
                  <a:lnTo>
                    <a:pt x="154" y="104"/>
                  </a:lnTo>
                  <a:lnTo>
                    <a:pt x="154" y="106"/>
                  </a:lnTo>
                  <a:lnTo>
                    <a:pt x="152" y="112"/>
                  </a:lnTo>
                  <a:lnTo>
                    <a:pt x="148" y="118"/>
                  </a:lnTo>
                  <a:lnTo>
                    <a:pt x="148" y="125"/>
                  </a:lnTo>
                  <a:lnTo>
                    <a:pt x="152" y="129"/>
                  </a:lnTo>
                  <a:lnTo>
                    <a:pt x="154" y="129"/>
                  </a:lnTo>
                  <a:lnTo>
                    <a:pt x="158" y="127"/>
                  </a:lnTo>
                  <a:lnTo>
                    <a:pt x="160" y="125"/>
                  </a:lnTo>
                  <a:lnTo>
                    <a:pt x="163" y="125"/>
                  </a:lnTo>
                  <a:lnTo>
                    <a:pt x="167" y="123"/>
                  </a:lnTo>
                  <a:lnTo>
                    <a:pt x="173" y="121"/>
                  </a:lnTo>
                  <a:lnTo>
                    <a:pt x="177" y="121"/>
                  </a:lnTo>
                  <a:lnTo>
                    <a:pt x="175" y="127"/>
                  </a:lnTo>
                  <a:lnTo>
                    <a:pt x="175" y="129"/>
                  </a:lnTo>
                  <a:lnTo>
                    <a:pt x="175" y="137"/>
                  </a:lnTo>
                  <a:lnTo>
                    <a:pt x="173" y="142"/>
                  </a:lnTo>
                  <a:lnTo>
                    <a:pt x="169" y="144"/>
                  </a:lnTo>
                  <a:lnTo>
                    <a:pt x="162" y="146"/>
                  </a:lnTo>
                  <a:lnTo>
                    <a:pt x="156" y="146"/>
                  </a:lnTo>
                  <a:lnTo>
                    <a:pt x="150" y="148"/>
                  </a:lnTo>
                  <a:lnTo>
                    <a:pt x="142" y="150"/>
                  </a:lnTo>
                  <a:lnTo>
                    <a:pt x="137" y="154"/>
                  </a:lnTo>
                  <a:lnTo>
                    <a:pt x="131" y="160"/>
                  </a:lnTo>
                  <a:lnTo>
                    <a:pt x="127" y="164"/>
                  </a:lnTo>
                  <a:lnTo>
                    <a:pt x="127" y="169"/>
                  </a:lnTo>
                  <a:lnTo>
                    <a:pt x="125" y="171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6192360" y="3667680"/>
              <a:ext cx="77040" cy="97560"/>
            </a:xfrm>
            <a:custGeom>
              <a:avLst/>
              <a:gdLst/>
              <a:ahLst/>
              <a:rect l="l" t="t" r="r" b="b"/>
              <a:pathLst>
                <a:path w="274" h="296">
                  <a:moveTo>
                    <a:pt x="274" y="65"/>
                  </a:moveTo>
                  <a:lnTo>
                    <a:pt x="270" y="69"/>
                  </a:lnTo>
                  <a:lnTo>
                    <a:pt x="265" y="75"/>
                  </a:lnTo>
                  <a:lnTo>
                    <a:pt x="261" y="77"/>
                  </a:lnTo>
                  <a:lnTo>
                    <a:pt x="257" y="79"/>
                  </a:lnTo>
                  <a:lnTo>
                    <a:pt x="253" y="77"/>
                  </a:lnTo>
                  <a:lnTo>
                    <a:pt x="251" y="75"/>
                  </a:lnTo>
                  <a:lnTo>
                    <a:pt x="245" y="81"/>
                  </a:lnTo>
                  <a:lnTo>
                    <a:pt x="242" y="87"/>
                  </a:lnTo>
                  <a:lnTo>
                    <a:pt x="238" y="85"/>
                  </a:lnTo>
                  <a:lnTo>
                    <a:pt x="234" y="85"/>
                  </a:lnTo>
                  <a:lnTo>
                    <a:pt x="232" y="81"/>
                  </a:lnTo>
                  <a:lnTo>
                    <a:pt x="226" y="87"/>
                  </a:lnTo>
                  <a:lnTo>
                    <a:pt x="217" y="92"/>
                  </a:lnTo>
                  <a:lnTo>
                    <a:pt x="213" y="100"/>
                  </a:lnTo>
                  <a:lnTo>
                    <a:pt x="209" y="106"/>
                  </a:lnTo>
                  <a:lnTo>
                    <a:pt x="205" y="110"/>
                  </a:lnTo>
                  <a:lnTo>
                    <a:pt x="199" y="110"/>
                  </a:lnTo>
                  <a:lnTo>
                    <a:pt x="194" y="110"/>
                  </a:lnTo>
                  <a:lnTo>
                    <a:pt x="190" y="113"/>
                  </a:lnTo>
                  <a:lnTo>
                    <a:pt x="186" y="119"/>
                  </a:lnTo>
                  <a:lnTo>
                    <a:pt x="184" y="121"/>
                  </a:lnTo>
                  <a:lnTo>
                    <a:pt x="186" y="125"/>
                  </a:lnTo>
                  <a:lnTo>
                    <a:pt x="186" y="131"/>
                  </a:lnTo>
                  <a:lnTo>
                    <a:pt x="186" y="135"/>
                  </a:lnTo>
                  <a:lnTo>
                    <a:pt x="186" y="140"/>
                  </a:lnTo>
                  <a:lnTo>
                    <a:pt x="182" y="148"/>
                  </a:lnTo>
                  <a:lnTo>
                    <a:pt x="180" y="150"/>
                  </a:lnTo>
                  <a:lnTo>
                    <a:pt x="180" y="156"/>
                  </a:lnTo>
                  <a:lnTo>
                    <a:pt x="176" y="167"/>
                  </a:lnTo>
                  <a:lnTo>
                    <a:pt x="178" y="173"/>
                  </a:lnTo>
                  <a:lnTo>
                    <a:pt x="178" y="181"/>
                  </a:lnTo>
                  <a:lnTo>
                    <a:pt x="178" y="186"/>
                  </a:lnTo>
                  <a:lnTo>
                    <a:pt x="176" y="192"/>
                  </a:lnTo>
                  <a:lnTo>
                    <a:pt x="174" y="194"/>
                  </a:lnTo>
                  <a:lnTo>
                    <a:pt x="174" y="196"/>
                  </a:lnTo>
                  <a:lnTo>
                    <a:pt x="173" y="198"/>
                  </a:lnTo>
                  <a:lnTo>
                    <a:pt x="171" y="204"/>
                  </a:lnTo>
                  <a:lnTo>
                    <a:pt x="171" y="209"/>
                  </a:lnTo>
                  <a:lnTo>
                    <a:pt x="161" y="213"/>
                  </a:lnTo>
                  <a:lnTo>
                    <a:pt x="159" y="215"/>
                  </a:lnTo>
                  <a:lnTo>
                    <a:pt x="157" y="213"/>
                  </a:lnTo>
                  <a:lnTo>
                    <a:pt x="153" y="215"/>
                  </a:lnTo>
                  <a:lnTo>
                    <a:pt x="153" y="219"/>
                  </a:lnTo>
                  <a:lnTo>
                    <a:pt x="149" y="219"/>
                  </a:lnTo>
                  <a:lnTo>
                    <a:pt x="146" y="223"/>
                  </a:lnTo>
                  <a:lnTo>
                    <a:pt x="146" y="227"/>
                  </a:lnTo>
                  <a:lnTo>
                    <a:pt x="142" y="230"/>
                  </a:lnTo>
                  <a:lnTo>
                    <a:pt x="140" y="230"/>
                  </a:lnTo>
                  <a:lnTo>
                    <a:pt x="134" y="230"/>
                  </a:lnTo>
                  <a:lnTo>
                    <a:pt x="128" y="229"/>
                  </a:lnTo>
                  <a:lnTo>
                    <a:pt x="121" y="232"/>
                  </a:lnTo>
                  <a:lnTo>
                    <a:pt x="115" y="240"/>
                  </a:lnTo>
                  <a:lnTo>
                    <a:pt x="109" y="248"/>
                  </a:lnTo>
                  <a:lnTo>
                    <a:pt x="102" y="250"/>
                  </a:lnTo>
                  <a:lnTo>
                    <a:pt x="100" y="250"/>
                  </a:lnTo>
                  <a:lnTo>
                    <a:pt x="100" y="248"/>
                  </a:lnTo>
                  <a:lnTo>
                    <a:pt x="96" y="246"/>
                  </a:lnTo>
                  <a:lnTo>
                    <a:pt x="96" y="244"/>
                  </a:lnTo>
                  <a:lnTo>
                    <a:pt x="92" y="246"/>
                  </a:lnTo>
                  <a:lnTo>
                    <a:pt x="86" y="252"/>
                  </a:lnTo>
                  <a:lnTo>
                    <a:pt x="80" y="259"/>
                  </a:lnTo>
                  <a:lnTo>
                    <a:pt x="77" y="269"/>
                  </a:lnTo>
                  <a:lnTo>
                    <a:pt x="75" y="277"/>
                  </a:lnTo>
                  <a:lnTo>
                    <a:pt x="75" y="282"/>
                  </a:lnTo>
                  <a:lnTo>
                    <a:pt x="73" y="284"/>
                  </a:lnTo>
                  <a:lnTo>
                    <a:pt x="69" y="288"/>
                  </a:lnTo>
                  <a:lnTo>
                    <a:pt x="67" y="292"/>
                  </a:lnTo>
                  <a:lnTo>
                    <a:pt x="65" y="294"/>
                  </a:lnTo>
                  <a:lnTo>
                    <a:pt x="61" y="292"/>
                  </a:lnTo>
                  <a:lnTo>
                    <a:pt x="57" y="288"/>
                  </a:lnTo>
                  <a:lnTo>
                    <a:pt x="54" y="288"/>
                  </a:lnTo>
                  <a:lnTo>
                    <a:pt x="52" y="286"/>
                  </a:lnTo>
                  <a:lnTo>
                    <a:pt x="48" y="288"/>
                  </a:lnTo>
                  <a:lnTo>
                    <a:pt x="44" y="288"/>
                  </a:lnTo>
                  <a:lnTo>
                    <a:pt x="38" y="288"/>
                  </a:lnTo>
                  <a:lnTo>
                    <a:pt x="36" y="290"/>
                  </a:lnTo>
                  <a:lnTo>
                    <a:pt x="31" y="290"/>
                  </a:lnTo>
                  <a:lnTo>
                    <a:pt x="29" y="292"/>
                  </a:lnTo>
                  <a:lnTo>
                    <a:pt x="25" y="294"/>
                  </a:lnTo>
                  <a:lnTo>
                    <a:pt x="23" y="296"/>
                  </a:lnTo>
                  <a:lnTo>
                    <a:pt x="19" y="292"/>
                  </a:lnTo>
                  <a:lnTo>
                    <a:pt x="19" y="284"/>
                  </a:lnTo>
                  <a:lnTo>
                    <a:pt x="23" y="278"/>
                  </a:lnTo>
                  <a:lnTo>
                    <a:pt x="25" y="273"/>
                  </a:lnTo>
                  <a:lnTo>
                    <a:pt x="25" y="269"/>
                  </a:lnTo>
                  <a:lnTo>
                    <a:pt x="25" y="265"/>
                  </a:lnTo>
                  <a:lnTo>
                    <a:pt x="29" y="257"/>
                  </a:lnTo>
                  <a:lnTo>
                    <a:pt x="29" y="252"/>
                  </a:lnTo>
                  <a:lnTo>
                    <a:pt x="29" y="252"/>
                  </a:lnTo>
                  <a:lnTo>
                    <a:pt x="23" y="250"/>
                  </a:lnTo>
                  <a:lnTo>
                    <a:pt x="17" y="242"/>
                  </a:lnTo>
                  <a:lnTo>
                    <a:pt x="11" y="232"/>
                  </a:lnTo>
                  <a:lnTo>
                    <a:pt x="11" y="229"/>
                  </a:lnTo>
                  <a:lnTo>
                    <a:pt x="8" y="223"/>
                  </a:lnTo>
                  <a:lnTo>
                    <a:pt x="6" y="219"/>
                  </a:lnTo>
                  <a:lnTo>
                    <a:pt x="9" y="215"/>
                  </a:lnTo>
                  <a:lnTo>
                    <a:pt x="11" y="211"/>
                  </a:lnTo>
                  <a:lnTo>
                    <a:pt x="13" y="207"/>
                  </a:lnTo>
                  <a:lnTo>
                    <a:pt x="15" y="202"/>
                  </a:lnTo>
                  <a:lnTo>
                    <a:pt x="17" y="198"/>
                  </a:lnTo>
                  <a:lnTo>
                    <a:pt x="17" y="196"/>
                  </a:lnTo>
                  <a:lnTo>
                    <a:pt x="15" y="190"/>
                  </a:lnTo>
                  <a:lnTo>
                    <a:pt x="13" y="184"/>
                  </a:lnTo>
                  <a:lnTo>
                    <a:pt x="11" y="181"/>
                  </a:lnTo>
                  <a:lnTo>
                    <a:pt x="9" y="179"/>
                  </a:lnTo>
                  <a:lnTo>
                    <a:pt x="8" y="175"/>
                  </a:lnTo>
                  <a:lnTo>
                    <a:pt x="6" y="175"/>
                  </a:lnTo>
                  <a:lnTo>
                    <a:pt x="9" y="173"/>
                  </a:lnTo>
                  <a:lnTo>
                    <a:pt x="13" y="169"/>
                  </a:lnTo>
                  <a:lnTo>
                    <a:pt x="13" y="163"/>
                  </a:lnTo>
                  <a:lnTo>
                    <a:pt x="13" y="161"/>
                  </a:lnTo>
                  <a:lnTo>
                    <a:pt x="11" y="158"/>
                  </a:lnTo>
                  <a:lnTo>
                    <a:pt x="13" y="154"/>
                  </a:lnTo>
                  <a:lnTo>
                    <a:pt x="15" y="152"/>
                  </a:lnTo>
                  <a:lnTo>
                    <a:pt x="17" y="148"/>
                  </a:lnTo>
                  <a:lnTo>
                    <a:pt x="17" y="146"/>
                  </a:lnTo>
                  <a:lnTo>
                    <a:pt x="11" y="144"/>
                  </a:lnTo>
                  <a:lnTo>
                    <a:pt x="8" y="138"/>
                  </a:lnTo>
                  <a:lnTo>
                    <a:pt x="8" y="136"/>
                  </a:lnTo>
                  <a:lnTo>
                    <a:pt x="6" y="135"/>
                  </a:lnTo>
                  <a:lnTo>
                    <a:pt x="2" y="133"/>
                  </a:lnTo>
                  <a:lnTo>
                    <a:pt x="0" y="133"/>
                  </a:lnTo>
                  <a:lnTo>
                    <a:pt x="0" y="129"/>
                  </a:lnTo>
                  <a:lnTo>
                    <a:pt x="4" y="125"/>
                  </a:lnTo>
                  <a:lnTo>
                    <a:pt x="8" y="123"/>
                  </a:lnTo>
                  <a:lnTo>
                    <a:pt x="11" y="121"/>
                  </a:lnTo>
                  <a:lnTo>
                    <a:pt x="15" y="119"/>
                  </a:lnTo>
                  <a:lnTo>
                    <a:pt x="17" y="123"/>
                  </a:lnTo>
                  <a:lnTo>
                    <a:pt x="21" y="123"/>
                  </a:lnTo>
                  <a:lnTo>
                    <a:pt x="27" y="119"/>
                  </a:lnTo>
                  <a:lnTo>
                    <a:pt x="34" y="112"/>
                  </a:lnTo>
                  <a:lnTo>
                    <a:pt x="38" y="106"/>
                  </a:lnTo>
                  <a:lnTo>
                    <a:pt x="42" y="98"/>
                  </a:lnTo>
                  <a:lnTo>
                    <a:pt x="48" y="96"/>
                  </a:lnTo>
                  <a:lnTo>
                    <a:pt x="52" y="92"/>
                  </a:lnTo>
                  <a:lnTo>
                    <a:pt x="55" y="85"/>
                  </a:lnTo>
                  <a:lnTo>
                    <a:pt x="55" y="81"/>
                  </a:lnTo>
                  <a:lnTo>
                    <a:pt x="59" y="77"/>
                  </a:lnTo>
                  <a:lnTo>
                    <a:pt x="63" y="77"/>
                  </a:lnTo>
                  <a:lnTo>
                    <a:pt x="63" y="75"/>
                  </a:lnTo>
                  <a:lnTo>
                    <a:pt x="67" y="73"/>
                  </a:lnTo>
                  <a:lnTo>
                    <a:pt x="67" y="67"/>
                  </a:lnTo>
                  <a:lnTo>
                    <a:pt x="71" y="67"/>
                  </a:lnTo>
                  <a:lnTo>
                    <a:pt x="75" y="71"/>
                  </a:lnTo>
                  <a:lnTo>
                    <a:pt x="78" y="71"/>
                  </a:lnTo>
                  <a:lnTo>
                    <a:pt x="86" y="69"/>
                  </a:lnTo>
                  <a:lnTo>
                    <a:pt x="94" y="67"/>
                  </a:lnTo>
                  <a:lnTo>
                    <a:pt x="96" y="69"/>
                  </a:lnTo>
                  <a:lnTo>
                    <a:pt x="100" y="67"/>
                  </a:lnTo>
                  <a:lnTo>
                    <a:pt x="103" y="67"/>
                  </a:lnTo>
                  <a:lnTo>
                    <a:pt x="109" y="69"/>
                  </a:lnTo>
                  <a:lnTo>
                    <a:pt x="111" y="65"/>
                  </a:lnTo>
                  <a:lnTo>
                    <a:pt x="115" y="64"/>
                  </a:lnTo>
                  <a:lnTo>
                    <a:pt x="117" y="65"/>
                  </a:lnTo>
                  <a:lnTo>
                    <a:pt x="121" y="62"/>
                  </a:lnTo>
                  <a:lnTo>
                    <a:pt x="123" y="58"/>
                  </a:lnTo>
                  <a:lnTo>
                    <a:pt x="125" y="58"/>
                  </a:lnTo>
                  <a:lnTo>
                    <a:pt x="126" y="56"/>
                  </a:lnTo>
                  <a:lnTo>
                    <a:pt x="130" y="54"/>
                  </a:lnTo>
                  <a:lnTo>
                    <a:pt x="132" y="58"/>
                  </a:lnTo>
                  <a:lnTo>
                    <a:pt x="136" y="60"/>
                  </a:lnTo>
                  <a:lnTo>
                    <a:pt x="138" y="56"/>
                  </a:lnTo>
                  <a:lnTo>
                    <a:pt x="142" y="56"/>
                  </a:lnTo>
                  <a:lnTo>
                    <a:pt x="149" y="52"/>
                  </a:lnTo>
                  <a:lnTo>
                    <a:pt x="155" y="50"/>
                  </a:lnTo>
                  <a:lnTo>
                    <a:pt x="161" y="48"/>
                  </a:lnTo>
                  <a:lnTo>
                    <a:pt x="165" y="44"/>
                  </a:lnTo>
                  <a:lnTo>
                    <a:pt x="169" y="42"/>
                  </a:lnTo>
                  <a:lnTo>
                    <a:pt x="174" y="41"/>
                  </a:lnTo>
                  <a:lnTo>
                    <a:pt x="178" y="41"/>
                  </a:lnTo>
                  <a:lnTo>
                    <a:pt x="184" y="39"/>
                  </a:lnTo>
                  <a:lnTo>
                    <a:pt x="184" y="35"/>
                  </a:lnTo>
                  <a:lnTo>
                    <a:pt x="188" y="31"/>
                  </a:lnTo>
                  <a:lnTo>
                    <a:pt x="192" y="25"/>
                  </a:lnTo>
                  <a:lnTo>
                    <a:pt x="196" y="21"/>
                  </a:lnTo>
                  <a:lnTo>
                    <a:pt x="201" y="16"/>
                  </a:lnTo>
                  <a:lnTo>
                    <a:pt x="201" y="12"/>
                  </a:lnTo>
                  <a:lnTo>
                    <a:pt x="197" y="12"/>
                  </a:lnTo>
                  <a:lnTo>
                    <a:pt x="197" y="6"/>
                  </a:lnTo>
                  <a:lnTo>
                    <a:pt x="203" y="2"/>
                  </a:lnTo>
                  <a:lnTo>
                    <a:pt x="207" y="0"/>
                  </a:lnTo>
                  <a:lnTo>
                    <a:pt x="211" y="0"/>
                  </a:lnTo>
                  <a:lnTo>
                    <a:pt x="213" y="2"/>
                  </a:lnTo>
                  <a:lnTo>
                    <a:pt x="219" y="4"/>
                  </a:lnTo>
                  <a:lnTo>
                    <a:pt x="224" y="4"/>
                  </a:lnTo>
                  <a:lnTo>
                    <a:pt x="228" y="8"/>
                  </a:lnTo>
                  <a:lnTo>
                    <a:pt x="234" y="8"/>
                  </a:lnTo>
                  <a:lnTo>
                    <a:pt x="234" y="12"/>
                  </a:lnTo>
                  <a:lnTo>
                    <a:pt x="230" y="17"/>
                  </a:lnTo>
                  <a:lnTo>
                    <a:pt x="228" y="25"/>
                  </a:lnTo>
                  <a:lnTo>
                    <a:pt x="232" y="27"/>
                  </a:lnTo>
                  <a:lnTo>
                    <a:pt x="232" y="29"/>
                  </a:lnTo>
                  <a:lnTo>
                    <a:pt x="230" y="31"/>
                  </a:lnTo>
                  <a:lnTo>
                    <a:pt x="226" y="35"/>
                  </a:lnTo>
                  <a:lnTo>
                    <a:pt x="228" y="37"/>
                  </a:lnTo>
                  <a:lnTo>
                    <a:pt x="232" y="39"/>
                  </a:lnTo>
                  <a:lnTo>
                    <a:pt x="234" y="37"/>
                  </a:lnTo>
                  <a:lnTo>
                    <a:pt x="236" y="41"/>
                  </a:lnTo>
                  <a:lnTo>
                    <a:pt x="234" y="46"/>
                  </a:lnTo>
                  <a:lnTo>
                    <a:pt x="230" y="50"/>
                  </a:lnTo>
                  <a:lnTo>
                    <a:pt x="234" y="52"/>
                  </a:lnTo>
                  <a:lnTo>
                    <a:pt x="238" y="52"/>
                  </a:lnTo>
                  <a:lnTo>
                    <a:pt x="240" y="54"/>
                  </a:lnTo>
                  <a:lnTo>
                    <a:pt x="240" y="58"/>
                  </a:lnTo>
                  <a:lnTo>
                    <a:pt x="244" y="62"/>
                  </a:lnTo>
                  <a:lnTo>
                    <a:pt x="249" y="60"/>
                  </a:lnTo>
                  <a:lnTo>
                    <a:pt x="255" y="58"/>
                  </a:lnTo>
                  <a:lnTo>
                    <a:pt x="263" y="56"/>
                  </a:lnTo>
                  <a:lnTo>
                    <a:pt x="263" y="58"/>
                  </a:lnTo>
                  <a:lnTo>
                    <a:pt x="263" y="60"/>
                  </a:lnTo>
                  <a:lnTo>
                    <a:pt x="267" y="60"/>
                  </a:lnTo>
                  <a:lnTo>
                    <a:pt x="272" y="58"/>
                  </a:lnTo>
                  <a:lnTo>
                    <a:pt x="274" y="60"/>
                  </a:lnTo>
                  <a:lnTo>
                    <a:pt x="274" y="62"/>
                  </a:lnTo>
                  <a:lnTo>
                    <a:pt x="274" y="6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6127920" y="3729960"/>
              <a:ext cx="86040" cy="77760"/>
            </a:xfrm>
            <a:custGeom>
              <a:avLst/>
              <a:gdLst/>
              <a:ahLst/>
              <a:rect l="l" t="t" r="r" b="b"/>
              <a:pathLst>
                <a:path w="305" h="237">
                  <a:moveTo>
                    <a:pt x="267" y="24"/>
                  </a:moveTo>
                  <a:cubicBezTo>
                    <a:pt x="264" y="12"/>
                    <a:pt x="261" y="8"/>
                    <a:pt x="249" y="6"/>
                  </a:cubicBezTo>
                  <a:cubicBezTo>
                    <a:pt x="236" y="0"/>
                    <a:pt x="210" y="1"/>
                    <a:pt x="194" y="0"/>
                  </a:cubicBezTo>
                  <a:cubicBezTo>
                    <a:pt x="178" y="2"/>
                    <a:pt x="179" y="26"/>
                    <a:pt x="177" y="40"/>
                  </a:cubicBezTo>
                  <a:cubicBezTo>
                    <a:pt x="175" y="68"/>
                    <a:pt x="161" y="59"/>
                    <a:pt x="138" y="67"/>
                  </a:cubicBezTo>
                  <a:cubicBezTo>
                    <a:pt x="133" y="76"/>
                    <a:pt x="118" y="75"/>
                    <a:pt x="108" y="76"/>
                  </a:cubicBezTo>
                  <a:cubicBezTo>
                    <a:pt x="98" y="81"/>
                    <a:pt x="89" y="83"/>
                    <a:pt x="77" y="85"/>
                  </a:cubicBezTo>
                  <a:cubicBezTo>
                    <a:pt x="61" y="93"/>
                    <a:pt x="60" y="100"/>
                    <a:pt x="47" y="114"/>
                  </a:cubicBezTo>
                  <a:cubicBezTo>
                    <a:pt x="39" y="122"/>
                    <a:pt x="24" y="124"/>
                    <a:pt x="15" y="130"/>
                  </a:cubicBezTo>
                  <a:cubicBezTo>
                    <a:pt x="9" y="158"/>
                    <a:pt x="0" y="221"/>
                    <a:pt x="26" y="237"/>
                  </a:cubicBezTo>
                  <a:cubicBezTo>
                    <a:pt x="54" y="228"/>
                    <a:pt x="97" y="230"/>
                    <a:pt x="125" y="229"/>
                  </a:cubicBezTo>
                  <a:cubicBezTo>
                    <a:pt x="127" y="228"/>
                    <a:pt x="129" y="227"/>
                    <a:pt x="131" y="226"/>
                  </a:cubicBezTo>
                  <a:cubicBezTo>
                    <a:pt x="134" y="225"/>
                    <a:pt x="137" y="226"/>
                    <a:pt x="140" y="225"/>
                  </a:cubicBezTo>
                  <a:cubicBezTo>
                    <a:pt x="145" y="223"/>
                    <a:pt x="148" y="218"/>
                    <a:pt x="152" y="216"/>
                  </a:cubicBezTo>
                  <a:cubicBezTo>
                    <a:pt x="155" y="214"/>
                    <a:pt x="158" y="214"/>
                    <a:pt x="161" y="213"/>
                  </a:cubicBezTo>
                  <a:cubicBezTo>
                    <a:pt x="163" y="208"/>
                    <a:pt x="163" y="202"/>
                    <a:pt x="167" y="198"/>
                  </a:cubicBezTo>
                  <a:cubicBezTo>
                    <a:pt x="175" y="191"/>
                    <a:pt x="203" y="189"/>
                    <a:pt x="212" y="187"/>
                  </a:cubicBezTo>
                  <a:cubicBezTo>
                    <a:pt x="215" y="182"/>
                    <a:pt x="217" y="178"/>
                    <a:pt x="222" y="175"/>
                  </a:cubicBezTo>
                  <a:cubicBezTo>
                    <a:pt x="229" y="160"/>
                    <a:pt x="246" y="155"/>
                    <a:pt x="261" y="150"/>
                  </a:cubicBezTo>
                  <a:cubicBezTo>
                    <a:pt x="268" y="143"/>
                    <a:pt x="269" y="136"/>
                    <a:pt x="275" y="129"/>
                  </a:cubicBezTo>
                  <a:cubicBezTo>
                    <a:pt x="278" y="114"/>
                    <a:pt x="282" y="103"/>
                    <a:pt x="291" y="91"/>
                  </a:cubicBezTo>
                  <a:cubicBezTo>
                    <a:pt x="295" y="72"/>
                    <a:pt x="305" y="52"/>
                    <a:pt x="285" y="39"/>
                  </a:cubicBezTo>
                  <a:cubicBezTo>
                    <a:pt x="280" y="30"/>
                    <a:pt x="276" y="29"/>
                    <a:pt x="267" y="24"/>
                  </a:cubicBez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32040" bIns="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5453640" y="3742560"/>
              <a:ext cx="39240" cy="5436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4" y="10"/>
                  </a:moveTo>
                  <a:lnTo>
                    <a:pt x="4" y="17"/>
                  </a:lnTo>
                  <a:lnTo>
                    <a:pt x="4" y="27"/>
                  </a:lnTo>
                  <a:lnTo>
                    <a:pt x="6" y="35"/>
                  </a:lnTo>
                  <a:lnTo>
                    <a:pt x="6" y="38"/>
                  </a:lnTo>
                  <a:lnTo>
                    <a:pt x="4" y="46"/>
                  </a:lnTo>
                  <a:lnTo>
                    <a:pt x="0" y="48"/>
                  </a:lnTo>
                  <a:lnTo>
                    <a:pt x="4" y="52"/>
                  </a:lnTo>
                  <a:lnTo>
                    <a:pt x="12" y="54"/>
                  </a:lnTo>
                  <a:lnTo>
                    <a:pt x="15" y="58"/>
                  </a:lnTo>
                  <a:lnTo>
                    <a:pt x="17" y="61"/>
                  </a:lnTo>
                  <a:lnTo>
                    <a:pt x="15" y="71"/>
                  </a:lnTo>
                  <a:lnTo>
                    <a:pt x="15" y="79"/>
                  </a:lnTo>
                  <a:lnTo>
                    <a:pt x="21" y="86"/>
                  </a:lnTo>
                  <a:lnTo>
                    <a:pt x="25" y="92"/>
                  </a:lnTo>
                  <a:lnTo>
                    <a:pt x="29" y="96"/>
                  </a:lnTo>
                  <a:lnTo>
                    <a:pt x="27" y="100"/>
                  </a:lnTo>
                  <a:lnTo>
                    <a:pt x="21" y="102"/>
                  </a:lnTo>
                  <a:lnTo>
                    <a:pt x="19" y="108"/>
                  </a:lnTo>
                  <a:lnTo>
                    <a:pt x="19" y="115"/>
                  </a:lnTo>
                  <a:lnTo>
                    <a:pt x="23" y="121"/>
                  </a:lnTo>
                  <a:lnTo>
                    <a:pt x="27" y="123"/>
                  </a:lnTo>
                  <a:lnTo>
                    <a:pt x="27" y="125"/>
                  </a:lnTo>
                  <a:lnTo>
                    <a:pt x="33" y="129"/>
                  </a:lnTo>
                  <a:lnTo>
                    <a:pt x="37" y="131"/>
                  </a:lnTo>
                  <a:lnTo>
                    <a:pt x="40" y="134"/>
                  </a:lnTo>
                  <a:lnTo>
                    <a:pt x="44" y="134"/>
                  </a:lnTo>
                  <a:lnTo>
                    <a:pt x="52" y="138"/>
                  </a:lnTo>
                  <a:lnTo>
                    <a:pt x="69" y="144"/>
                  </a:lnTo>
                  <a:lnTo>
                    <a:pt x="75" y="150"/>
                  </a:lnTo>
                  <a:lnTo>
                    <a:pt x="83" y="152"/>
                  </a:lnTo>
                  <a:lnTo>
                    <a:pt x="88" y="146"/>
                  </a:lnTo>
                  <a:lnTo>
                    <a:pt x="90" y="144"/>
                  </a:lnTo>
                  <a:lnTo>
                    <a:pt x="90" y="140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6" y="132"/>
                  </a:lnTo>
                  <a:lnTo>
                    <a:pt x="96" y="129"/>
                  </a:lnTo>
                  <a:lnTo>
                    <a:pt x="100" y="125"/>
                  </a:lnTo>
                  <a:lnTo>
                    <a:pt x="98" y="119"/>
                  </a:lnTo>
                  <a:lnTo>
                    <a:pt x="96" y="115"/>
                  </a:lnTo>
                  <a:lnTo>
                    <a:pt x="98" y="111"/>
                  </a:lnTo>
                  <a:lnTo>
                    <a:pt x="98" y="109"/>
                  </a:lnTo>
                  <a:lnTo>
                    <a:pt x="96" y="106"/>
                  </a:lnTo>
                  <a:lnTo>
                    <a:pt x="96" y="102"/>
                  </a:lnTo>
                  <a:lnTo>
                    <a:pt x="98" y="96"/>
                  </a:lnTo>
                  <a:lnTo>
                    <a:pt x="100" y="86"/>
                  </a:lnTo>
                  <a:lnTo>
                    <a:pt x="104" y="84"/>
                  </a:lnTo>
                  <a:lnTo>
                    <a:pt x="108" y="83"/>
                  </a:lnTo>
                  <a:lnTo>
                    <a:pt x="111" y="79"/>
                  </a:lnTo>
                  <a:lnTo>
                    <a:pt x="115" y="77"/>
                  </a:lnTo>
                  <a:lnTo>
                    <a:pt x="119" y="77"/>
                  </a:lnTo>
                  <a:lnTo>
                    <a:pt x="121" y="73"/>
                  </a:lnTo>
                  <a:lnTo>
                    <a:pt x="127" y="71"/>
                  </a:lnTo>
                  <a:lnTo>
                    <a:pt x="127" y="67"/>
                  </a:lnTo>
                  <a:lnTo>
                    <a:pt x="127" y="60"/>
                  </a:lnTo>
                  <a:lnTo>
                    <a:pt x="125" y="54"/>
                  </a:lnTo>
                  <a:lnTo>
                    <a:pt x="123" y="48"/>
                  </a:lnTo>
                  <a:lnTo>
                    <a:pt x="121" y="46"/>
                  </a:lnTo>
                  <a:lnTo>
                    <a:pt x="119" y="42"/>
                  </a:lnTo>
                  <a:lnTo>
                    <a:pt x="115" y="38"/>
                  </a:lnTo>
                  <a:lnTo>
                    <a:pt x="111" y="37"/>
                  </a:lnTo>
                  <a:lnTo>
                    <a:pt x="109" y="37"/>
                  </a:lnTo>
                  <a:lnTo>
                    <a:pt x="108" y="37"/>
                  </a:lnTo>
                  <a:lnTo>
                    <a:pt x="108" y="37"/>
                  </a:lnTo>
                  <a:lnTo>
                    <a:pt x="104" y="38"/>
                  </a:lnTo>
                  <a:lnTo>
                    <a:pt x="100" y="35"/>
                  </a:lnTo>
                  <a:lnTo>
                    <a:pt x="96" y="33"/>
                  </a:lnTo>
                  <a:lnTo>
                    <a:pt x="92" y="31"/>
                  </a:lnTo>
                  <a:lnTo>
                    <a:pt x="88" y="25"/>
                  </a:lnTo>
                  <a:lnTo>
                    <a:pt x="86" y="27"/>
                  </a:lnTo>
                  <a:lnTo>
                    <a:pt x="83" y="27"/>
                  </a:lnTo>
                  <a:lnTo>
                    <a:pt x="81" y="23"/>
                  </a:lnTo>
                  <a:lnTo>
                    <a:pt x="77" y="21"/>
                  </a:lnTo>
                  <a:lnTo>
                    <a:pt x="75" y="25"/>
                  </a:lnTo>
                  <a:lnTo>
                    <a:pt x="71" y="25"/>
                  </a:lnTo>
                  <a:lnTo>
                    <a:pt x="67" y="23"/>
                  </a:lnTo>
                  <a:lnTo>
                    <a:pt x="65" y="23"/>
                  </a:lnTo>
                  <a:lnTo>
                    <a:pt x="63" y="25"/>
                  </a:lnTo>
                  <a:lnTo>
                    <a:pt x="61" y="25"/>
                  </a:lnTo>
                  <a:lnTo>
                    <a:pt x="60" y="21"/>
                  </a:lnTo>
                  <a:lnTo>
                    <a:pt x="60" y="15"/>
                  </a:lnTo>
                  <a:lnTo>
                    <a:pt x="61" y="12"/>
                  </a:lnTo>
                  <a:lnTo>
                    <a:pt x="60" y="8"/>
                  </a:lnTo>
                  <a:lnTo>
                    <a:pt x="60" y="4"/>
                  </a:lnTo>
                  <a:lnTo>
                    <a:pt x="52" y="2"/>
                  </a:lnTo>
                  <a:lnTo>
                    <a:pt x="50" y="6"/>
                  </a:lnTo>
                  <a:lnTo>
                    <a:pt x="48" y="6"/>
                  </a:lnTo>
                  <a:lnTo>
                    <a:pt x="44" y="2"/>
                  </a:lnTo>
                  <a:lnTo>
                    <a:pt x="40" y="0"/>
                  </a:lnTo>
                  <a:lnTo>
                    <a:pt x="33" y="2"/>
                  </a:lnTo>
                  <a:lnTo>
                    <a:pt x="25" y="2"/>
                  </a:lnTo>
                  <a:lnTo>
                    <a:pt x="19" y="6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4" y="1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5493240" y="3827160"/>
              <a:ext cx="69840" cy="88560"/>
            </a:xfrm>
            <a:custGeom>
              <a:avLst/>
              <a:gdLst/>
              <a:ahLst/>
              <a:rect l="l" t="t" r="r" b="b"/>
              <a:pathLst>
                <a:path w="231" h="251">
                  <a:moveTo>
                    <a:pt x="169" y="0"/>
                  </a:moveTo>
                  <a:lnTo>
                    <a:pt x="167" y="4"/>
                  </a:lnTo>
                  <a:lnTo>
                    <a:pt x="165" y="8"/>
                  </a:lnTo>
                  <a:lnTo>
                    <a:pt x="165" y="16"/>
                  </a:lnTo>
                  <a:lnTo>
                    <a:pt x="159" y="20"/>
                  </a:lnTo>
                  <a:lnTo>
                    <a:pt x="149" y="22"/>
                  </a:lnTo>
                  <a:lnTo>
                    <a:pt x="140" y="24"/>
                  </a:lnTo>
                  <a:lnTo>
                    <a:pt x="137" y="24"/>
                  </a:lnTo>
                  <a:lnTo>
                    <a:pt x="130" y="24"/>
                  </a:lnTo>
                  <a:lnTo>
                    <a:pt x="123" y="18"/>
                  </a:lnTo>
                  <a:lnTo>
                    <a:pt x="118" y="10"/>
                  </a:lnTo>
                  <a:lnTo>
                    <a:pt x="121" y="8"/>
                  </a:lnTo>
                  <a:lnTo>
                    <a:pt x="113" y="8"/>
                  </a:lnTo>
                  <a:lnTo>
                    <a:pt x="108" y="6"/>
                  </a:lnTo>
                  <a:lnTo>
                    <a:pt x="101" y="6"/>
                  </a:lnTo>
                  <a:lnTo>
                    <a:pt x="92" y="8"/>
                  </a:lnTo>
                  <a:lnTo>
                    <a:pt x="86" y="0"/>
                  </a:lnTo>
                  <a:lnTo>
                    <a:pt x="82" y="15"/>
                  </a:lnTo>
                  <a:lnTo>
                    <a:pt x="68" y="13"/>
                  </a:lnTo>
                  <a:lnTo>
                    <a:pt x="57" y="13"/>
                  </a:lnTo>
                  <a:lnTo>
                    <a:pt x="48" y="16"/>
                  </a:lnTo>
                  <a:lnTo>
                    <a:pt x="41" y="22"/>
                  </a:lnTo>
                  <a:lnTo>
                    <a:pt x="31" y="26"/>
                  </a:lnTo>
                  <a:lnTo>
                    <a:pt x="26" y="28"/>
                  </a:lnTo>
                  <a:lnTo>
                    <a:pt x="20" y="28"/>
                  </a:lnTo>
                  <a:lnTo>
                    <a:pt x="13" y="32"/>
                  </a:lnTo>
                  <a:lnTo>
                    <a:pt x="8" y="35"/>
                  </a:lnTo>
                  <a:lnTo>
                    <a:pt x="2" y="39"/>
                  </a:lnTo>
                  <a:lnTo>
                    <a:pt x="2" y="42"/>
                  </a:lnTo>
                  <a:lnTo>
                    <a:pt x="0" y="48"/>
                  </a:lnTo>
                  <a:lnTo>
                    <a:pt x="2" y="52"/>
                  </a:lnTo>
                  <a:lnTo>
                    <a:pt x="3" y="54"/>
                  </a:lnTo>
                  <a:lnTo>
                    <a:pt x="2" y="56"/>
                  </a:lnTo>
                  <a:lnTo>
                    <a:pt x="2" y="61"/>
                  </a:lnTo>
                  <a:lnTo>
                    <a:pt x="6" y="63"/>
                  </a:lnTo>
                  <a:lnTo>
                    <a:pt x="8" y="65"/>
                  </a:lnTo>
                  <a:lnTo>
                    <a:pt x="13" y="70"/>
                  </a:lnTo>
                  <a:lnTo>
                    <a:pt x="17" y="74"/>
                  </a:lnTo>
                  <a:lnTo>
                    <a:pt x="22" y="76"/>
                  </a:lnTo>
                  <a:lnTo>
                    <a:pt x="24" y="81"/>
                  </a:lnTo>
                  <a:lnTo>
                    <a:pt x="22" y="89"/>
                  </a:lnTo>
                  <a:lnTo>
                    <a:pt x="17" y="94"/>
                  </a:lnTo>
                  <a:lnTo>
                    <a:pt x="15" y="100"/>
                  </a:lnTo>
                  <a:lnTo>
                    <a:pt x="10" y="105"/>
                  </a:lnTo>
                  <a:lnTo>
                    <a:pt x="8" y="107"/>
                  </a:lnTo>
                  <a:lnTo>
                    <a:pt x="10" y="113"/>
                  </a:lnTo>
                  <a:lnTo>
                    <a:pt x="13" y="114"/>
                  </a:lnTo>
                  <a:lnTo>
                    <a:pt x="17" y="116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32" y="118"/>
                  </a:lnTo>
                  <a:lnTo>
                    <a:pt x="37" y="116"/>
                  </a:lnTo>
                  <a:lnTo>
                    <a:pt x="39" y="118"/>
                  </a:lnTo>
                  <a:lnTo>
                    <a:pt x="46" y="124"/>
                  </a:lnTo>
                  <a:lnTo>
                    <a:pt x="51" y="129"/>
                  </a:lnTo>
                  <a:lnTo>
                    <a:pt x="53" y="133"/>
                  </a:lnTo>
                  <a:lnTo>
                    <a:pt x="55" y="137"/>
                  </a:lnTo>
                  <a:lnTo>
                    <a:pt x="57" y="144"/>
                  </a:lnTo>
                  <a:lnTo>
                    <a:pt x="61" y="155"/>
                  </a:lnTo>
                  <a:lnTo>
                    <a:pt x="70" y="166"/>
                  </a:lnTo>
                  <a:lnTo>
                    <a:pt x="72" y="173"/>
                  </a:lnTo>
                  <a:lnTo>
                    <a:pt x="75" y="175"/>
                  </a:lnTo>
                  <a:lnTo>
                    <a:pt x="82" y="177"/>
                  </a:lnTo>
                  <a:lnTo>
                    <a:pt x="84" y="181"/>
                  </a:lnTo>
                  <a:lnTo>
                    <a:pt x="85" y="190"/>
                  </a:lnTo>
                  <a:lnTo>
                    <a:pt x="90" y="199"/>
                  </a:lnTo>
                  <a:lnTo>
                    <a:pt x="92" y="205"/>
                  </a:lnTo>
                  <a:lnTo>
                    <a:pt x="94" y="214"/>
                  </a:lnTo>
                  <a:lnTo>
                    <a:pt x="90" y="221"/>
                  </a:lnTo>
                  <a:lnTo>
                    <a:pt x="87" y="229"/>
                  </a:lnTo>
                  <a:lnTo>
                    <a:pt x="87" y="235"/>
                  </a:lnTo>
                  <a:lnTo>
                    <a:pt x="87" y="241"/>
                  </a:lnTo>
                  <a:lnTo>
                    <a:pt x="94" y="241"/>
                  </a:lnTo>
                  <a:lnTo>
                    <a:pt x="101" y="241"/>
                  </a:lnTo>
                  <a:lnTo>
                    <a:pt x="108" y="243"/>
                  </a:lnTo>
                  <a:lnTo>
                    <a:pt x="113" y="247"/>
                  </a:lnTo>
                  <a:lnTo>
                    <a:pt x="114" y="247"/>
                  </a:lnTo>
                  <a:lnTo>
                    <a:pt x="118" y="249"/>
                  </a:lnTo>
                  <a:lnTo>
                    <a:pt x="128" y="251"/>
                  </a:lnTo>
                  <a:lnTo>
                    <a:pt x="132" y="249"/>
                  </a:lnTo>
                  <a:lnTo>
                    <a:pt x="139" y="243"/>
                  </a:lnTo>
                  <a:lnTo>
                    <a:pt x="145" y="238"/>
                  </a:lnTo>
                  <a:lnTo>
                    <a:pt x="147" y="231"/>
                  </a:lnTo>
                  <a:lnTo>
                    <a:pt x="149" y="221"/>
                  </a:lnTo>
                  <a:lnTo>
                    <a:pt x="156" y="214"/>
                  </a:lnTo>
                  <a:lnTo>
                    <a:pt x="165" y="211"/>
                  </a:lnTo>
                  <a:lnTo>
                    <a:pt x="167" y="209"/>
                  </a:lnTo>
                  <a:lnTo>
                    <a:pt x="174" y="203"/>
                  </a:lnTo>
                  <a:lnTo>
                    <a:pt x="183" y="197"/>
                  </a:lnTo>
                  <a:lnTo>
                    <a:pt x="190" y="187"/>
                  </a:lnTo>
                  <a:lnTo>
                    <a:pt x="190" y="179"/>
                  </a:lnTo>
                  <a:lnTo>
                    <a:pt x="192" y="173"/>
                  </a:lnTo>
                  <a:lnTo>
                    <a:pt x="194" y="164"/>
                  </a:lnTo>
                  <a:lnTo>
                    <a:pt x="198" y="161"/>
                  </a:lnTo>
                  <a:lnTo>
                    <a:pt x="202" y="161"/>
                  </a:lnTo>
                  <a:lnTo>
                    <a:pt x="205" y="155"/>
                  </a:lnTo>
                  <a:lnTo>
                    <a:pt x="202" y="149"/>
                  </a:lnTo>
                  <a:lnTo>
                    <a:pt x="200" y="140"/>
                  </a:lnTo>
                  <a:lnTo>
                    <a:pt x="200" y="131"/>
                  </a:lnTo>
                  <a:lnTo>
                    <a:pt x="200" y="124"/>
                  </a:lnTo>
                  <a:lnTo>
                    <a:pt x="198" y="116"/>
                  </a:lnTo>
                  <a:lnTo>
                    <a:pt x="198" y="111"/>
                  </a:lnTo>
                  <a:lnTo>
                    <a:pt x="195" y="107"/>
                  </a:lnTo>
                  <a:lnTo>
                    <a:pt x="192" y="100"/>
                  </a:lnTo>
                  <a:lnTo>
                    <a:pt x="194" y="92"/>
                  </a:lnTo>
                  <a:lnTo>
                    <a:pt x="200" y="90"/>
                  </a:lnTo>
                  <a:lnTo>
                    <a:pt x="207" y="92"/>
                  </a:lnTo>
                  <a:lnTo>
                    <a:pt x="211" y="90"/>
                  </a:lnTo>
                  <a:lnTo>
                    <a:pt x="216" y="87"/>
                  </a:lnTo>
                  <a:lnTo>
                    <a:pt x="221" y="85"/>
                  </a:lnTo>
                  <a:lnTo>
                    <a:pt x="224" y="78"/>
                  </a:lnTo>
                  <a:lnTo>
                    <a:pt x="226" y="72"/>
                  </a:lnTo>
                  <a:lnTo>
                    <a:pt x="231" y="68"/>
                  </a:lnTo>
                  <a:lnTo>
                    <a:pt x="226" y="65"/>
                  </a:lnTo>
                  <a:lnTo>
                    <a:pt x="222" y="65"/>
                  </a:lnTo>
                  <a:lnTo>
                    <a:pt x="221" y="61"/>
                  </a:lnTo>
                  <a:lnTo>
                    <a:pt x="216" y="52"/>
                  </a:lnTo>
                  <a:lnTo>
                    <a:pt x="207" y="48"/>
                  </a:lnTo>
                  <a:lnTo>
                    <a:pt x="190" y="35"/>
                  </a:lnTo>
                  <a:lnTo>
                    <a:pt x="183" y="24"/>
                  </a:lnTo>
                  <a:lnTo>
                    <a:pt x="178" y="16"/>
                  </a:lnTo>
                  <a:lnTo>
                    <a:pt x="176" y="8"/>
                  </a:lnTo>
                  <a:lnTo>
                    <a:pt x="171" y="2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5457240" y="3836160"/>
              <a:ext cx="48240" cy="37080"/>
            </a:xfrm>
            <a:custGeom>
              <a:avLst/>
              <a:gdLst/>
              <a:ahLst/>
              <a:rect l="l" t="t" r="r" b="b"/>
              <a:pathLst>
                <a:path w="162" h="96">
                  <a:moveTo>
                    <a:pt x="47" y="90"/>
                  </a:moveTo>
                  <a:lnTo>
                    <a:pt x="45" y="90"/>
                  </a:lnTo>
                  <a:lnTo>
                    <a:pt x="43" y="92"/>
                  </a:lnTo>
                  <a:lnTo>
                    <a:pt x="39" y="96"/>
                  </a:lnTo>
                  <a:lnTo>
                    <a:pt x="35" y="96"/>
                  </a:lnTo>
                  <a:lnTo>
                    <a:pt x="29" y="96"/>
                  </a:lnTo>
                  <a:lnTo>
                    <a:pt x="29" y="94"/>
                  </a:lnTo>
                  <a:lnTo>
                    <a:pt x="27" y="94"/>
                  </a:lnTo>
                  <a:lnTo>
                    <a:pt x="25" y="88"/>
                  </a:lnTo>
                  <a:lnTo>
                    <a:pt x="24" y="86"/>
                  </a:lnTo>
                  <a:lnTo>
                    <a:pt x="22" y="82"/>
                  </a:lnTo>
                  <a:lnTo>
                    <a:pt x="20" y="80"/>
                  </a:lnTo>
                  <a:lnTo>
                    <a:pt x="18" y="78"/>
                  </a:lnTo>
                  <a:lnTo>
                    <a:pt x="20" y="75"/>
                  </a:lnTo>
                  <a:lnTo>
                    <a:pt x="20" y="71"/>
                  </a:lnTo>
                  <a:lnTo>
                    <a:pt x="16" y="71"/>
                  </a:lnTo>
                  <a:lnTo>
                    <a:pt x="14" y="73"/>
                  </a:lnTo>
                  <a:lnTo>
                    <a:pt x="14" y="73"/>
                  </a:lnTo>
                  <a:lnTo>
                    <a:pt x="12" y="71"/>
                  </a:lnTo>
                  <a:lnTo>
                    <a:pt x="8" y="65"/>
                  </a:lnTo>
                  <a:lnTo>
                    <a:pt x="4" y="61"/>
                  </a:lnTo>
                  <a:lnTo>
                    <a:pt x="4" y="57"/>
                  </a:lnTo>
                  <a:lnTo>
                    <a:pt x="2" y="55"/>
                  </a:lnTo>
                  <a:lnTo>
                    <a:pt x="0" y="54"/>
                  </a:lnTo>
                  <a:lnTo>
                    <a:pt x="4" y="54"/>
                  </a:lnTo>
                  <a:lnTo>
                    <a:pt x="6" y="52"/>
                  </a:lnTo>
                  <a:lnTo>
                    <a:pt x="4" y="50"/>
                  </a:lnTo>
                  <a:lnTo>
                    <a:pt x="4" y="48"/>
                  </a:lnTo>
                  <a:lnTo>
                    <a:pt x="6" y="46"/>
                  </a:lnTo>
                  <a:lnTo>
                    <a:pt x="10" y="48"/>
                  </a:lnTo>
                  <a:lnTo>
                    <a:pt x="12" y="50"/>
                  </a:lnTo>
                  <a:lnTo>
                    <a:pt x="10" y="44"/>
                  </a:lnTo>
                  <a:lnTo>
                    <a:pt x="12" y="42"/>
                  </a:lnTo>
                  <a:lnTo>
                    <a:pt x="16" y="40"/>
                  </a:lnTo>
                  <a:lnTo>
                    <a:pt x="22" y="34"/>
                  </a:lnTo>
                  <a:lnTo>
                    <a:pt x="25" y="32"/>
                  </a:lnTo>
                  <a:lnTo>
                    <a:pt x="25" y="31"/>
                  </a:lnTo>
                  <a:lnTo>
                    <a:pt x="25" y="23"/>
                  </a:lnTo>
                  <a:lnTo>
                    <a:pt x="29" y="23"/>
                  </a:lnTo>
                  <a:lnTo>
                    <a:pt x="33" y="21"/>
                  </a:lnTo>
                  <a:lnTo>
                    <a:pt x="35" y="25"/>
                  </a:lnTo>
                  <a:lnTo>
                    <a:pt x="39" y="25"/>
                  </a:lnTo>
                  <a:lnTo>
                    <a:pt x="43" y="27"/>
                  </a:lnTo>
                  <a:lnTo>
                    <a:pt x="45" y="25"/>
                  </a:lnTo>
                  <a:lnTo>
                    <a:pt x="47" y="27"/>
                  </a:lnTo>
                  <a:lnTo>
                    <a:pt x="50" y="29"/>
                  </a:lnTo>
                  <a:lnTo>
                    <a:pt x="54" y="23"/>
                  </a:lnTo>
                  <a:lnTo>
                    <a:pt x="58" y="17"/>
                  </a:lnTo>
                  <a:lnTo>
                    <a:pt x="64" y="13"/>
                  </a:lnTo>
                  <a:lnTo>
                    <a:pt x="70" y="9"/>
                  </a:lnTo>
                  <a:lnTo>
                    <a:pt x="73" y="7"/>
                  </a:lnTo>
                  <a:lnTo>
                    <a:pt x="77" y="9"/>
                  </a:lnTo>
                  <a:lnTo>
                    <a:pt x="81" y="11"/>
                  </a:lnTo>
                  <a:lnTo>
                    <a:pt x="91" y="11"/>
                  </a:lnTo>
                  <a:lnTo>
                    <a:pt x="96" y="11"/>
                  </a:lnTo>
                  <a:lnTo>
                    <a:pt x="102" y="9"/>
                  </a:lnTo>
                  <a:lnTo>
                    <a:pt x="106" y="6"/>
                  </a:lnTo>
                  <a:lnTo>
                    <a:pt x="112" y="4"/>
                  </a:lnTo>
                  <a:lnTo>
                    <a:pt x="116" y="2"/>
                  </a:lnTo>
                  <a:lnTo>
                    <a:pt x="118" y="2"/>
                  </a:lnTo>
                  <a:lnTo>
                    <a:pt x="119" y="6"/>
                  </a:lnTo>
                  <a:lnTo>
                    <a:pt x="121" y="4"/>
                  </a:lnTo>
                  <a:lnTo>
                    <a:pt x="125" y="0"/>
                  </a:lnTo>
                  <a:lnTo>
                    <a:pt x="127" y="2"/>
                  </a:lnTo>
                  <a:lnTo>
                    <a:pt x="129" y="6"/>
                  </a:lnTo>
                  <a:lnTo>
                    <a:pt x="133" y="6"/>
                  </a:lnTo>
                  <a:lnTo>
                    <a:pt x="141" y="7"/>
                  </a:lnTo>
                  <a:lnTo>
                    <a:pt x="142" y="9"/>
                  </a:lnTo>
                  <a:lnTo>
                    <a:pt x="141" y="11"/>
                  </a:lnTo>
                  <a:lnTo>
                    <a:pt x="141" y="15"/>
                  </a:lnTo>
                  <a:lnTo>
                    <a:pt x="144" y="17"/>
                  </a:lnTo>
                  <a:lnTo>
                    <a:pt x="146" y="19"/>
                  </a:lnTo>
                  <a:lnTo>
                    <a:pt x="150" y="25"/>
                  </a:lnTo>
                  <a:lnTo>
                    <a:pt x="154" y="29"/>
                  </a:lnTo>
                  <a:lnTo>
                    <a:pt x="158" y="31"/>
                  </a:lnTo>
                  <a:lnTo>
                    <a:pt x="160" y="34"/>
                  </a:lnTo>
                  <a:lnTo>
                    <a:pt x="158" y="42"/>
                  </a:lnTo>
                  <a:lnTo>
                    <a:pt x="154" y="48"/>
                  </a:lnTo>
                  <a:lnTo>
                    <a:pt x="152" y="54"/>
                  </a:lnTo>
                  <a:lnTo>
                    <a:pt x="148" y="57"/>
                  </a:lnTo>
                  <a:lnTo>
                    <a:pt x="146" y="59"/>
                  </a:lnTo>
                  <a:lnTo>
                    <a:pt x="148" y="65"/>
                  </a:lnTo>
                  <a:lnTo>
                    <a:pt x="150" y="69"/>
                  </a:lnTo>
                  <a:lnTo>
                    <a:pt x="154" y="69"/>
                  </a:lnTo>
                  <a:lnTo>
                    <a:pt x="158" y="71"/>
                  </a:lnTo>
                  <a:lnTo>
                    <a:pt x="162" y="73"/>
                  </a:lnTo>
                  <a:lnTo>
                    <a:pt x="160" y="75"/>
                  </a:lnTo>
                  <a:lnTo>
                    <a:pt x="152" y="78"/>
                  </a:lnTo>
                  <a:lnTo>
                    <a:pt x="142" y="78"/>
                  </a:lnTo>
                  <a:lnTo>
                    <a:pt x="141" y="77"/>
                  </a:lnTo>
                  <a:lnTo>
                    <a:pt x="139" y="80"/>
                  </a:lnTo>
                  <a:lnTo>
                    <a:pt x="131" y="78"/>
                  </a:lnTo>
                  <a:lnTo>
                    <a:pt x="125" y="84"/>
                  </a:lnTo>
                  <a:lnTo>
                    <a:pt x="119" y="88"/>
                  </a:lnTo>
                  <a:lnTo>
                    <a:pt x="114" y="88"/>
                  </a:lnTo>
                  <a:lnTo>
                    <a:pt x="110" y="80"/>
                  </a:lnTo>
                  <a:lnTo>
                    <a:pt x="112" y="73"/>
                  </a:lnTo>
                  <a:lnTo>
                    <a:pt x="110" y="65"/>
                  </a:lnTo>
                  <a:lnTo>
                    <a:pt x="108" y="65"/>
                  </a:lnTo>
                  <a:lnTo>
                    <a:pt x="106" y="71"/>
                  </a:lnTo>
                  <a:lnTo>
                    <a:pt x="100" y="73"/>
                  </a:lnTo>
                  <a:lnTo>
                    <a:pt x="96" y="73"/>
                  </a:lnTo>
                  <a:lnTo>
                    <a:pt x="93" y="71"/>
                  </a:lnTo>
                  <a:lnTo>
                    <a:pt x="89" y="71"/>
                  </a:lnTo>
                  <a:lnTo>
                    <a:pt x="81" y="75"/>
                  </a:lnTo>
                  <a:lnTo>
                    <a:pt x="73" y="77"/>
                  </a:lnTo>
                  <a:lnTo>
                    <a:pt x="70" y="78"/>
                  </a:lnTo>
                  <a:lnTo>
                    <a:pt x="64" y="78"/>
                  </a:lnTo>
                  <a:lnTo>
                    <a:pt x="56" y="82"/>
                  </a:lnTo>
                  <a:lnTo>
                    <a:pt x="50" y="86"/>
                  </a:lnTo>
                  <a:lnTo>
                    <a:pt x="47" y="9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5462640" y="3790440"/>
              <a:ext cx="41400" cy="61560"/>
            </a:xfrm>
            <a:custGeom>
              <a:avLst/>
              <a:gdLst/>
              <a:ahLst/>
              <a:rect l="l" t="t" r="r" b="b"/>
              <a:pathLst>
                <a:path w="140" h="173">
                  <a:moveTo>
                    <a:pt x="9" y="167"/>
                  </a:moveTo>
                  <a:lnTo>
                    <a:pt x="8" y="160"/>
                  </a:lnTo>
                  <a:lnTo>
                    <a:pt x="8" y="156"/>
                  </a:lnTo>
                  <a:lnTo>
                    <a:pt x="9" y="152"/>
                  </a:lnTo>
                  <a:lnTo>
                    <a:pt x="6" y="146"/>
                  </a:lnTo>
                  <a:lnTo>
                    <a:pt x="8" y="142"/>
                  </a:lnTo>
                  <a:lnTo>
                    <a:pt x="8" y="137"/>
                  </a:lnTo>
                  <a:lnTo>
                    <a:pt x="9" y="133"/>
                  </a:lnTo>
                  <a:lnTo>
                    <a:pt x="13" y="131"/>
                  </a:lnTo>
                  <a:lnTo>
                    <a:pt x="13" y="125"/>
                  </a:lnTo>
                  <a:lnTo>
                    <a:pt x="11" y="119"/>
                  </a:lnTo>
                  <a:lnTo>
                    <a:pt x="9" y="112"/>
                  </a:lnTo>
                  <a:lnTo>
                    <a:pt x="6" y="108"/>
                  </a:lnTo>
                  <a:lnTo>
                    <a:pt x="0" y="100"/>
                  </a:lnTo>
                  <a:lnTo>
                    <a:pt x="8" y="94"/>
                  </a:lnTo>
                  <a:lnTo>
                    <a:pt x="13" y="91"/>
                  </a:lnTo>
                  <a:lnTo>
                    <a:pt x="17" y="87"/>
                  </a:lnTo>
                  <a:lnTo>
                    <a:pt x="23" y="89"/>
                  </a:lnTo>
                  <a:lnTo>
                    <a:pt x="31" y="89"/>
                  </a:lnTo>
                  <a:lnTo>
                    <a:pt x="34" y="89"/>
                  </a:lnTo>
                  <a:lnTo>
                    <a:pt x="38" y="85"/>
                  </a:lnTo>
                  <a:lnTo>
                    <a:pt x="42" y="85"/>
                  </a:lnTo>
                  <a:lnTo>
                    <a:pt x="44" y="81"/>
                  </a:lnTo>
                  <a:lnTo>
                    <a:pt x="40" y="77"/>
                  </a:lnTo>
                  <a:lnTo>
                    <a:pt x="44" y="75"/>
                  </a:lnTo>
                  <a:lnTo>
                    <a:pt x="44" y="71"/>
                  </a:lnTo>
                  <a:lnTo>
                    <a:pt x="40" y="68"/>
                  </a:lnTo>
                  <a:lnTo>
                    <a:pt x="34" y="66"/>
                  </a:lnTo>
                  <a:lnTo>
                    <a:pt x="27" y="60"/>
                  </a:lnTo>
                  <a:lnTo>
                    <a:pt x="23" y="52"/>
                  </a:lnTo>
                  <a:lnTo>
                    <a:pt x="21" y="43"/>
                  </a:lnTo>
                  <a:lnTo>
                    <a:pt x="17" y="37"/>
                  </a:lnTo>
                  <a:lnTo>
                    <a:pt x="17" y="29"/>
                  </a:lnTo>
                  <a:lnTo>
                    <a:pt x="15" y="23"/>
                  </a:lnTo>
                  <a:lnTo>
                    <a:pt x="13" y="18"/>
                  </a:lnTo>
                  <a:lnTo>
                    <a:pt x="11" y="12"/>
                  </a:lnTo>
                  <a:lnTo>
                    <a:pt x="11" y="4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23" y="4"/>
                  </a:lnTo>
                  <a:lnTo>
                    <a:pt x="40" y="10"/>
                  </a:lnTo>
                  <a:lnTo>
                    <a:pt x="46" y="16"/>
                  </a:lnTo>
                  <a:lnTo>
                    <a:pt x="54" y="18"/>
                  </a:lnTo>
                  <a:lnTo>
                    <a:pt x="57" y="21"/>
                  </a:lnTo>
                  <a:lnTo>
                    <a:pt x="63" y="29"/>
                  </a:lnTo>
                  <a:lnTo>
                    <a:pt x="69" y="33"/>
                  </a:lnTo>
                  <a:lnTo>
                    <a:pt x="73" y="31"/>
                  </a:lnTo>
                  <a:lnTo>
                    <a:pt x="77" y="31"/>
                  </a:lnTo>
                  <a:lnTo>
                    <a:pt x="79" y="33"/>
                  </a:lnTo>
                  <a:lnTo>
                    <a:pt x="84" y="37"/>
                  </a:lnTo>
                  <a:lnTo>
                    <a:pt x="88" y="41"/>
                  </a:lnTo>
                  <a:lnTo>
                    <a:pt x="92" y="46"/>
                  </a:lnTo>
                  <a:lnTo>
                    <a:pt x="94" y="58"/>
                  </a:lnTo>
                  <a:lnTo>
                    <a:pt x="92" y="66"/>
                  </a:lnTo>
                  <a:lnTo>
                    <a:pt x="94" y="71"/>
                  </a:lnTo>
                  <a:lnTo>
                    <a:pt x="100" y="75"/>
                  </a:lnTo>
                  <a:lnTo>
                    <a:pt x="103" y="75"/>
                  </a:lnTo>
                  <a:lnTo>
                    <a:pt x="111" y="79"/>
                  </a:lnTo>
                  <a:lnTo>
                    <a:pt x="115" y="89"/>
                  </a:lnTo>
                  <a:lnTo>
                    <a:pt x="115" y="94"/>
                  </a:lnTo>
                  <a:lnTo>
                    <a:pt x="115" y="98"/>
                  </a:lnTo>
                  <a:lnTo>
                    <a:pt x="123" y="98"/>
                  </a:lnTo>
                  <a:lnTo>
                    <a:pt x="130" y="100"/>
                  </a:lnTo>
                  <a:lnTo>
                    <a:pt x="132" y="102"/>
                  </a:lnTo>
                  <a:lnTo>
                    <a:pt x="134" y="108"/>
                  </a:lnTo>
                  <a:lnTo>
                    <a:pt x="138" y="112"/>
                  </a:lnTo>
                  <a:lnTo>
                    <a:pt x="138" y="114"/>
                  </a:lnTo>
                  <a:lnTo>
                    <a:pt x="138" y="117"/>
                  </a:lnTo>
                  <a:lnTo>
                    <a:pt x="138" y="123"/>
                  </a:lnTo>
                  <a:lnTo>
                    <a:pt x="140" y="129"/>
                  </a:lnTo>
                  <a:lnTo>
                    <a:pt x="134" y="133"/>
                  </a:lnTo>
                  <a:lnTo>
                    <a:pt x="130" y="135"/>
                  </a:lnTo>
                  <a:lnTo>
                    <a:pt x="125" y="139"/>
                  </a:lnTo>
                  <a:lnTo>
                    <a:pt x="125" y="142"/>
                  </a:lnTo>
                  <a:lnTo>
                    <a:pt x="123" y="148"/>
                  </a:lnTo>
                  <a:lnTo>
                    <a:pt x="125" y="152"/>
                  </a:lnTo>
                  <a:lnTo>
                    <a:pt x="117" y="150"/>
                  </a:lnTo>
                  <a:lnTo>
                    <a:pt x="113" y="150"/>
                  </a:lnTo>
                  <a:lnTo>
                    <a:pt x="111" y="146"/>
                  </a:lnTo>
                  <a:lnTo>
                    <a:pt x="109" y="144"/>
                  </a:lnTo>
                  <a:lnTo>
                    <a:pt x="105" y="148"/>
                  </a:lnTo>
                  <a:lnTo>
                    <a:pt x="103" y="150"/>
                  </a:lnTo>
                  <a:lnTo>
                    <a:pt x="102" y="146"/>
                  </a:lnTo>
                  <a:lnTo>
                    <a:pt x="100" y="146"/>
                  </a:lnTo>
                  <a:lnTo>
                    <a:pt x="96" y="148"/>
                  </a:lnTo>
                  <a:lnTo>
                    <a:pt x="90" y="150"/>
                  </a:lnTo>
                  <a:lnTo>
                    <a:pt x="86" y="154"/>
                  </a:lnTo>
                  <a:lnTo>
                    <a:pt x="80" y="156"/>
                  </a:lnTo>
                  <a:lnTo>
                    <a:pt x="75" y="156"/>
                  </a:lnTo>
                  <a:lnTo>
                    <a:pt x="65" y="156"/>
                  </a:lnTo>
                  <a:lnTo>
                    <a:pt x="61" y="154"/>
                  </a:lnTo>
                  <a:lnTo>
                    <a:pt x="57" y="152"/>
                  </a:lnTo>
                  <a:lnTo>
                    <a:pt x="54" y="154"/>
                  </a:lnTo>
                  <a:lnTo>
                    <a:pt x="48" y="158"/>
                  </a:lnTo>
                  <a:lnTo>
                    <a:pt x="42" y="162"/>
                  </a:lnTo>
                  <a:lnTo>
                    <a:pt x="38" y="167"/>
                  </a:lnTo>
                  <a:lnTo>
                    <a:pt x="34" y="173"/>
                  </a:lnTo>
                  <a:lnTo>
                    <a:pt x="31" y="171"/>
                  </a:lnTo>
                  <a:lnTo>
                    <a:pt x="29" y="169"/>
                  </a:lnTo>
                  <a:lnTo>
                    <a:pt x="27" y="171"/>
                  </a:lnTo>
                  <a:lnTo>
                    <a:pt x="23" y="167"/>
                  </a:lnTo>
                  <a:lnTo>
                    <a:pt x="19" y="167"/>
                  </a:lnTo>
                  <a:lnTo>
                    <a:pt x="17" y="165"/>
                  </a:lnTo>
                  <a:lnTo>
                    <a:pt x="13" y="165"/>
                  </a:lnTo>
                  <a:lnTo>
                    <a:pt x="9" y="16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5478840" y="3793680"/>
              <a:ext cx="53640" cy="42480"/>
            </a:xfrm>
            <a:custGeom>
              <a:avLst/>
              <a:gdLst/>
              <a:ahLst/>
              <a:rect l="l" t="t" r="r" b="b"/>
              <a:pathLst>
                <a:path w="174" h="117">
                  <a:moveTo>
                    <a:pt x="174" y="75"/>
                  </a:moveTo>
                  <a:lnTo>
                    <a:pt x="168" y="73"/>
                  </a:lnTo>
                  <a:lnTo>
                    <a:pt x="163" y="73"/>
                  </a:lnTo>
                  <a:lnTo>
                    <a:pt x="157" y="71"/>
                  </a:lnTo>
                  <a:lnTo>
                    <a:pt x="153" y="71"/>
                  </a:lnTo>
                  <a:lnTo>
                    <a:pt x="149" y="71"/>
                  </a:lnTo>
                  <a:lnTo>
                    <a:pt x="143" y="73"/>
                  </a:lnTo>
                  <a:lnTo>
                    <a:pt x="134" y="79"/>
                  </a:lnTo>
                  <a:lnTo>
                    <a:pt x="126" y="79"/>
                  </a:lnTo>
                  <a:lnTo>
                    <a:pt x="119" y="75"/>
                  </a:lnTo>
                  <a:lnTo>
                    <a:pt x="117" y="71"/>
                  </a:lnTo>
                  <a:lnTo>
                    <a:pt x="115" y="67"/>
                  </a:lnTo>
                  <a:lnTo>
                    <a:pt x="111" y="63"/>
                  </a:lnTo>
                  <a:lnTo>
                    <a:pt x="111" y="59"/>
                  </a:lnTo>
                  <a:lnTo>
                    <a:pt x="115" y="59"/>
                  </a:lnTo>
                  <a:lnTo>
                    <a:pt x="117" y="59"/>
                  </a:lnTo>
                  <a:lnTo>
                    <a:pt x="117" y="57"/>
                  </a:lnTo>
                  <a:lnTo>
                    <a:pt x="113" y="54"/>
                  </a:lnTo>
                  <a:lnTo>
                    <a:pt x="111" y="50"/>
                  </a:lnTo>
                  <a:lnTo>
                    <a:pt x="107" y="44"/>
                  </a:lnTo>
                  <a:lnTo>
                    <a:pt x="103" y="44"/>
                  </a:lnTo>
                  <a:lnTo>
                    <a:pt x="101" y="42"/>
                  </a:lnTo>
                  <a:lnTo>
                    <a:pt x="97" y="36"/>
                  </a:lnTo>
                  <a:lnTo>
                    <a:pt x="96" y="34"/>
                  </a:lnTo>
                  <a:lnTo>
                    <a:pt x="86" y="27"/>
                  </a:lnTo>
                  <a:lnTo>
                    <a:pt x="84" y="25"/>
                  </a:lnTo>
                  <a:lnTo>
                    <a:pt x="80" y="23"/>
                  </a:lnTo>
                  <a:lnTo>
                    <a:pt x="76" y="23"/>
                  </a:lnTo>
                  <a:lnTo>
                    <a:pt x="74" y="17"/>
                  </a:lnTo>
                  <a:lnTo>
                    <a:pt x="71" y="17"/>
                  </a:lnTo>
                  <a:lnTo>
                    <a:pt x="72" y="11"/>
                  </a:lnTo>
                  <a:lnTo>
                    <a:pt x="76" y="9"/>
                  </a:lnTo>
                  <a:lnTo>
                    <a:pt x="78" y="8"/>
                  </a:lnTo>
                  <a:lnTo>
                    <a:pt x="76" y="4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61" y="2"/>
                  </a:lnTo>
                  <a:lnTo>
                    <a:pt x="55" y="2"/>
                  </a:lnTo>
                  <a:lnTo>
                    <a:pt x="49" y="2"/>
                  </a:lnTo>
                  <a:lnTo>
                    <a:pt x="46" y="6"/>
                  </a:lnTo>
                  <a:lnTo>
                    <a:pt x="38" y="6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11" y="2"/>
                  </a:lnTo>
                  <a:lnTo>
                    <a:pt x="5" y="4"/>
                  </a:lnTo>
                  <a:lnTo>
                    <a:pt x="0" y="6"/>
                  </a:lnTo>
                  <a:lnTo>
                    <a:pt x="3" y="9"/>
                  </a:lnTo>
                  <a:lnTo>
                    <a:pt x="9" y="17"/>
                  </a:lnTo>
                  <a:lnTo>
                    <a:pt x="15" y="21"/>
                  </a:lnTo>
                  <a:lnTo>
                    <a:pt x="19" y="19"/>
                  </a:lnTo>
                  <a:lnTo>
                    <a:pt x="23" y="19"/>
                  </a:lnTo>
                  <a:lnTo>
                    <a:pt x="25" y="21"/>
                  </a:lnTo>
                  <a:lnTo>
                    <a:pt x="30" y="25"/>
                  </a:lnTo>
                  <a:lnTo>
                    <a:pt x="34" y="29"/>
                  </a:lnTo>
                  <a:lnTo>
                    <a:pt x="38" y="34"/>
                  </a:lnTo>
                  <a:lnTo>
                    <a:pt x="40" y="46"/>
                  </a:lnTo>
                  <a:lnTo>
                    <a:pt x="38" y="54"/>
                  </a:lnTo>
                  <a:lnTo>
                    <a:pt x="40" y="59"/>
                  </a:lnTo>
                  <a:lnTo>
                    <a:pt x="46" y="63"/>
                  </a:lnTo>
                  <a:lnTo>
                    <a:pt x="49" y="63"/>
                  </a:lnTo>
                  <a:lnTo>
                    <a:pt x="57" y="67"/>
                  </a:lnTo>
                  <a:lnTo>
                    <a:pt x="61" y="77"/>
                  </a:lnTo>
                  <a:lnTo>
                    <a:pt x="61" y="82"/>
                  </a:lnTo>
                  <a:lnTo>
                    <a:pt x="61" y="86"/>
                  </a:lnTo>
                  <a:lnTo>
                    <a:pt x="69" y="86"/>
                  </a:lnTo>
                  <a:lnTo>
                    <a:pt x="76" y="88"/>
                  </a:lnTo>
                  <a:lnTo>
                    <a:pt x="78" y="90"/>
                  </a:lnTo>
                  <a:lnTo>
                    <a:pt x="80" y="96"/>
                  </a:lnTo>
                  <a:lnTo>
                    <a:pt x="84" y="100"/>
                  </a:lnTo>
                  <a:lnTo>
                    <a:pt x="84" y="102"/>
                  </a:lnTo>
                  <a:lnTo>
                    <a:pt x="84" y="105"/>
                  </a:lnTo>
                  <a:lnTo>
                    <a:pt x="84" y="111"/>
                  </a:lnTo>
                  <a:lnTo>
                    <a:pt x="86" y="117"/>
                  </a:lnTo>
                  <a:lnTo>
                    <a:pt x="92" y="117"/>
                  </a:lnTo>
                  <a:lnTo>
                    <a:pt x="96" y="115"/>
                  </a:lnTo>
                  <a:lnTo>
                    <a:pt x="105" y="111"/>
                  </a:lnTo>
                  <a:lnTo>
                    <a:pt x="111" y="105"/>
                  </a:lnTo>
                  <a:lnTo>
                    <a:pt x="119" y="102"/>
                  </a:lnTo>
                  <a:lnTo>
                    <a:pt x="128" y="102"/>
                  </a:lnTo>
                  <a:lnTo>
                    <a:pt x="140" y="104"/>
                  </a:lnTo>
                  <a:lnTo>
                    <a:pt x="145" y="104"/>
                  </a:lnTo>
                  <a:lnTo>
                    <a:pt x="149" y="98"/>
                  </a:lnTo>
                  <a:lnTo>
                    <a:pt x="157" y="96"/>
                  </a:lnTo>
                  <a:lnTo>
                    <a:pt x="163" y="96"/>
                  </a:lnTo>
                  <a:lnTo>
                    <a:pt x="167" y="98"/>
                  </a:lnTo>
                  <a:lnTo>
                    <a:pt x="174" y="98"/>
                  </a:lnTo>
                  <a:lnTo>
                    <a:pt x="172" y="94"/>
                  </a:lnTo>
                  <a:lnTo>
                    <a:pt x="172" y="90"/>
                  </a:lnTo>
                  <a:lnTo>
                    <a:pt x="174" y="88"/>
                  </a:lnTo>
                  <a:lnTo>
                    <a:pt x="172" y="84"/>
                  </a:lnTo>
                  <a:lnTo>
                    <a:pt x="174" y="82"/>
                  </a:lnTo>
                  <a:lnTo>
                    <a:pt x="174" y="79"/>
                  </a:lnTo>
                  <a:lnTo>
                    <a:pt x="174" y="7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455800" y="3783240"/>
              <a:ext cx="19440" cy="43920"/>
            </a:xfrm>
            <a:custGeom>
              <a:avLst/>
              <a:gdLst/>
              <a:ahLst/>
              <a:rect l="l" t="t" r="r" b="b"/>
              <a:pathLst>
                <a:path w="67" h="119">
                  <a:moveTo>
                    <a:pt x="23" y="119"/>
                  </a:moveTo>
                  <a:lnTo>
                    <a:pt x="19" y="113"/>
                  </a:lnTo>
                  <a:lnTo>
                    <a:pt x="17" y="110"/>
                  </a:lnTo>
                  <a:lnTo>
                    <a:pt x="11" y="104"/>
                  </a:lnTo>
                  <a:lnTo>
                    <a:pt x="9" y="102"/>
                  </a:lnTo>
                  <a:lnTo>
                    <a:pt x="7" y="98"/>
                  </a:lnTo>
                  <a:lnTo>
                    <a:pt x="7" y="94"/>
                  </a:lnTo>
                  <a:lnTo>
                    <a:pt x="7" y="90"/>
                  </a:lnTo>
                  <a:lnTo>
                    <a:pt x="6" y="87"/>
                  </a:lnTo>
                  <a:lnTo>
                    <a:pt x="4" y="85"/>
                  </a:lnTo>
                  <a:lnTo>
                    <a:pt x="2" y="79"/>
                  </a:lnTo>
                  <a:lnTo>
                    <a:pt x="4" y="73"/>
                  </a:lnTo>
                  <a:lnTo>
                    <a:pt x="7" y="65"/>
                  </a:lnTo>
                  <a:lnTo>
                    <a:pt x="9" y="58"/>
                  </a:lnTo>
                  <a:lnTo>
                    <a:pt x="9" y="48"/>
                  </a:lnTo>
                  <a:lnTo>
                    <a:pt x="6" y="37"/>
                  </a:lnTo>
                  <a:lnTo>
                    <a:pt x="0" y="31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10"/>
                  </a:lnTo>
                  <a:lnTo>
                    <a:pt x="11" y="8"/>
                  </a:lnTo>
                  <a:lnTo>
                    <a:pt x="11" y="4"/>
                  </a:lnTo>
                  <a:lnTo>
                    <a:pt x="13" y="0"/>
                  </a:lnTo>
                  <a:lnTo>
                    <a:pt x="17" y="6"/>
                  </a:lnTo>
                  <a:lnTo>
                    <a:pt x="21" y="8"/>
                  </a:lnTo>
                  <a:lnTo>
                    <a:pt x="21" y="10"/>
                  </a:lnTo>
                  <a:lnTo>
                    <a:pt x="27" y="14"/>
                  </a:lnTo>
                  <a:lnTo>
                    <a:pt x="31" y="16"/>
                  </a:lnTo>
                  <a:lnTo>
                    <a:pt x="34" y="19"/>
                  </a:lnTo>
                  <a:lnTo>
                    <a:pt x="34" y="23"/>
                  </a:lnTo>
                  <a:lnTo>
                    <a:pt x="34" y="31"/>
                  </a:lnTo>
                  <a:lnTo>
                    <a:pt x="36" y="37"/>
                  </a:lnTo>
                  <a:lnTo>
                    <a:pt x="38" y="42"/>
                  </a:lnTo>
                  <a:lnTo>
                    <a:pt x="40" y="48"/>
                  </a:lnTo>
                  <a:lnTo>
                    <a:pt x="40" y="56"/>
                  </a:lnTo>
                  <a:lnTo>
                    <a:pt x="44" y="62"/>
                  </a:lnTo>
                  <a:lnTo>
                    <a:pt x="46" y="71"/>
                  </a:lnTo>
                  <a:lnTo>
                    <a:pt x="50" y="79"/>
                  </a:lnTo>
                  <a:lnTo>
                    <a:pt x="57" y="85"/>
                  </a:lnTo>
                  <a:lnTo>
                    <a:pt x="63" y="87"/>
                  </a:lnTo>
                  <a:lnTo>
                    <a:pt x="67" y="90"/>
                  </a:lnTo>
                  <a:lnTo>
                    <a:pt x="67" y="94"/>
                  </a:lnTo>
                  <a:lnTo>
                    <a:pt x="63" y="96"/>
                  </a:lnTo>
                  <a:lnTo>
                    <a:pt x="67" y="100"/>
                  </a:lnTo>
                  <a:lnTo>
                    <a:pt x="65" y="104"/>
                  </a:lnTo>
                  <a:lnTo>
                    <a:pt x="61" y="104"/>
                  </a:lnTo>
                  <a:lnTo>
                    <a:pt x="57" y="108"/>
                  </a:lnTo>
                  <a:lnTo>
                    <a:pt x="54" y="108"/>
                  </a:lnTo>
                  <a:lnTo>
                    <a:pt x="46" y="108"/>
                  </a:lnTo>
                  <a:lnTo>
                    <a:pt x="40" y="106"/>
                  </a:lnTo>
                  <a:lnTo>
                    <a:pt x="36" y="110"/>
                  </a:lnTo>
                  <a:lnTo>
                    <a:pt x="31" y="113"/>
                  </a:lnTo>
                  <a:lnTo>
                    <a:pt x="23" y="11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5554080" y="3908880"/>
              <a:ext cx="55440" cy="52920"/>
            </a:xfrm>
            <a:custGeom>
              <a:avLst/>
              <a:gdLst/>
              <a:ahLst/>
              <a:rect l="l" t="t" r="r" b="b"/>
              <a:pathLst>
                <a:path w="184" h="152">
                  <a:moveTo>
                    <a:pt x="0" y="112"/>
                  </a:moveTo>
                  <a:lnTo>
                    <a:pt x="4" y="110"/>
                  </a:lnTo>
                  <a:lnTo>
                    <a:pt x="6" y="108"/>
                  </a:lnTo>
                  <a:lnTo>
                    <a:pt x="6" y="104"/>
                  </a:lnTo>
                  <a:lnTo>
                    <a:pt x="13" y="100"/>
                  </a:lnTo>
                  <a:lnTo>
                    <a:pt x="19" y="96"/>
                  </a:lnTo>
                  <a:lnTo>
                    <a:pt x="21" y="94"/>
                  </a:lnTo>
                  <a:lnTo>
                    <a:pt x="23" y="91"/>
                  </a:lnTo>
                  <a:lnTo>
                    <a:pt x="25" y="87"/>
                  </a:lnTo>
                  <a:lnTo>
                    <a:pt x="33" y="81"/>
                  </a:lnTo>
                  <a:lnTo>
                    <a:pt x="38" y="77"/>
                  </a:lnTo>
                  <a:lnTo>
                    <a:pt x="42" y="71"/>
                  </a:lnTo>
                  <a:lnTo>
                    <a:pt x="46" y="69"/>
                  </a:lnTo>
                  <a:lnTo>
                    <a:pt x="46" y="64"/>
                  </a:lnTo>
                  <a:lnTo>
                    <a:pt x="46" y="58"/>
                  </a:lnTo>
                  <a:lnTo>
                    <a:pt x="44" y="56"/>
                  </a:lnTo>
                  <a:lnTo>
                    <a:pt x="46" y="52"/>
                  </a:lnTo>
                  <a:lnTo>
                    <a:pt x="48" y="52"/>
                  </a:lnTo>
                  <a:lnTo>
                    <a:pt x="48" y="48"/>
                  </a:lnTo>
                  <a:lnTo>
                    <a:pt x="52" y="48"/>
                  </a:lnTo>
                  <a:lnTo>
                    <a:pt x="54" y="41"/>
                  </a:lnTo>
                  <a:lnTo>
                    <a:pt x="56" y="33"/>
                  </a:lnTo>
                  <a:lnTo>
                    <a:pt x="59" y="29"/>
                  </a:lnTo>
                  <a:lnTo>
                    <a:pt x="65" y="27"/>
                  </a:lnTo>
                  <a:lnTo>
                    <a:pt x="69" y="27"/>
                  </a:lnTo>
                  <a:lnTo>
                    <a:pt x="77" y="29"/>
                  </a:lnTo>
                  <a:lnTo>
                    <a:pt x="82" y="31"/>
                  </a:lnTo>
                  <a:lnTo>
                    <a:pt x="86" y="31"/>
                  </a:lnTo>
                  <a:lnTo>
                    <a:pt x="84" y="25"/>
                  </a:lnTo>
                  <a:lnTo>
                    <a:pt x="84" y="22"/>
                  </a:lnTo>
                  <a:lnTo>
                    <a:pt x="86" y="20"/>
                  </a:lnTo>
                  <a:lnTo>
                    <a:pt x="88" y="16"/>
                  </a:lnTo>
                  <a:lnTo>
                    <a:pt x="88" y="12"/>
                  </a:lnTo>
                  <a:lnTo>
                    <a:pt x="92" y="10"/>
                  </a:lnTo>
                  <a:lnTo>
                    <a:pt x="94" y="4"/>
                  </a:lnTo>
                  <a:lnTo>
                    <a:pt x="100" y="6"/>
                  </a:lnTo>
                  <a:lnTo>
                    <a:pt x="109" y="10"/>
                  </a:lnTo>
                  <a:lnTo>
                    <a:pt x="115" y="8"/>
                  </a:lnTo>
                  <a:lnTo>
                    <a:pt x="121" y="4"/>
                  </a:lnTo>
                  <a:lnTo>
                    <a:pt x="127" y="4"/>
                  </a:lnTo>
                  <a:lnTo>
                    <a:pt x="130" y="0"/>
                  </a:lnTo>
                  <a:lnTo>
                    <a:pt x="138" y="4"/>
                  </a:lnTo>
                  <a:lnTo>
                    <a:pt x="146" y="6"/>
                  </a:lnTo>
                  <a:lnTo>
                    <a:pt x="152" y="10"/>
                  </a:lnTo>
                  <a:lnTo>
                    <a:pt x="155" y="12"/>
                  </a:lnTo>
                  <a:lnTo>
                    <a:pt x="161" y="16"/>
                  </a:lnTo>
                  <a:lnTo>
                    <a:pt x="165" y="20"/>
                  </a:lnTo>
                  <a:lnTo>
                    <a:pt x="169" y="23"/>
                  </a:lnTo>
                  <a:lnTo>
                    <a:pt x="173" y="25"/>
                  </a:lnTo>
                  <a:lnTo>
                    <a:pt x="180" y="31"/>
                  </a:lnTo>
                  <a:lnTo>
                    <a:pt x="182" y="41"/>
                  </a:lnTo>
                  <a:lnTo>
                    <a:pt x="184" y="46"/>
                  </a:lnTo>
                  <a:lnTo>
                    <a:pt x="184" y="54"/>
                  </a:lnTo>
                  <a:lnTo>
                    <a:pt x="180" y="62"/>
                  </a:lnTo>
                  <a:lnTo>
                    <a:pt x="175" y="66"/>
                  </a:lnTo>
                  <a:lnTo>
                    <a:pt x="176" y="73"/>
                  </a:lnTo>
                  <a:lnTo>
                    <a:pt x="180" y="81"/>
                  </a:lnTo>
                  <a:lnTo>
                    <a:pt x="176" y="87"/>
                  </a:lnTo>
                  <a:lnTo>
                    <a:pt x="175" y="91"/>
                  </a:lnTo>
                  <a:lnTo>
                    <a:pt x="176" y="94"/>
                  </a:lnTo>
                  <a:lnTo>
                    <a:pt x="182" y="98"/>
                  </a:lnTo>
                  <a:lnTo>
                    <a:pt x="182" y="104"/>
                  </a:lnTo>
                  <a:lnTo>
                    <a:pt x="178" y="114"/>
                  </a:lnTo>
                  <a:lnTo>
                    <a:pt x="178" y="116"/>
                  </a:lnTo>
                  <a:lnTo>
                    <a:pt x="175" y="119"/>
                  </a:lnTo>
                  <a:lnTo>
                    <a:pt x="173" y="123"/>
                  </a:lnTo>
                  <a:lnTo>
                    <a:pt x="171" y="127"/>
                  </a:lnTo>
                  <a:lnTo>
                    <a:pt x="167" y="133"/>
                  </a:lnTo>
                  <a:lnTo>
                    <a:pt x="163" y="137"/>
                  </a:lnTo>
                  <a:lnTo>
                    <a:pt x="163" y="142"/>
                  </a:lnTo>
                  <a:lnTo>
                    <a:pt x="163" y="146"/>
                  </a:lnTo>
                  <a:lnTo>
                    <a:pt x="163" y="148"/>
                  </a:lnTo>
                  <a:lnTo>
                    <a:pt x="161" y="152"/>
                  </a:lnTo>
                  <a:lnTo>
                    <a:pt x="155" y="150"/>
                  </a:lnTo>
                  <a:lnTo>
                    <a:pt x="146" y="146"/>
                  </a:lnTo>
                  <a:lnTo>
                    <a:pt x="140" y="150"/>
                  </a:lnTo>
                  <a:lnTo>
                    <a:pt x="136" y="152"/>
                  </a:lnTo>
                  <a:lnTo>
                    <a:pt x="130" y="150"/>
                  </a:lnTo>
                  <a:lnTo>
                    <a:pt x="123" y="146"/>
                  </a:lnTo>
                  <a:lnTo>
                    <a:pt x="117" y="146"/>
                  </a:lnTo>
                  <a:lnTo>
                    <a:pt x="111" y="141"/>
                  </a:lnTo>
                  <a:lnTo>
                    <a:pt x="104" y="137"/>
                  </a:lnTo>
                  <a:lnTo>
                    <a:pt x="98" y="137"/>
                  </a:lnTo>
                  <a:lnTo>
                    <a:pt x="94" y="135"/>
                  </a:lnTo>
                  <a:lnTo>
                    <a:pt x="88" y="135"/>
                  </a:lnTo>
                  <a:lnTo>
                    <a:pt x="81" y="129"/>
                  </a:lnTo>
                  <a:lnTo>
                    <a:pt x="77" y="127"/>
                  </a:lnTo>
                  <a:lnTo>
                    <a:pt x="71" y="129"/>
                  </a:lnTo>
                  <a:lnTo>
                    <a:pt x="65" y="129"/>
                  </a:lnTo>
                  <a:lnTo>
                    <a:pt x="61" y="127"/>
                  </a:lnTo>
                  <a:lnTo>
                    <a:pt x="59" y="127"/>
                  </a:lnTo>
                  <a:lnTo>
                    <a:pt x="56" y="125"/>
                  </a:lnTo>
                  <a:lnTo>
                    <a:pt x="52" y="121"/>
                  </a:lnTo>
                  <a:lnTo>
                    <a:pt x="46" y="123"/>
                  </a:lnTo>
                  <a:lnTo>
                    <a:pt x="29" y="121"/>
                  </a:lnTo>
                  <a:lnTo>
                    <a:pt x="19" y="121"/>
                  </a:lnTo>
                  <a:lnTo>
                    <a:pt x="13" y="127"/>
                  </a:lnTo>
                  <a:lnTo>
                    <a:pt x="8" y="131"/>
                  </a:lnTo>
                  <a:lnTo>
                    <a:pt x="6" y="129"/>
                  </a:lnTo>
                  <a:lnTo>
                    <a:pt x="2" y="123"/>
                  </a:lnTo>
                  <a:lnTo>
                    <a:pt x="2" y="116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5561280" y="3997440"/>
              <a:ext cx="32040" cy="24480"/>
            </a:xfrm>
            <a:custGeom>
              <a:avLst/>
              <a:gdLst/>
              <a:ahLst/>
              <a:rect l="l" t="t" r="r" b="b"/>
              <a:pathLst>
                <a:path w="113" h="69">
                  <a:moveTo>
                    <a:pt x="23" y="0"/>
                  </a:moveTo>
                  <a:lnTo>
                    <a:pt x="21" y="6"/>
                  </a:lnTo>
                  <a:lnTo>
                    <a:pt x="14" y="12"/>
                  </a:lnTo>
                  <a:lnTo>
                    <a:pt x="10" y="19"/>
                  </a:lnTo>
                  <a:lnTo>
                    <a:pt x="8" y="27"/>
                  </a:lnTo>
                  <a:lnTo>
                    <a:pt x="2" y="35"/>
                  </a:lnTo>
                  <a:lnTo>
                    <a:pt x="0" y="38"/>
                  </a:lnTo>
                  <a:lnTo>
                    <a:pt x="2" y="38"/>
                  </a:lnTo>
                  <a:lnTo>
                    <a:pt x="12" y="40"/>
                  </a:lnTo>
                  <a:lnTo>
                    <a:pt x="17" y="46"/>
                  </a:lnTo>
                  <a:lnTo>
                    <a:pt x="17" y="54"/>
                  </a:lnTo>
                  <a:lnTo>
                    <a:pt x="14" y="60"/>
                  </a:lnTo>
                  <a:lnTo>
                    <a:pt x="15" y="65"/>
                  </a:lnTo>
                  <a:lnTo>
                    <a:pt x="17" y="67"/>
                  </a:lnTo>
                  <a:lnTo>
                    <a:pt x="23" y="67"/>
                  </a:lnTo>
                  <a:lnTo>
                    <a:pt x="33" y="67"/>
                  </a:lnTo>
                  <a:lnTo>
                    <a:pt x="46" y="67"/>
                  </a:lnTo>
                  <a:lnTo>
                    <a:pt x="50" y="69"/>
                  </a:lnTo>
                  <a:lnTo>
                    <a:pt x="46" y="63"/>
                  </a:lnTo>
                  <a:lnTo>
                    <a:pt x="44" y="60"/>
                  </a:lnTo>
                  <a:lnTo>
                    <a:pt x="46" y="60"/>
                  </a:lnTo>
                  <a:lnTo>
                    <a:pt x="50" y="63"/>
                  </a:lnTo>
                  <a:lnTo>
                    <a:pt x="54" y="61"/>
                  </a:lnTo>
                  <a:lnTo>
                    <a:pt x="60" y="60"/>
                  </a:lnTo>
                  <a:lnTo>
                    <a:pt x="63" y="61"/>
                  </a:lnTo>
                  <a:lnTo>
                    <a:pt x="67" y="65"/>
                  </a:lnTo>
                  <a:lnTo>
                    <a:pt x="69" y="67"/>
                  </a:lnTo>
                  <a:lnTo>
                    <a:pt x="75" y="65"/>
                  </a:lnTo>
                  <a:lnTo>
                    <a:pt x="81" y="65"/>
                  </a:lnTo>
                  <a:lnTo>
                    <a:pt x="85" y="61"/>
                  </a:lnTo>
                  <a:lnTo>
                    <a:pt x="90" y="56"/>
                  </a:lnTo>
                  <a:lnTo>
                    <a:pt x="98" y="50"/>
                  </a:lnTo>
                  <a:lnTo>
                    <a:pt x="110" y="48"/>
                  </a:lnTo>
                  <a:lnTo>
                    <a:pt x="113" y="44"/>
                  </a:lnTo>
                  <a:lnTo>
                    <a:pt x="111" y="38"/>
                  </a:lnTo>
                  <a:lnTo>
                    <a:pt x="108" y="35"/>
                  </a:lnTo>
                  <a:lnTo>
                    <a:pt x="104" y="29"/>
                  </a:lnTo>
                  <a:lnTo>
                    <a:pt x="98" y="21"/>
                  </a:lnTo>
                  <a:lnTo>
                    <a:pt x="92" y="17"/>
                  </a:lnTo>
                  <a:lnTo>
                    <a:pt x="88" y="15"/>
                  </a:lnTo>
                  <a:lnTo>
                    <a:pt x="88" y="12"/>
                  </a:lnTo>
                  <a:lnTo>
                    <a:pt x="83" y="10"/>
                  </a:lnTo>
                  <a:lnTo>
                    <a:pt x="75" y="10"/>
                  </a:lnTo>
                  <a:lnTo>
                    <a:pt x="67" y="10"/>
                  </a:lnTo>
                  <a:lnTo>
                    <a:pt x="56" y="13"/>
                  </a:lnTo>
                  <a:lnTo>
                    <a:pt x="48" y="13"/>
                  </a:lnTo>
                  <a:lnTo>
                    <a:pt x="40" y="13"/>
                  </a:lnTo>
                  <a:lnTo>
                    <a:pt x="37" y="10"/>
                  </a:lnTo>
                  <a:lnTo>
                    <a:pt x="33" y="6"/>
                  </a:lnTo>
                  <a:lnTo>
                    <a:pt x="31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5581440" y="3937320"/>
              <a:ext cx="69480" cy="95400"/>
            </a:xfrm>
            <a:custGeom>
              <a:avLst/>
              <a:gdLst/>
              <a:ahLst/>
              <a:rect l="l" t="t" r="r" b="b"/>
              <a:pathLst>
                <a:path w="232" h="269">
                  <a:moveTo>
                    <a:pt x="39" y="244"/>
                  </a:moveTo>
                  <a:lnTo>
                    <a:pt x="48" y="242"/>
                  </a:lnTo>
                  <a:lnTo>
                    <a:pt x="56" y="244"/>
                  </a:lnTo>
                  <a:lnTo>
                    <a:pt x="62" y="244"/>
                  </a:lnTo>
                  <a:lnTo>
                    <a:pt x="62" y="236"/>
                  </a:lnTo>
                  <a:lnTo>
                    <a:pt x="60" y="234"/>
                  </a:lnTo>
                  <a:lnTo>
                    <a:pt x="66" y="234"/>
                  </a:lnTo>
                  <a:lnTo>
                    <a:pt x="67" y="234"/>
                  </a:lnTo>
                  <a:lnTo>
                    <a:pt x="69" y="240"/>
                  </a:lnTo>
                  <a:lnTo>
                    <a:pt x="69" y="246"/>
                  </a:lnTo>
                  <a:lnTo>
                    <a:pt x="73" y="251"/>
                  </a:lnTo>
                  <a:lnTo>
                    <a:pt x="77" y="253"/>
                  </a:lnTo>
                  <a:lnTo>
                    <a:pt x="77" y="251"/>
                  </a:lnTo>
                  <a:lnTo>
                    <a:pt x="81" y="248"/>
                  </a:lnTo>
                  <a:lnTo>
                    <a:pt x="85" y="248"/>
                  </a:lnTo>
                  <a:lnTo>
                    <a:pt x="85" y="244"/>
                  </a:lnTo>
                  <a:lnTo>
                    <a:pt x="89" y="240"/>
                  </a:lnTo>
                  <a:lnTo>
                    <a:pt x="92" y="242"/>
                  </a:lnTo>
                  <a:lnTo>
                    <a:pt x="96" y="238"/>
                  </a:lnTo>
                  <a:lnTo>
                    <a:pt x="98" y="234"/>
                  </a:lnTo>
                  <a:lnTo>
                    <a:pt x="104" y="234"/>
                  </a:lnTo>
                  <a:lnTo>
                    <a:pt x="106" y="234"/>
                  </a:lnTo>
                  <a:lnTo>
                    <a:pt x="110" y="236"/>
                  </a:lnTo>
                  <a:lnTo>
                    <a:pt x="112" y="240"/>
                  </a:lnTo>
                  <a:lnTo>
                    <a:pt x="113" y="240"/>
                  </a:lnTo>
                  <a:lnTo>
                    <a:pt x="115" y="236"/>
                  </a:lnTo>
                  <a:lnTo>
                    <a:pt x="119" y="240"/>
                  </a:lnTo>
                  <a:lnTo>
                    <a:pt x="121" y="248"/>
                  </a:lnTo>
                  <a:lnTo>
                    <a:pt x="129" y="255"/>
                  </a:lnTo>
                  <a:lnTo>
                    <a:pt x="133" y="263"/>
                  </a:lnTo>
                  <a:lnTo>
                    <a:pt x="140" y="269"/>
                  </a:lnTo>
                  <a:lnTo>
                    <a:pt x="144" y="269"/>
                  </a:lnTo>
                  <a:lnTo>
                    <a:pt x="148" y="267"/>
                  </a:lnTo>
                  <a:lnTo>
                    <a:pt x="152" y="265"/>
                  </a:lnTo>
                  <a:lnTo>
                    <a:pt x="154" y="263"/>
                  </a:lnTo>
                  <a:lnTo>
                    <a:pt x="158" y="263"/>
                  </a:lnTo>
                  <a:lnTo>
                    <a:pt x="158" y="259"/>
                  </a:lnTo>
                  <a:lnTo>
                    <a:pt x="152" y="255"/>
                  </a:lnTo>
                  <a:lnTo>
                    <a:pt x="146" y="251"/>
                  </a:lnTo>
                  <a:lnTo>
                    <a:pt x="148" y="246"/>
                  </a:lnTo>
                  <a:lnTo>
                    <a:pt x="154" y="244"/>
                  </a:lnTo>
                  <a:lnTo>
                    <a:pt x="160" y="238"/>
                  </a:lnTo>
                  <a:lnTo>
                    <a:pt x="167" y="234"/>
                  </a:lnTo>
                  <a:lnTo>
                    <a:pt x="173" y="232"/>
                  </a:lnTo>
                  <a:lnTo>
                    <a:pt x="179" y="227"/>
                  </a:lnTo>
                  <a:lnTo>
                    <a:pt x="179" y="213"/>
                  </a:lnTo>
                  <a:lnTo>
                    <a:pt x="181" y="209"/>
                  </a:lnTo>
                  <a:lnTo>
                    <a:pt x="179" y="205"/>
                  </a:lnTo>
                  <a:lnTo>
                    <a:pt x="184" y="196"/>
                  </a:lnTo>
                  <a:lnTo>
                    <a:pt x="192" y="188"/>
                  </a:lnTo>
                  <a:lnTo>
                    <a:pt x="196" y="186"/>
                  </a:lnTo>
                  <a:lnTo>
                    <a:pt x="204" y="184"/>
                  </a:lnTo>
                  <a:lnTo>
                    <a:pt x="208" y="180"/>
                  </a:lnTo>
                  <a:lnTo>
                    <a:pt x="211" y="179"/>
                  </a:lnTo>
                  <a:lnTo>
                    <a:pt x="208" y="177"/>
                  </a:lnTo>
                  <a:lnTo>
                    <a:pt x="202" y="173"/>
                  </a:lnTo>
                  <a:lnTo>
                    <a:pt x="194" y="169"/>
                  </a:lnTo>
                  <a:lnTo>
                    <a:pt x="194" y="167"/>
                  </a:lnTo>
                  <a:lnTo>
                    <a:pt x="192" y="161"/>
                  </a:lnTo>
                  <a:lnTo>
                    <a:pt x="194" y="159"/>
                  </a:lnTo>
                  <a:lnTo>
                    <a:pt x="206" y="150"/>
                  </a:lnTo>
                  <a:lnTo>
                    <a:pt x="209" y="146"/>
                  </a:lnTo>
                  <a:lnTo>
                    <a:pt x="208" y="142"/>
                  </a:lnTo>
                  <a:lnTo>
                    <a:pt x="206" y="134"/>
                  </a:lnTo>
                  <a:lnTo>
                    <a:pt x="211" y="133"/>
                  </a:lnTo>
                  <a:lnTo>
                    <a:pt x="215" y="127"/>
                  </a:lnTo>
                  <a:lnTo>
                    <a:pt x="219" y="123"/>
                  </a:lnTo>
                  <a:lnTo>
                    <a:pt x="225" y="119"/>
                  </a:lnTo>
                  <a:lnTo>
                    <a:pt x="229" y="115"/>
                  </a:lnTo>
                  <a:lnTo>
                    <a:pt x="231" y="113"/>
                  </a:lnTo>
                  <a:lnTo>
                    <a:pt x="232" y="109"/>
                  </a:lnTo>
                  <a:lnTo>
                    <a:pt x="231" y="104"/>
                  </a:lnTo>
                  <a:lnTo>
                    <a:pt x="227" y="98"/>
                  </a:lnTo>
                  <a:lnTo>
                    <a:pt x="227" y="94"/>
                  </a:lnTo>
                  <a:lnTo>
                    <a:pt x="221" y="96"/>
                  </a:lnTo>
                  <a:lnTo>
                    <a:pt x="217" y="98"/>
                  </a:lnTo>
                  <a:lnTo>
                    <a:pt x="213" y="98"/>
                  </a:lnTo>
                  <a:lnTo>
                    <a:pt x="209" y="96"/>
                  </a:lnTo>
                  <a:lnTo>
                    <a:pt x="211" y="94"/>
                  </a:lnTo>
                  <a:lnTo>
                    <a:pt x="215" y="88"/>
                  </a:lnTo>
                  <a:lnTo>
                    <a:pt x="219" y="81"/>
                  </a:lnTo>
                  <a:lnTo>
                    <a:pt x="221" y="77"/>
                  </a:lnTo>
                  <a:lnTo>
                    <a:pt x="225" y="71"/>
                  </a:lnTo>
                  <a:lnTo>
                    <a:pt x="227" y="67"/>
                  </a:lnTo>
                  <a:lnTo>
                    <a:pt x="227" y="63"/>
                  </a:lnTo>
                  <a:lnTo>
                    <a:pt x="229" y="58"/>
                  </a:lnTo>
                  <a:lnTo>
                    <a:pt x="229" y="52"/>
                  </a:lnTo>
                  <a:lnTo>
                    <a:pt x="231" y="46"/>
                  </a:lnTo>
                  <a:lnTo>
                    <a:pt x="231" y="38"/>
                  </a:lnTo>
                  <a:lnTo>
                    <a:pt x="227" y="33"/>
                  </a:lnTo>
                  <a:lnTo>
                    <a:pt x="227" y="29"/>
                  </a:lnTo>
                  <a:lnTo>
                    <a:pt x="221" y="27"/>
                  </a:lnTo>
                  <a:lnTo>
                    <a:pt x="217" y="25"/>
                  </a:lnTo>
                  <a:lnTo>
                    <a:pt x="215" y="23"/>
                  </a:lnTo>
                  <a:lnTo>
                    <a:pt x="213" y="23"/>
                  </a:lnTo>
                  <a:lnTo>
                    <a:pt x="211" y="21"/>
                  </a:lnTo>
                  <a:lnTo>
                    <a:pt x="209" y="14"/>
                  </a:lnTo>
                  <a:lnTo>
                    <a:pt x="209" y="12"/>
                  </a:lnTo>
                  <a:lnTo>
                    <a:pt x="206" y="8"/>
                  </a:lnTo>
                  <a:lnTo>
                    <a:pt x="202" y="4"/>
                  </a:lnTo>
                  <a:lnTo>
                    <a:pt x="196" y="2"/>
                  </a:lnTo>
                  <a:lnTo>
                    <a:pt x="192" y="2"/>
                  </a:lnTo>
                  <a:lnTo>
                    <a:pt x="188" y="6"/>
                  </a:lnTo>
                  <a:lnTo>
                    <a:pt x="183" y="6"/>
                  </a:lnTo>
                  <a:lnTo>
                    <a:pt x="179" y="4"/>
                  </a:lnTo>
                  <a:lnTo>
                    <a:pt x="171" y="0"/>
                  </a:lnTo>
                  <a:lnTo>
                    <a:pt x="173" y="8"/>
                  </a:lnTo>
                  <a:lnTo>
                    <a:pt x="175" y="15"/>
                  </a:lnTo>
                  <a:lnTo>
                    <a:pt x="177" y="19"/>
                  </a:lnTo>
                  <a:lnTo>
                    <a:pt x="175" y="23"/>
                  </a:lnTo>
                  <a:lnTo>
                    <a:pt x="169" y="23"/>
                  </a:lnTo>
                  <a:lnTo>
                    <a:pt x="163" y="23"/>
                  </a:lnTo>
                  <a:lnTo>
                    <a:pt x="158" y="23"/>
                  </a:lnTo>
                  <a:lnTo>
                    <a:pt x="154" y="25"/>
                  </a:lnTo>
                  <a:lnTo>
                    <a:pt x="152" y="27"/>
                  </a:lnTo>
                  <a:lnTo>
                    <a:pt x="150" y="31"/>
                  </a:lnTo>
                  <a:lnTo>
                    <a:pt x="146" y="35"/>
                  </a:lnTo>
                  <a:lnTo>
                    <a:pt x="142" y="31"/>
                  </a:lnTo>
                  <a:lnTo>
                    <a:pt x="137" y="27"/>
                  </a:lnTo>
                  <a:lnTo>
                    <a:pt x="135" y="23"/>
                  </a:lnTo>
                  <a:lnTo>
                    <a:pt x="133" y="19"/>
                  </a:lnTo>
                  <a:lnTo>
                    <a:pt x="129" y="14"/>
                  </a:lnTo>
                  <a:lnTo>
                    <a:pt x="127" y="19"/>
                  </a:lnTo>
                  <a:lnTo>
                    <a:pt x="123" y="25"/>
                  </a:lnTo>
                  <a:lnTo>
                    <a:pt x="119" y="33"/>
                  </a:lnTo>
                  <a:lnTo>
                    <a:pt x="115" y="37"/>
                  </a:lnTo>
                  <a:lnTo>
                    <a:pt x="108" y="42"/>
                  </a:lnTo>
                  <a:lnTo>
                    <a:pt x="110" y="44"/>
                  </a:lnTo>
                  <a:lnTo>
                    <a:pt x="117" y="46"/>
                  </a:lnTo>
                  <a:lnTo>
                    <a:pt x="125" y="48"/>
                  </a:lnTo>
                  <a:lnTo>
                    <a:pt x="131" y="50"/>
                  </a:lnTo>
                  <a:lnTo>
                    <a:pt x="135" y="48"/>
                  </a:lnTo>
                  <a:lnTo>
                    <a:pt x="137" y="46"/>
                  </a:lnTo>
                  <a:lnTo>
                    <a:pt x="140" y="48"/>
                  </a:lnTo>
                  <a:lnTo>
                    <a:pt x="146" y="48"/>
                  </a:lnTo>
                  <a:lnTo>
                    <a:pt x="150" y="50"/>
                  </a:lnTo>
                  <a:lnTo>
                    <a:pt x="152" y="54"/>
                  </a:lnTo>
                  <a:lnTo>
                    <a:pt x="156" y="54"/>
                  </a:lnTo>
                  <a:lnTo>
                    <a:pt x="158" y="58"/>
                  </a:lnTo>
                  <a:lnTo>
                    <a:pt x="158" y="65"/>
                  </a:lnTo>
                  <a:lnTo>
                    <a:pt x="158" y="71"/>
                  </a:lnTo>
                  <a:lnTo>
                    <a:pt x="156" y="79"/>
                  </a:lnTo>
                  <a:lnTo>
                    <a:pt x="154" y="85"/>
                  </a:lnTo>
                  <a:lnTo>
                    <a:pt x="148" y="88"/>
                  </a:lnTo>
                  <a:lnTo>
                    <a:pt x="140" y="88"/>
                  </a:lnTo>
                  <a:lnTo>
                    <a:pt x="135" y="90"/>
                  </a:lnTo>
                  <a:lnTo>
                    <a:pt x="131" y="88"/>
                  </a:lnTo>
                  <a:lnTo>
                    <a:pt x="127" y="85"/>
                  </a:lnTo>
                  <a:lnTo>
                    <a:pt x="121" y="94"/>
                  </a:lnTo>
                  <a:lnTo>
                    <a:pt x="113" y="104"/>
                  </a:lnTo>
                  <a:lnTo>
                    <a:pt x="104" y="109"/>
                  </a:lnTo>
                  <a:lnTo>
                    <a:pt x="98" y="111"/>
                  </a:lnTo>
                  <a:lnTo>
                    <a:pt x="98" y="109"/>
                  </a:lnTo>
                  <a:lnTo>
                    <a:pt x="96" y="108"/>
                  </a:lnTo>
                  <a:lnTo>
                    <a:pt x="92" y="111"/>
                  </a:lnTo>
                  <a:lnTo>
                    <a:pt x="87" y="111"/>
                  </a:lnTo>
                  <a:lnTo>
                    <a:pt x="81" y="113"/>
                  </a:lnTo>
                  <a:lnTo>
                    <a:pt x="77" y="121"/>
                  </a:lnTo>
                  <a:lnTo>
                    <a:pt x="77" y="129"/>
                  </a:lnTo>
                  <a:lnTo>
                    <a:pt x="71" y="134"/>
                  </a:lnTo>
                  <a:lnTo>
                    <a:pt x="60" y="138"/>
                  </a:lnTo>
                  <a:lnTo>
                    <a:pt x="52" y="142"/>
                  </a:lnTo>
                  <a:lnTo>
                    <a:pt x="48" y="148"/>
                  </a:lnTo>
                  <a:lnTo>
                    <a:pt x="44" y="152"/>
                  </a:lnTo>
                  <a:lnTo>
                    <a:pt x="35" y="159"/>
                  </a:lnTo>
                  <a:lnTo>
                    <a:pt x="23" y="165"/>
                  </a:lnTo>
                  <a:lnTo>
                    <a:pt x="12" y="169"/>
                  </a:lnTo>
                  <a:lnTo>
                    <a:pt x="6" y="173"/>
                  </a:lnTo>
                  <a:lnTo>
                    <a:pt x="0" y="177"/>
                  </a:lnTo>
                  <a:lnTo>
                    <a:pt x="8" y="177"/>
                  </a:lnTo>
                  <a:lnTo>
                    <a:pt x="16" y="177"/>
                  </a:lnTo>
                  <a:lnTo>
                    <a:pt x="21" y="179"/>
                  </a:lnTo>
                  <a:lnTo>
                    <a:pt x="21" y="182"/>
                  </a:lnTo>
                  <a:lnTo>
                    <a:pt x="25" y="184"/>
                  </a:lnTo>
                  <a:lnTo>
                    <a:pt x="31" y="188"/>
                  </a:lnTo>
                  <a:lnTo>
                    <a:pt x="37" y="196"/>
                  </a:lnTo>
                  <a:lnTo>
                    <a:pt x="41" y="202"/>
                  </a:lnTo>
                  <a:lnTo>
                    <a:pt x="44" y="205"/>
                  </a:lnTo>
                  <a:lnTo>
                    <a:pt x="46" y="211"/>
                  </a:lnTo>
                  <a:lnTo>
                    <a:pt x="43" y="215"/>
                  </a:lnTo>
                  <a:lnTo>
                    <a:pt x="31" y="217"/>
                  </a:lnTo>
                  <a:lnTo>
                    <a:pt x="23" y="223"/>
                  </a:lnTo>
                  <a:lnTo>
                    <a:pt x="18" y="228"/>
                  </a:lnTo>
                  <a:lnTo>
                    <a:pt x="14" y="232"/>
                  </a:lnTo>
                  <a:lnTo>
                    <a:pt x="8" y="232"/>
                  </a:lnTo>
                  <a:lnTo>
                    <a:pt x="2" y="234"/>
                  </a:lnTo>
                  <a:lnTo>
                    <a:pt x="4" y="236"/>
                  </a:lnTo>
                  <a:lnTo>
                    <a:pt x="10" y="238"/>
                  </a:lnTo>
                  <a:lnTo>
                    <a:pt x="18" y="246"/>
                  </a:lnTo>
                  <a:lnTo>
                    <a:pt x="21" y="248"/>
                  </a:lnTo>
                  <a:lnTo>
                    <a:pt x="25" y="244"/>
                  </a:lnTo>
                  <a:lnTo>
                    <a:pt x="27" y="238"/>
                  </a:lnTo>
                  <a:lnTo>
                    <a:pt x="29" y="240"/>
                  </a:lnTo>
                  <a:lnTo>
                    <a:pt x="29" y="244"/>
                  </a:lnTo>
                  <a:lnTo>
                    <a:pt x="33" y="246"/>
                  </a:lnTo>
                  <a:lnTo>
                    <a:pt x="39" y="24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5525640" y="3993840"/>
              <a:ext cx="42840" cy="28080"/>
            </a:xfrm>
            <a:custGeom>
              <a:avLst/>
              <a:gdLst/>
              <a:ahLst/>
              <a:rect l="l" t="t" r="r" b="b"/>
              <a:pathLst>
                <a:path w="138" h="83">
                  <a:moveTo>
                    <a:pt x="132" y="75"/>
                  </a:moveTo>
                  <a:lnTo>
                    <a:pt x="132" y="79"/>
                  </a:lnTo>
                  <a:lnTo>
                    <a:pt x="128" y="79"/>
                  </a:lnTo>
                  <a:lnTo>
                    <a:pt x="115" y="77"/>
                  </a:lnTo>
                  <a:lnTo>
                    <a:pt x="111" y="77"/>
                  </a:lnTo>
                  <a:lnTo>
                    <a:pt x="111" y="81"/>
                  </a:lnTo>
                  <a:lnTo>
                    <a:pt x="107" y="79"/>
                  </a:lnTo>
                  <a:lnTo>
                    <a:pt x="105" y="77"/>
                  </a:lnTo>
                  <a:lnTo>
                    <a:pt x="96" y="71"/>
                  </a:lnTo>
                  <a:lnTo>
                    <a:pt x="94" y="69"/>
                  </a:lnTo>
                  <a:lnTo>
                    <a:pt x="92" y="69"/>
                  </a:lnTo>
                  <a:lnTo>
                    <a:pt x="88" y="68"/>
                  </a:lnTo>
                  <a:lnTo>
                    <a:pt x="84" y="69"/>
                  </a:lnTo>
                  <a:lnTo>
                    <a:pt x="81" y="68"/>
                  </a:lnTo>
                  <a:lnTo>
                    <a:pt x="82" y="66"/>
                  </a:lnTo>
                  <a:lnTo>
                    <a:pt x="82" y="58"/>
                  </a:lnTo>
                  <a:lnTo>
                    <a:pt x="82" y="54"/>
                  </a:lnTo>
                  <a:lnTo>
                    <a:pt x="79" y="58"/>
                  </a:lnTo>
                  <a:lnTo>
                    <a:pt x="75" y="58"/>
                  </a:lnTo>
                  <a:lnTo>
                    <a:pt x="69" y="56"/>
                  </a:lnTo>
                  <a:lnTo>
                    <a:pt x="65" y="58"/>
                  </a:lnTo>
                  <a:lnTo>
                    <a:pt x="69" y="58"/>
                  </a:lnTo>
                  <a:lnTo>
                    <a:pt x="67" y="66"/>
                  </a:lnTo>
                  <a:lnTo>
                    <a:pt x="61" y="75"/>
                  </a:lnTo>
                  <a:lnTo>
                    <a:pt x="59" y="77"/>
                  </a:lnTo>
                  <a:lnTo>
                    <a:pt x="54" y="81"/>
                  </a:lnTo>
                  <a:lnTo>
                    <a:pt x="48" y="81"/>
                  </a:lnTo>
                  <a:lnTo>
                    <a:pt x="46" y="79"/>
                  </a:lnTo>
                  <a:lnTo>
                    <a:pt x="46" y="77"/>
                  </a:lnTo>
                  <a:lnTo>
                    <a:pt x="42" y="79"/>
                  </a:lnTo>
                  <a:lnTo>
                    <a:pt x="36" y="81"/>
                  </a:lnTo>
                  <a:lnTo>
                    <a:pt x="34" y="81"/>
                  </a:lnTo>
                  <a:lnTo>
                    <a:pt x="33" y="79"/>
                  </a:lnTo>
                  <a:lnTo>
                    <a:pt x="29" y="81"/>
                  </a:lnTo>
                  <a:lnTo>
                    <a:pt x="29" y="83"/>
                  </a:lnTo>
                  <a:lnTo>
                    <a:pt x="21" y="81"/>
                  </a:lnTo>
                  <a:lnTo>
                    <a:pt x="15" y="79"/>
                  </a:lnTo>
                  <a:lnTo>
                    <a:pt x="10" y="77"/>
                  </a:lnTo>
                  <a:lnTo>
                    <a:pt x="2" y="75"/>
                  </a:lnTo>
                  <a:lnTo>
                    <a:pt x="6" y="69"/>
                  </a:lnTo>
                  <a:lnTo>
                    <a:pt x="4" y="62"/>
                  </a:lnTo>
                  <a:lnTo>
                    <a:pt x="4" y="52"/>
                  </a:lnTo>
                  <a:lnTo>
                    <a:pt x="2" y="45"/>
                  </a:lnTo>
                  <a:lnTo>
                    <a:pt x="0" y="39"/>
                  </a:lnTo>
                  <a:lnTo>
                    <a:pt x="2" y="31"/>
                  </a:lnTo>
                  <a:lnTo>
                    <a:pt x="11" y="27"/>
                  </a:lnTo>
                  <a:lnTo>
                    <a:pt x="17" y="23"/>
                  </a:lnTo>
                  <a:lnTo>
                    <a:pt x="19" y="18"/>
                  </a:lnTo>
                  <a:lnTo>
                    <a:pt x="17" y="8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5" y="2"/>
                  </a:lnTo>
                  <a:lnTo>
                    <a:pt x="34" y="8"/>
                  </a:lnTo>
                  <a:lnTo>
                    <a:pt x="42" y="8"/>
                  </a:lnTo>
                  <a:lnTo>
                    <a:pt x="46" y="6"/>
                  </a:lnTo>
                  <a:lnTo>
                    <a:pt x="48" y="6"/>
                  </a:lnTo>
                  <a:lnTo>
                    <a:pt x="50" y="6"/>
                  </a:lnTo>
                  <a:lnTo>
                    <a:pt x="56" y="6"/>
                  </a:lnTo>
                  <a:lnTo>
                    <a:pt x="65" y="6"/>
                  </a:lnTo>
                  <a:lnTo>
                    <a:pt x="73" y="4"/>
                  </a:lnTo>
                  <a:lnTo>
                    <a:pt x="81" y="2"/>
                  </a:lnTo>
                  <a:lnTo>
                    <a:pt x="84" y="4"/>
                  </a:lnTo>
                  <a:lnTo>
                    <a:pt x="88" y="16"/>
                  </a:lnTo>
                  <a:lnTo>
                    <a:pt x="90" y="21"/>
                  </a:lnTo>
                  <a:lnTo>
                    <a:pt x="96" y="27"/>
                  </a:lnTo>
                  <a:lnTo>
                    <a:pt x="127" y="6"/>
                  </a:lnTo>
                  <a:lnTo>
                    <a:pt x="128" y="6"/>
                  </a:lnTo>
                  <a:lnTo>
                    <a:pt x="134" y="6"/>
                  </a:lnTo>
                  <a:lnTo>
                    <a:pt x="138" y="6"/>
                  </a:lnTo>
                  <a:lnTo>
                    <a:pt x="138" y="8"/>
                  </a:lnTo>
                  <a:lnTo>
                    <a:pt x="136" y="14"/>
                  </a:lnTo>
                  <a:lnTo>
                    <a:pt x="130" y="20"/>
                  </a:lnTo>
                  <a:lnTo>
                    <a:pt x="127" y="27"/>
                  </a:lnTo>
                  <a:lnTo>
                    <a:pt x="123" y="35"/>
                  </a:lnTo>
                  <a:lnTo>
                    <a:pt x="117" y="43"/>
                  </a:lnTo>
                  <a:lnTo>
                    <a:pt x="115" y="46"/>
                  </a:lnTo>
                  <a:lnTo>
                    <a:pt x="117" y="46"/>
                  </a:lnTo>
                  <a:lnTo>
                    <a:pt x="128" y="48"/>
                  </a:lnTo>
                  <a:lnTo>
                    <a:pt x="132" y="54"/>
                  </a:lnTo>
                  <a:lnTo>
                    <a:pt x="132" y="62"/>
                  </a:lnTo>
                  <a:lnTo>
                    <a:pt x="128" y="68"/>
                  </a:lnTo>
                  <a:lnTo>
                    <a:pt x="130" y="73"/>
                  </a:lnTo>
                  <a:lnTo>
                    <a:pt x="132" y="7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5501880" y="3967560"/>
              <a:ext cx="32400" cy="57960"/>
            </a:xfrm>
            <a:custGeom>
              <a:avLst/>
              <a:gdLst/>
              <a:ahLst/>
              <a:rect l="l" t="t" r="r" b="b"/>
              <a:pathLst>
                <a:path w="102" h="163">
                  <a:moveTo>
                    <a:pt x="37" y="20"/>
                  </a:moveTo>
                  <a:lnTo>
                    <a:pt x="35" y="23"/>
                  </a:lnTo>
                  <a:lnTo>
                    <a:pt x="37" y="29"/>
                  </a:lnTo>
                  <a:lnTo>
                    <a:pt x="37" y="33"/>
                  </a:lnTo>
                  <a:lnTo>
                    <a:pt x="29" y="39"/>
                  </a:lnTo>
                  <a:lnTo>
                    <a:pt x="25" y="43"/>
                  </a:lnTo>
                  <a:lnTo>
                    <a:pt x="19" y="46"/>
                  </a:lnTo>
                  <a:lnTo>
                    <a:pt x="16" y="50"/>
                  </a:lnTo>
                  <a:lnTo>
                    <a:pt x="16" y="54"/>
                  </a:lnTo>
                  <a:lnTo>
                    <a:pt x="16" y="62"/>
                  </a:lnTo>
                  <a:lnTo>
                    <a:pt x="17" y="66"/>
                  </a:lnTo>
                  <a:lnTo>
                    <a:pt x="19" y="69"/>
                  </a:lnTo>
                  <a:lnTo>
                    <a:pt x="16" y="75"/>
                  </a:lnTo>
                  <a:lnTo>
                    <a:pt x="12" y="77"/>
                  </a:lnTo>
                  <a:lnTo>
                    <a:pt x="8" y="79"/>
                  </a:lnTo>
                  <a:lnTo>
                    <a:pt x="2" y="85"/>
                  </a:lnTo>
                  <a:lnTo>
                    <a:pt x="2" y="92"/>
                  </a:lnTo>
                  <a:lnTo>
                    <a:pt x="4" y="98"/>
                  </a:lnTo>
                  <a:lnTo>
                    <a:pt x="6" y="102"/>
                  </a:lnTo>
                  <a:lnTo>
                    <a:pt x="6" y="106"/>
                  </a:lnTo>
                  <a:lnTo>
                    <a:pt x="4" y="110"/>
                  </a:lnTo>
                  <a:lnTo>
                    <a:pt x="4" y="116"/>
                  </a:lnTo>
                  <a:lnTo>
                    <a:pt x="4" y="121"/>
                  </a:lnTo>
                  <a:lnTo>
                    <a:pt x="0" y="127"/>
                  </a:lnTo>
                  <a:lnTo>
                    <a:pt x="4" y="131"/>
                  </a:lnTo>
                  <a:lnTo>
                    <a:pt x="6" y="135"/>
                  </a:lnTo>
                  <a:lnTo>
                    <a:pt x="6" y="140"/>
                  </a:lnTo>
                  <a:lnTo>
                    <a:pt x="6" y="144"/>
                  </a:lnTo>
                  <a:lnTo>
                    <a:pt x="12" y="148"/>
                  </a:lnTo>
                  <a:lnTo>
                    <a:pt x="17" y="156"/>
                  </a:lnTo>
                  <a:lnTo>
                    <a:pt x="25" y="158"/>
                  </a:lnTo>
                  <a:lnTo>
                    <a:pt x="42" y="162"/>
                  </a:lnTo>
                  <a:lnTo>
                    <a:pt x="50" y="163"/>
                  </a:lnTo>
                  <a:lnTo>
                    <a:pt x="54" y="162"/>
                  </a:lnTo>
                  <a:lnTo>
                    <a:pt x="56" y="158"/>
                  </a:lnTo>
                  <a:lnTo>
                    <a:pt x="58" y="152"/>
                  </a:lnTo>
                  <a:lnTo>
                    <a:pt x="71" y="146"/>
                  </a:lnTo>
                  <a:lnTo>
                    <a:pt x="75" y="146"/>
                  </a:lnTo>
                  <a:lnTo>
                    <a:pt x="79" y="146"/>
                  </a:lnTo>
                  <a:lnTo>
                    <a:pt x="83" y="140"/>
                  </a:lnTo>
                  <a:lnTo>
                    <a:pt x="81" y="133"/>
                  </a:lnTo>
                  <a:lnTo>
                    <a:pt x="81" y="123"/>
                  </a:lnTo>
                  <a:lnTo>
                    <a:pt x="79" y="116"/>
                  </a:lnTo>
                  <a:lnTo>
                    <a:pt x="77" y="110"/>
                  </a:lnTo>
                  <a:lnTo>
                    <a:pt x="79" y="102"/>
                  </a:lnTo>
                  <a:lnTo>
                    <a:pt x="88" y="98"/>
                  </a:lnTo>
                  <a:lnTo>
                    <a:pt x="94" y="94"/>
                  </a:lnTo>
                  <a:lnTo>
                    <a:pt x="96" y="89"/>
                  </a:lnTo>
                  <a:lnTo>
                    <a:pt x="94" y="79"/>
                  </a:lnTo>
                  <a:lnTo>
                    <a:pt x="94" y="77"/>
                  </a:lnTo>
                  <a:lnTo>
                    <a:pt x="94" y="71"/>
                  </a:lnTo>
                  <a:lnTo>
                    <a:pt x="90" y="69"/>
                  </a:lnTo>
                  <a:lnTo>
                    <a:pt x="88" y="66"/>
                  </a:lnTo>
                  <a:lnTo>
                    <a:pt x="90" y="62"/>
                  </a:lnTo>
                  <a:lnTo>
                    <a:pt x="98" y="58"/>
                  </a:lnTo>
                  <a:lnTo>
                    <a:pt x="102" y="50"/>
                  </a:lnTo>
                  <a:lnTo>
                    <a:pt x="102" y="48"/>
                  </a:lnTo>
                  <a:lnTo>
                    <a:pt x="100" y="45"/>
                  </a:lnTo>
                  <a:lnTo>
                    <a:pt x="96" y="39"/>
                  </a:lnTo>
                  <a:lnTo>
                    <a:pt x="92" y="31"/>
                  </a:lnTo>
                  <a:lnTo>
                    <a:pt x="85" y="27"/>
                  </a:lnTo>
                  <a:lnTo>
                    <a:pt x="79" y="23"/>
                  </a:lnTo>
                  <a:lnTo>
                    <a:pt x="75" y="21"/>
                  </a:lnTo>
                  <a:lnTo>
                    <a:pt x="71" y="21"/>
                  </a:lnTo>
                  <a:lnTo>
                    <a:pt x="67" y="20"/>
                  </a:lnTo>
                  <a:lnTo>
                    <a:pt x="67" y="14"/>
                  </a:lnTo>
                  <a:lnTo>
                    <a:pt x="71" y="4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0" y="2"/>
                  </a:lnTo>
                  <a:lnTo>
                    <a:pt x="50" y="6"/>
                  </a:lnTo>
                  <a:lnTo>
                    <a:pt x="44" y="14"/>
                  </a:lnTo>
                  <a:lnTo>
                    <a:pt x="39" y="18"/>
                  </a:lnTo>
                  <a:lnTo>
                    <a:pt x="37" y="2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5513040" y="3949200"/>
              <a:ext cx="51840" cy="53280"/>
            </a:xfrm>
            <a:custGeom>
              <a:avLst/>
              <a:gdLst/>
              <a:ahLst/>
              <a:rect l="l" t="t" r="r" b="b"/>
              <a:pathLst>
                <a:path w="171" h="148">
                  <a:moveTo>
                    <a:pt x="77" y="0"/>
                  </a:moveTo>
                  <a:lnTo>
                    <a:pt x="88" y="6"/>
                  </a:lnTo>
                  <a:lnTo>
                    <a:pt x="98" y="12"/>
                  </a:lnTo>
                  <a:lnTo>
                    <a:pt x="107" y="22"/>
                  </a:lnTo>
                  <a:lnTo>
                    <a:pt x="119" y="29"/>
                  </a:lnTo>
                  <a:lnTo>
                    <a:pt x="128" y="35"/>
                  </a:lnTo>
                  <a:lnTo>
                    <a:pt x="130" y="43"/>
                  </a:lnTo>
                  <a:lnTo>
                    <a:pt x="136" y="45"/>
                  </a:lnTo>
                  <a:lnTo>
                    <a:pt x="142" y="43"/>
                  </a:lnTo>
                  <a:lnTo>
                    <a:pt x="146" y="41"/>
                  </a:lnTo>
                  <a:lnTo>
                    <a:pt x="149" y="47"/>
                  </a:lnTo>
                  <a:lnTo>
                    <a:pt x="149" y="54"/>
                  </a:lnTo>
                  <a:lnTo>
                    <a:pt x="149" y="62"/>
                  </a:lnTo>
                  <a:lnTo>
                    <a:pt x="155" y="73"/>
                  </a:lnTo>
                  <a:lnTo>
                    <a:pt x="161" y="77"/>
                  </a:lnTo>
                  <a:lnTo>
                    <a:pt x="163" y="83"/>
                  </a:lnTo>
                  <a:lnTo>
                    <a:pt x="161" y="93"/>
                  </a:lnTo>
                  <a:lnTo>
                    <a:pt x="159" y="100"/>
                  </a:lnTo>
                  <a:lnTo>
                    <a:pt x="159" y="106"/>
                  </a:lnTo>
                  <a:lnTo>
                    <a:pt x="161" y="114"/>
                  </a:lnTo>
                  <a:lnTo>
                    <a:pt x="167" y="121"/>
                  </a:lnTo>
                  <a:lnTo>
                    <a:pt x="171" y="127"/>
                  </a:lnTo>
                  <a:lnTo>
                    <a:pt x="140" y="148"/>
                  </a:lnTo>
                  <a:lnTo>
                    <a:pt x="134" y="142"/>
                  </a:lnTo>
                  <a:lnTo>
                    <a:pt x="132" y="137"/>
                  </a:lnTo>
                  <a:lnTo>
                    <a:pt x="128" y="125"/>
                  </a:lnTo>
                  <a:lnTo>
                    <a:pt x="125" y="123"/>
                  </a:lnTo>
                  <a:lnTo>
                    <a:pt x="117" y="125"/>
                  </a:lnTo>
                  <a:lnTo>
                    <a:pt x="109" y="127"/>
                  </a:lnTo>
                  <a:lnTo>
                    <a:pt x="100" y="127"/>
                  </a:lnTo>
                  <a:lnTo>
                    <a:pt x="94" y="127"/>
                  </a:lnTo>
                  <a:lnTo>
                    <a:pt x="92" y="127"/>
                  </a:lnTo>
                  <a:lnTo>
                    <a:pt x="90" y="127"/>
                  </a:lnTo>
                  <a:lnTo>
                    <a:pt x="86" y="129"/>
                  </a:lnTo>
                  <a:lnTo>
                    <a:pt x="78" y="129"/>
                  </a:lnTo>
                  <a:lnTo>
                    <a:pt x="69" y="123"/>
                  </a:lnTo>
                  <a:lnTo>
                    <a:pt x="65" y="121"/>
                  </a:lnTo>
                  <a:lnTo>
                    <a:pt x="61" y="121"/>
                  </a:lnTo>
                  <a:lnTo>
                    <a:pt x="57" y="119"/>
                  </a:lnTo>
                  <a:lnTo>
                    <a:pt x="55" y="116"/>
                  </a:lnTo>
                  <a:lnTo>
                    <a:pt x="57" y="112"/>
                  </a:lnTo>
                  <a:lnTo>
                    <a:pt x="65" y="108"/>
                  </a:lnTo>
                  <a:lnTo>
                    <a:pt x="69" y="100"/>
                  </a:lnTo>
                  <a:lnTo>
                    <a:pt x="69" y="98"/>
                  </a:lnTo>
                  <a:lnTo>
                    <a:pt x="67" y="95"/>
                  </a:lnTo>
                  <a:lnTo>
                    <a:pt x="63" y="89"/>
                  </a:lnTo>
                  <a:lnTo>
                    <a:pt x="59" y="81"/>
                  </a:lnTo>
                  <a:lnTo>
                    <a:pt x="52" y="77"/>
                  </a:lnTo>
                  <a:lnTo>
                    <a:pt x="46" y="73"/>
                  </a:lnTo>
                  <a:lnTo>
                    <a:pt x="42" y="71"/>
                  </a:lnTo>
                  <a:lnTo>
                    <a:pt x="38" y="71"/>
                  </a:lnTo>
                  <a:lnTo>
                    <a:pt x="34" y="70"/>
                  </a:lnTo>
                  <a:lnTo>
                    <a:pt x="34" y="64"/>
                  </a:lnTo>
                  <a:lnTo>
                    <a:pt x="38" y="54"/>
                  </a:lnTo>
                  <a:lnTo>
                    <a:pt x="38" y="50"/>
                  </a:lnTo>
                  <a:lnTo>
                    <a:pt x="34" y="50"/>
                  </a:lnTo>
                  <a:lnTo>
                    <a:pt x="30" y="50"/>
                  </a:lnTo>
                  <a:lnTo>
                    <a:pt x="27" y="52"/>
                  </a:lnTo>
                  <a:lnTo>
                    <a:pt x="17" y="56"/>
                  </a:lnTo>
                  <a:lnTo>
                    <a:pt x="11" y="64"/>
                  </a:lnTo>
                  <a:lnTo>
                    <a:pt x="6" y="68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2" y="58"/>
                  </a:lnTo>
                  <a:lnTo>
                    <a:pt x="0" y="52"/>
                  </a:lnTo>
                  <a:lnTo>
                    <a:pt x="2" y="48"/>
                  </a:lnTo>
                  <a:lnTo>
                    <a:pt x="11" y="43"/>
                  </a:lnTo>
                  <a:lnTo>
                    <a:pt x="23" y="33"/>
                  </a:lnTo>
                  <a:lnTo>
                    <a:pt x="34" y="29"/>
                  </a:lnTo>
                  <a:lnTo>
                    <a:pt x="42" y="25"/>
                  </a:lnTo>
                  <a:lnTo>
                    <a:pt x="48" y="20"/>
                  </a:lnTo>
                  <a:lnTo>
                    <a:pt x="50" y="18"/>
                  </a:lnTo>
                  <a:lnTo>
                    <a:pt x="55" y="12"/>
                  </a:lnTo>
                  <a:lnTo>
                    <a:pt x="61" y="8"/>
                  </a:lnTo>
                  <a:lnTo>
                    <a:pt x="67" y="6"/>
                  </a:lnTo>
                  <a:lnTo>
                    <a:pt x="73" y="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5536080" y="3935160"/>
              <a:ext cx="93240" cy="65160"/>
            </a:xfrm>
            <a:custGeom>
              <a:avLst/>
              <a:gdLst/>
              <a:ahLst/>
              <a:rect l="l" t="t" r="r" b="b"/>
              <a:pathLst>
                <a:path w="309" h="186">
                  <a:moveTo>
                    <a:pt x="65" y="39"/>
                  </a:moveTo>
                  <a:lnTo>
                    <a:pt x="67" y="43"/>
                  </a:lnTo>
                  <a:lnTo>
                    <a:pt x="67" y="50"/>
                  </a:lnTo>
                  <a:lnTo>
                    <a:pt x="71" y="56"/>
                  </a:lnTo>
                  <a:lnTo>
                    <a:pt x="73" y="58"/>
                  </a:lnTo>
                  <a:lnTo>
                    <a:pt x="78" y="54"/>
                  </a:lnTo>
                  <a:lnTo>
                    <a:pt x="84" y="48"/>
                  </a:lnTo>
                  <a:lnTo>
                    <a:pt x="94" y="48"/>
                  </a:lnTo>
                  <a:lnTo>
                    <a:pt x="111" y="50"/>
                  </a:lnTo>
                  <a:lnTo>
                    <a:pt x="117" y="48"/>
                  </a:lnTo>
                  <a:lnTo>
                    <a:pt x="121" y="52"/>
                  </a:lnTo>
                  <a:lnTo>
                    <a:pt x="124" y="54"/>
                  </a:lnTo>
                  <a:lnTo>
                    <a:pt x="126" y="54"/>
                  </a:lnTo>
                  <a:lnTo>
                    <a:pt x="130" y="56"/>
                  </a:lnTo>
                  <a:lnTo>
                    <a:pt x="136" y="56"/>
                  </a:lnTo>
                  <a:lnTo>
                    <a:pt x="142" y="54"/>
                  </a:lnTo>
                  <a:lnTo>
                    <a:pt x="146" y="56"/>
                  </a:lnTo>
                  <a:lnTo>
                    <a:pt x="153" y="62"/>
                  </a:lnTo>
                  <a:lnTo>
                    <a:pt x="159" y="62"/>
                  </a:lnTo>
                  <a:lnTo>
                    <a:pt x="163" y="64"/>
                  </a:lnTo>
                  <a:lnTo>
                    <a:pt x="169" y="64"/>
                  </a:lnTo>
                  <a:lnTo>
                    <a:pt x="176" y="68"/>
                  </a:lnTo>
                  <a:lnTo>
                    <a:pt x="182" y="73"/>
                  </a:lnTo>
                  <a:lnTo>
                    <a:pt x="188" y="73"/>
                  </a:lnTo>
                  <a:lnTo>
                    <a:pt x="195" y="77"/>
                  </a:lnTo>
                  <a:lnTo>
                    <a:pt x="201" y="79"/>
                  </a:lnTo>
                  <a:lnTo>
                    <a:pt x="205" y="77"/>
                  </a:lnTo>
                  <a:lnTo>
                    <a:pt x="211" y="73"/>
                  </a:lnTo>
                  <a:lnTo>
                    <a:pt x="220" y="77"/>
                  </a:lnTo>
                  <a:lnTo>
                    <a:pt x="226" y="79"/>
                  </a:lnTo>
                  <a:lnTo>
                    <a:pt x="228" y="75"/>
                  </a:lnTo>
                  <a:lnTo>
                    <a:pt x="228" y="73"/>
                  </a:lnTo>
                  <a:lnTo>
                    <a:pt x="228" y="69"/>
                  </a:lnTo>
                  <a:lnTo>
                    <a:pt x="228" y="64"/>
                  </a:lnTo>
                  <a:lnTo>
                    <a:pt x="232" y="60"/>
                  </a:lnTo>
                  <a:lnTo>
                    <a:pt x="236" y="54"/>
                  </a:lnTo>
                  <a:lnTo>
                    <a:pt x="238" y="50"/>
                  </a:lnTo>
                  <a:lnTo>
                    <a:pt x="240" y="46"/>
                  </a:lnTo>
                  <a:lnTo>
                    <a:pt x="245" y="46"/>
                  </a:lnTo>
                  <a:lnTo>
                    <a:pt x="249" y="43"/>
                  </a:lnTo>
                  <a:lnTo>
                    <a:pt x="253" y="46"/>
                  </a:lnTo>
                  <a:lnTo>
                    <a:pt x="255" y="48"/>
                  </a:lnTo>
                  <a:lnTo>
                    <a:pt x="259" y="48"/>
                  </a:lnTo>
                  <a:lnTo>
                    <a:pt x="261" y="50"/>
                  </a:lnTo>
                  <a:lnTo>
                    <a:pt x="268" y="52"/>
                  </a:lnTo>
                  <a:lnTo>
                    <a:pt x="276" y="54"/>
                  </a:lnTo>
                  <a:lnTo>
                    <a:pt x="282" y="56"/>
                  </a:lnTo>
                  <a:lnTo>
                    <a:pt x="286" y="54"/>
                  </a:lnTo>
                  <a:lnTo>
                    <a:pt x="288" y="52"/>
                  </a:lnTo>
                  <a:lnTo>
                    <a:pt x="291" y="54"/>
                  </a:lnTo>
                  <a:lnTo>
                    <a:pt x="297" y="54"/>
                  </a:lnTo>
                  <a:lnTo>
                    <a:pt x="301" y="56"/>
                  </a:lnTo>
                  <a:lnTo>
                    <a:pt x="303" y="60"/>
                  </a:lnTo>
                  <a:lnTo>
                    <a:pt x="307" y="60"/>
                  </a:lnTo>
                  <a:lnTo>
                    <a:pt x="309" y="64"/>
                  </a:lnTo>
                  <a:lnTo>
                    <a:pt x="309" y="71"/>
                  </a:lnTo>
                  <a:lnTo>
                    <a:pt x="309" y="77"/>
                  </a:lnTo>
                  <a:lnTo>
                    <a:pt x="307" y="85"/>
                  </a:lnTo>
                  <a:lnTo>
                    <a:pt x="305" y="91"/>
                  </a:lnTo>
                  <a:lnTo>
                    <a:pt x="299" y="94"/>
                  </a:lnTo>
                  <a:lnTo>
                    <a:pt x="291" y="94"/>
                  </a:lnTo>
                  <a:lnTo>
                    <a:pt x="286" y="96"/>
                  </a:lnTo>
                  <a:lnTo>
                    <a:pt x="282" y="94"/>
                  </a:lnTo>
                  <a:lnTo>
                    <a:pt x="278" y="91"/>
                  </a:lnTo>
                  <a:lnTo>
                    <a:pt x="272" y="100"/>
                  </a:lnTo>
                  <a:lnTo>
                    <a:pt x="264" y="110"/>
                  </a:lnTo>
                  <a:lnTo>
                    <a:pt x="255" y="115"/>
                  </a:lnTo>
                  <a:lnTo>
                    <a:pt x="249" y="117"/>
                  </a:lnTo>
                  <a:lnTo>
                    <a:pt x="249" y="115"/>
                  </a:lnTo>
                  <a:lnTo>
                    <a:pt x="247" y="114"/>
                  </a:lnTo>
                  <a:lnTo>
                    <a:pt x="243" y="117"/>
                  </a:lnTo>
                  <a:lnTo>
                    <a:pt x="238" y="117"/>
                  </a:lnTo>
                  <a:lnTo>
                    <a:pt x="232" y="119"/>
                  </a:lnTo>
                  <a:lnTo>
                    <a:pt x="228" y="127"/>
                  </a:lnTo>
                  <a:lnTo>
                    <a:pt x="228" y="135"/>
                  </a:lnTo>
                  <a:lnTo>
                    <a:pt x="222" y="140"/>
                  </a:lnTo>
                  <a:lnTo>
                    <a:pt x="211" y="144"/>
                  </a:lnTo>
                  <a:lnTo>
                    <a:pt x="203" y="148"/>
                  </a:lnTo>
                  <a:lnTo>
                    <a:pt x="199" y="154"/>
                  </a:lnTo>
                  <a:lnTo>
                    <a:pt x="195" y="158"/>
                  </a:lnTo>
                  <a:lnTo>
                    <a:pt x="186" y="165"/>
                  </a:lnTo>
                  <a:lnTo>
                    <a:pt x="174" y="171"/>
                  </a:lnTo>
                  <a:lnTo>
                    <a:pt x="163" y="175"/>
                  </a:lnTo>
                  <a:lnTo>
                    <a:pt x="157" y="179"/>
                  </a:lnTo>
                  <a:lnTo>
                    <a:pt x="151" y="183"/>
                  </a:lnTo>
                  <a:lnTo>
                    <a:pt x="140" y="186"/>
                  </a:lnTo>
                  <a:lnTo>
                    <a:pt x="132" y="186"/>
                  </a:lnTo>
                  <a:lnTo>
                    <a:pt x="124" y="186"/>
                  </a:lnTo>
                  <a:lnTo>
                    <a:pt x="121" y="183"/>
                  </a:lnTo>
                  <a:lnTo>
                    <a:pt x="117" y="179"/>
                  </a:lnTo>
                  <a:lnTo>
                    <a:pt x="115" y="173"/>
                  </a:lnTo>
                  <a:lnTo>
                    <a:pt x="107" y="173"/>
                  </a:lnTo>
                  <a:lnTo>
                    <a:pt x="107" y="171"/>
                  </a:lnTo>
                  <a:lnTo>
                    <a:pt x="103" y="171"/>
                  </a:lnTo>
                  <a:lnTo>
                    <a:pt x="98" y="171"/>
                  </a:lnTo>
                  <a:lnTo>
                    <a:pt x="96" y="171"/>
                  </a:lnTo>
                  <a:lnTo>
                    <a:pt x="92" y="165"/>
                  </a:lnTo>
                  <a:lnTo>
                    <a:pt x="86" y="158"/>
                  </a:lnTo>
                  <a:lnTo>
                    <a:pt x="84" y="150"/>
                  </a:lnTo>
                  <a:lnTo>
                    <a:pt x="84" y="144"/>
                  </a:lnTo>
                  <a:lnTo>
                    <a:pt x="86" y="137"/>
                  </a:lnTo>
                  <a:lnTo>
                    <a:pt x="88" y="127"/>
                  </a:lnTo>
                  <a:lnTo>
                    <a:pt x="86" y="121"/>
                  </a:lnTo>
                  <a:lnTo>
                    <a:pt x="80" y="117"/>
                  </a:lnTo>
                  <a:lnTo>
                    <a:pt x="75" y="106"/>
                  </a:lnTo>
                  <a:lnTo>
                    <a:pt x="75" y="98"/>
                  </a:lnTo>
                  <a:lnTo>
                    <a:pt x="75" y="91"/>
                  </a:lnTo>
                  <a:lnTo>
                    <a:pt x="71" y="85"/>
                  </a:lnTo>
                  <a:lnTo>
                    <a:pt x="67" y="87"/>
                  </a:lnTo>
                  <a:lnTo>
                    <a:pt x="61" y="89"/>
                  </a:lnTo>
                  <a:lnTo>
                    <a:pt x="55" y="87"/>
                  </a:lnTo>
                  <a:lnTo>
                    <a:pt x="53" y="79"/>
                  </a:lnTo>
                  <a:lnTo>
                    <a:pt x="44" y="73"/>
                  </a:lnTo>
                  <a:lnTo>
                    <a:pt x="32" y="66"/>
                  </a:lnTo>
                  <a:lnTo>
                    <a:pt x="21" y="56"/>
                  </a:lnTo>
                  <a:lnTo>
                    <a:pt x="13" y="50"/>
                  </a:lnTo>
                  <a:lnTo>
                    <a:pt x="0" y="44"/>
                  </a:lnTo>
                  <a:lnTo>
                    <a:pt x="7" y="43"/>
                  </a:lnTo>
                  <a:lnTo>
                    <a:pt x="15" y="37"/>
                  </a:lnTo>
                  <a:lnTo>
                    <a:pt x="19" y="23"/>
                  </a:lnTo>
                  <a:lnTo>
                    <a:pt x="17" y="18"/>
                  </a:lnTo>
                  <a:lnTo>
                    <a:pt x="11" y="12"/>
                  </a:lnTo>
                  <a:lnTo>
                    <a:pt x="7" y="6"/>
                  </a:ln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5" y="2"/>
                  </a:lnTo>
                  <a:lnTo>
                    <a:pt x="30" y="0"/>
                  </a:lnTo>
                  <a:lnTo>
                    <a:pt x="36" y="6"/>
                  </a:lnTo>
                  <a:lnTo>
                    <a:pt x="42" y="8"/>
                  </a:lnTo>
                  <a:lnTo>
                    <a:pt x="46" y="16"/>
                  </a:lnTo>
                  <a:lnTo>
                    <a:pt x="48" y="23"/>
                  </a:lnTo>
                  <a:lnTo>
                    <a:pt x="52" y="27"/>
                  </a:lnTo>
                  <a:lnTo>
                    <a:pt x="53" y="29"/>
                  </a:lnTo>
                  <a:lnTo>
                    <a:pt x="57" y="35"/>
                  </a:lnTo>
                  <a:lnTo>
                    <a:pt x="63" y="37"/>
                  </a:lnTo>
                  <a:lnTo>
                    <a:pt x="65" y="3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5514480" y="3935160"/>
              <a:ext cx="26640" cy="32040"/>
            </a:xfrm>
            <a:custGeom>
              <a:avLst/>
              <a:gdLst/>
              <a:ahLst/>
              <a:rect l="l" t="t" r="r" b="b"/>
              <a:pathLst>
                <a:path w="92" h="92">
                  <a:moveTo>
                    <a:pt x="0" y="92"/>
                  </a:moveTo>
                  <a:lnTo>
                    <a:pt x="2" y="87"/>
                  </a:lnTo>
                  <a:lnTo>
                    <a:pt x="7" y="79"/>
                  </a:lnTo>
                  <a:lnTo>
                    <a:pt x="15" y="71"/>
                  </a:lnTo>
                  <a:lnTo>
                    <a:pt x="21" y="66"/>
                  </a:lnTo>
                  <a:lnTo>
                    <a:pt x="27" y="60"/>
                  </a:lnTo>
                  <a:lnTo>
                    <a:pt x="27" y="56"/>
                  </a:lnTo>
                  <a:lnTo>
                    <a:pt x="23" y="56"/>
                  </a:lnTo>
                  <a:lnTo>
                    <a:pt x="13" y="50"/>
                  </a:lnTo>
                  <a:lnTo>
                    <a:pt x="13" y="46"/>
                  </a:lnTo>
                  <a:lnTo>
                    <a:pt x="17" y="41"/>
                  </a:lnTo>
                  <a:lnTo>
                    <a:pt x="23" y="35"/>
                  </a:lnTo>
                  <a:lnTo>
                    <a:pt x="30" y="29"/>
                  </a:lnTo>
                  <a:lnTo>
                    <a:pt x="38" y="27"/>
                  </a:lnTo>
                  <a:lnTo>
                    <a:pt x="46" y="25"/>
                  </a:lnTo>
                  <a:lnTo>
                    <a:pt x="55" y="20"/>
                  </a:lnTo>
                  <a:lnTo>
                    <a:pt x="61" y="14"/>
                  </a:lnTo>
                  <a:lnTo>
                    <a:pt x="63" y="8"/>
                  </a:lnTo>
                  <a:lnTo>
                    <a:pt x="63" y="2"/>
                  </a:lnTo>
                  <a:lnTo>
                    <a:pt x="63" y="0"/>
                  </a:lnTo>
                  <a:lnTo>
                    <a:pt x="69" y="0"/>
                  </a:lnTo>
                  <a:lnTo>
                    <a:pt x="73" y="2"/>
                  </a:lnTo>
                  <a:lnTo>
                    <a:pt x="75" y="2"/>
                  </a:lnTo>
                  <a:lnTo>
                    <a:pt x="78" y="2"/>
                  </a:lnTo>
                  <a:lnTo>
                    <a:pt x="80" y="6"/>
                  </a:lnTo>
                  <a:lnTo>
                    <a:pt x="84" y="12"/>
                  </a:lnTo>
                  <a:lnTo>
                    <a:pt x="90" y="18"/>
                  </a:lnTo>
                  <a:lnTo>
                    <a:pt x="92" y="23"/>
                  </a:lnTo>
                  <a:lnTo>
                    <a:pt x="88" y="37"/>
                  </a:lnTo>
                  <a:lnTo>
                    <a:pt x="80" y="43"/>
                  </a:lnTo>
                  <a:lnTo>
                    <a:pt x="75" y="44"/>
                  </a:lnTo>
                  <a:lnTo>
                    <a:pt x="71" y="46"/>
                  </a:lnTo>
                  <a:lnTo>
                    <a:pt x="65" y="50"/>
                  </a:lnTo>
                  <a:lnTo>
                    <a:pt x="59" y="52"/>
                  </a:lnTo>
                  <a:lnTo>
                    <a:pt x="53" y="56"/>
                  </a:lnTo>
                  <a:lnTo>
                    <a:pt x="48" y="62"/>
                  </a:lnTo>
                  <a:lnTo>
                    <a:pt x="46" y="64"/>
                  </a:lnTo>
                  <a:lnTo>
                    <a:pt x="40" y="69"/>
                  </a:lnTo>
                  <a:lnTo>
                    <a:pt x="32" y="73"/>
                  </a:lnTo>
                  <a:lnTo>
                    <a:pt x="21" y="77"/>
                  </a:lnTo>
                  <a:lnTo>
                    <a:pt x="9" y="87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527080" y="3903480"/>
              <a:ext cx="55440" cy="43920"/>
            </a:xfrm>
            <a:custGeom>
              <a:avLst/>
              <a:gdLst/>
              <a:ahLst/>
              <a:rect l="l" t="t" r="r" b="b"/>
              <a:pathLst>
                <a:path w="180" h="125">
                  <a:moveTo>
                    <a:pt x="180" y="17"/>
                  </a:moveTo>
                  <a:lnTo>
                    <a:pt x="178" y="11"/>
                  </a:lnTo>
                  <a:lnTo>
                    <a:pt x="174" y="8"/>
                  </a:lnTo>
                  <a:lnTo>
                    <a:pt x="170" y="4"/>
                  </a:lnTo>
                  <a:lnTo>
                    <a:pt x="165" y="0"/>
                  </a:lnTo>
                  <a:lnTo>
                    <a:pt x="163" y="2"/>
                  </a:lnTo>
                  <a:lnTo>
                    <a:pt x="159" y="4"/>
                  </a:lnTo>
                  <a:lnTo>
                    <a:pt x="147" y="6"/>
                  </a:lnTo>
                  <a:lnTo>
                    <a:pt x="134" y="6"/>
                  </a:lnTo>
                  <a:lnTo>
                    <a:pt x="126" y="4"/>
                  </a:lnTo>
                  <a:lnTo>
                    <a:pt x="103" y="4"/>
                  </a:lnTo>
                  <a:lnTo>
                    <a:pt x="88" y="4"/>
                  </a:lnTo>
                  <a:lnTo>
                    <a:pt x="84" y="10"/>
                  </a:lnTo>
                  <a:lnTo>
                    <a:pt x="80" y="15"/>
                  </a:lnTo>
                  <a:lnTo>
                    <a:pt x="76" y="23"/>
                  </a:lnTo>
                  <a:lnTo>
                    <a:pt x="67" y="35"/>
                  </a:lnTo>
                  <a:lnTo>
                    <a:pt x="61" y="42"/>
                  </a:lnTo>
                  <a:lnTo>
                    <a:pt x="57" y="46"/>
                  </a:lnTo>
                  <a:lnTo>
                    <a:pt x="53" y="52"/>
                  </a:lnTo>
                  <a:lnTo>
                    <a:pt x="44" y="58"/>
                  </a:lnTo>
                  <a:lnTo>
                    <a:pt x="34" y="58"/>
                  </a:lnTo>
                  <a:lnTo>
                    <a:pt x="28" y="54"/>
                  </a:lnTo>
                  <a:lnTo>
                    <a:pt x="21" y="54"/>
                  </a:lnTo>
                  <a:lnTo>
                    <a:pt x="15" y="54"/>
                  </a:lnTo>
                  <a:lnTo>
                    <a:pt x="15" y="58"/>
                  </a:lnTo>
                  <a:lnTo>
                    <a:pt x="15" y="61"/>
                  </a:lnTo>
                  <a:lnTo>
                    <a:pt x="13" y="65"/>
                  </a:lnTo>
                  <a:lnTo>
                    <a:pt x="9" y="69"/>
                  </a:lnTo>
                  <a:lnTo>
                    <a:pt x="5" y="77"/>
                  </a:lnTo>
                  <a:lnTo>
                    <a:pt x="3" y="84"/>
                  </a:lnTo>
                  <a:lnTo>
                    <a:pt x="2" y="90"/>
                  </a:lnTo>
                  <a:lnTo>
                    <a:pt x="0" y="94"/>
                  </a:lnTo>
                  <a:lnTo>
                    <a:pt x="3" y="94"/>
                  </a:lnTo>
                  <a:lnTo>
                    <a:pt x="7" y="92"/>
                  </a:lnTo>
                  <a:lnTo>
                    <a:pt x="11" y="86"/>
                  </a:lnTo>
                  <a:lnTo>
                    <a:pt x="17" y="86"/>
                  </a:lnTo>
                  <a:lnTo>
                    <a:pt x="21" y="88"/>
                  </a:lnTo>
                  <a:lnTo>
                    <a:pt x="23" y="88"/>
                  </a:lnTo>
                  <a:lnTo>
                    <a:pt x="26" y="88"/>
                  </a:lnTo>
                  <a:lnTo>
                    <a:pt x="32" y="90"/>
                  </a:lnTo>
                  <a:lnTo>
                    <a:pt x="38" y="92"/>
                  </a:lnTo>
                  <a:lnTo>
                    <a:pt x="46" y="88"/>
                  </a:lnTo>
                  <a:lnTo>
                    <a:pt x="51" y="86"/>
                  </a:lnTo>
                  <a:lnTo>
                    <a:pt x="57" y="92"/>
                  </a:lnTo>
                  <a:lnTo>
                    <a:pt x="63" y="94"/>
                  </a:lnTo>
                  <a:lnTo>
                    <a:pt x="67" y="102"/>
                  </a:lnTo>
                  <a:lnTo>
                    <a:pt x="69" y="109"/>
                  </a:lnTo>
                  <a:lnTo>
                    <a:pt x="73" y="113"/>
                  </a:lnTo>
                  <a:lnTo>
                    <a:pt x="74" y="115"/>
                  </a:lnTo>
                  <a:lnTo>
                    <a:pt x="78" y="121"/>
                  </a:lnTo>
                  <a:lnTo>
                    <a:pt x="84" y="123"/>
                  </a:lnTo>
                  <a:lnTo>
                    <a:pt x="86" y="125"/>
                  </a:lnTo>
                  <a:lnTo>
                    <a:pt x="90" y="123"/>
                  </a:lnTo>
                  <a:lnTo>
                    <a:pt x="92" y="121"/>
                  </a:lnTo>
                  <a:lnTo>
                    <a:pt x="92" y="117"/>
                  </a:lnTo>
                  <a:lnTo>
                    <a:pt x="99" y="113"/>
                  </a:lnTo>
                  <a:lnTo>
                    <a:pt x="105" y="109"/>
                  </a:lnTo>
                  <a:lnTo>
                    <a:pt x="107" y="107"/>
                  </a:lnTo>
                  <a:lnTo>
                    <a:pt x="109" y="104"/>
                  </a:lnTo>
                  <a:lnTo>
                    <a:pt x="111" y="100"/>
                  </a:lnTo>
                  <a:lnTo>
                    <a:pt x="119" y="94"/>
                  </a:lnTo>
                  <a:lnTo>
                    <a:pt x="124" y="90"/>
                  </a:lnTo>
                  <a:lnTo>
                    <a:pt x="128" y="84"/>
                  </a:lnTo>
                  <a:lnTo>
                    <a:pt x="132" y="82"/>
                  </a:lnTo>
                  <a:lnTo>
                    <a:pt x="132" y="77"/>
                  </a:lnTo>
                  <a:lnTo>
                    <a:pt x="132" y="71"/>
                  </a:lnTo>
                  <a:lnTo>
                    <a:pt x="130" y="69"/>
                  </a:lnTo>
                  <a:lnTo>
                    <a:pt x="132" y="65"/>
                  </a:lnTo>
                  <a:lnTo>
                    <a:pt x="134" y="65"/>
                  </a:lnTo>
                  <a:lnTo>
                    <a:pt x="134" y="61"/>
                  </a:lnTo>
                  <a:lnTo>
                    <a:pt x="138" y="61"/>
                  </a:lnTo>
                  <a:lnTo>
                    <a:pt x="140" y="54"/>
                  </a:lnTo>
                  <a:lnTo>
                    <a:pt x="142" y="46"/>
                  </a:lnTo>
                  <a:lnTo>
                    <a:pt x="145" y="42"/>
                  </a:lnTo>
                  <a:lnTo>
                    <a:pt x="151" y="40"/>
                  </a:lnTo>
                  <a:lnTo>
                    <a:pt x="155" y="40"/>
                  </a:lnTo>
                  <a:lnTo>
                    <a:pt x="163" y="42"/>
                  </a:lnTo>
                  <a:lnTo>
                    <a:pt x="168" y="44"/>
                  </a:lnTo>
                  <a:lnTo>
                    <a:pt x="172" y="44"/>
                  </a:lnTo>
                  <a:lnTo>
                    <a:pt x="170" y="38"/>
                  </a:lnTo>
                  <a:lnTo>
                    <a:pt x="170" y="35"/>
                  </a:lnTo>
                  <a:lnTo>
                    <a:pt x="172" y="33"/>
                  </a:lnTo>
                  <a:lnTo>
                    <a:pt x="174" y="29"/>
                  </a:lnTo>
                  <a:lnTo>
                    <a:pt x="174" y="25"/>
                  </a:lnTo>
                  <a:lnTo>
                    <a:pt x="178" y="23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472000" y="3859560"/>
              <a:ext cx="62280" cy="93240"/>
            </a:xfrm>
            <a:custGeom>
              <a:avLst/>
              <a:gdLst/>
              <a:ahLst/>
              <a:rect l="l" t="t" r="r" b="b"/>
              <a:pathLst>
                <a:path w="205" h="257">
                  <a:moveTo>
                    <a:pt x="0" y="25"/>
                  </a:moveTo>
                  <a:lnTo>
                    <a:pt x="3" y="29"/>
                  </a:lnTo>
                  <a:lnTo>
                    <a:pt x="3" y="35"/>
                  </a:lnTo>
                  <a:lnTo>
                    <a:pt x="3" y="37"/>
                  </a:lnTo>
                  <a:lnTo>
                    <a:pt x="0" y="35"/>
                  </a:lnTo>
                  <a:lnTo>
                    <a:pt x="1" y="40"/>
                  </a:lnTo>
                  <a:lnTo>
                    <a:pt x="5" y="42"/>
                  </a:lnTo>
                  <a:lnTo>
                    <a:pt x="5" y="50"/>
                  </a:lnTo>
                  <a:lnTo>
                    <a:pt x="3" y="54"/>
                  </a:lnTo>
                  <a:lnTo>
                    <a:pt x="7" y="56"/>
                  </a:lnTo>
                  <a:lnTo>
                    <a:pt x="13" y="60"/>
                  </a:lnTo>
                  <a:lnTo>
                    <a:pt x="13" y="65"/>
                  </a:lnTo>
                  <a:lnTo>
                    <a:pt x="13" y="69"/>
                  </a:lnTo>
                  <a:lnTo>
                    <a:pt x="19" y="77"/>
                  </a:lnTo>
                  <a:lnTo>
                    <a:pt x="21" y="81"/>
                  </a:lnTo>
                  <a:lnTo>
                    <a:pt x="23" y="81"/>
                  </a:lnTo>
                  <a:lnTo>
                    <a:pt x="26" y="81"/>
                  </a:lnTo>
                  <a:lnTo>
                    <a:pt x="26" y="83"/>
                  </a:lnTo>
                  <a:lnTo>
                    <a:pt x="32" y="85"/>
                  </a:lnTo>
                  <a:lnTo>
                    <a:pt x="34" y="90"/>
                  </a:lnTo>
                  <a:lnTo>
                    <a:pt x="36" y="100"/>
                  </a:lnTo>
                  <a:lnTo>
                    <a:pt x="46" y="106"/>
                  </a:lnTo>
                  <a:lnTo>
                    <a:pt x="46" y="108"/>
                  </a:lnTo>
                  <a:lnTo>
                    <a:pt x="48" y="109"/>
                  </a:lnTo>
                  <a:lnTo>
                    <a:pt x="49" y="113"/>
                  </a:lnTo>
                  <a:lnTo>
                    <a:pt x="51" y="119"/>
                  </a:lnTo>
                  <a:lnTo>
                    <a:pt x="53" y="119"/>
                  </a:lnTo>
                  <a:lnTo>
                    <a:pt x="61" y="125"/>
                  </a:lnTo>
                  <a:lnTo>
                    <a:pt x="63" y="131"/>
                  </a:lnTo>
                  <a:lnTo>
                    <a:pt x="71" y="134"/>
                  </a:lnTo>
                  <a:lnTo>
                    <a:pt x="74" y="134"/>
                  </a:lnTo>
                  <a:lnTo>
                    <a:pt x="78" y="134"/>
                  </a:lnTo>
                  <a:lnTo>
                    <a:pt x="80" y="136"/>
                  </a:lnTo>
                  <a:lnTo>
                    <a:pt x="84" y="140"/>
                  </a:lnTo>
                  <a:lnTo>
                    <a:pt x="90" y="142"/>
                  </a:lnTo>
                  <a:lnTo>
                    <a:pt x="95" y="148"/>
                  </a:lnTo>
                  <a:lnTo>
                    <a:pt x="97" y="150"/>
                  </a:lnTo>
                  <a:lnTo>
                    <a:pt x="97" y="152"/>
                  </a:lnTo>
                  <a:lnTo>
                    <a:pt x="97" y="156"/>
                  </a:lnTo>
                  <a:lnTo>
                    <a:pt x="95" y="165"/>
                  </a:lnTo>
                  <a:lnTo>
                    <a:pt x="94" y="175"/>
                  </a:lnTo>
                  <a:lnTo>
                    <a:pt x="94" y="180"/>
                  </a:lnTo>
                  <a:lnTo>
                    <a:pt x="92" y="184"/>
                  </a:lnTo>
                  <a:lnTo>
                    <a:pt x="90" y="190"/>
                  </a:lnTo>
                  <a:lnTo>
                    <a:pt x="97" y="198"/>
                  </a:lnTo>
                  <a:lnTo>
                    <a:pt x="105" y="205"/>
                  </a:lnTo>
                  <a:lnTo>
                    <a:pt x="111" y="213"/>
                  </a:lnTo>
                  <a:lnTo>
                    <a:pt x="113" y="219"/>
                  </a:lnTo>
                  <a:lnTo>
                    <a:pt x="115" y="223"/>
                  </a:lnTo>
                  <a:lnTo>
                    <a:pt x="115" y="227"/>
                  </a:lnTo>
                  <a:lnTo>
                    <a:pt x="120" y="236"/>
                  </a:lnTo>
                  <a:lnTo>
                    <a:pt x="130" y="244"/>
                  </a:lnTo>
                  <a:lnTo>
                    <a:pt x="134" y="246"/>
                  </a:lnTo>
                  <a:lnTo>
                    <a:pt x="138" y="250"/>
                  </a:lnTo>
                  <a:lnTo>
                    <a:pt x="140" y="255"/>
                  </a:lnTo>
                  <a:lnTo>
                    <a:pt x="145" y="255"/>
                  </a:lnTo>
                  <a:lnTo>
                    <a:pt x="149" y="257"/>
                  </a:lnTo>
                  <a:lnTo>
                    <a:pt x="151" y="257"/>
                  </a:lnTo>
                  <a:lnTo>
                    <a:pt x="151" y="253"/>
                  </a:lnTo>
                  <a:lnTo>
                    <a:pt x="155" y="248"/>
                  </a:lnTo>
                  <a:lnTo>
                    <a:pt x="161" y="242"/>
                  </a:lnTo>
                  <a:lnTo>
                    <a:pt x="168" y="236"/>
                  </a:lnTo>
                  <a:lnTo>
                    <a:pt x="176" y="234"/>
                  </a:lnTo>
                  <a:lnTo>
                    <a:pt x="184" y="232"/>
                  </a:lnTo>
                  <a:lnTo>
                    <a:pt x="193" y="227"/>
                  </a:lnTo>
                  <a:lnTo>
                    <a:pt x="199" y="221"/>
                  </a:lnTo>
                  <a:lnTo>
                    <a:pt x="201" y="215"/>
                  </a:lnTo>
                  <a:lnTo>
                    <a:pt x="201" y="209"/>
                  </a:lnTo>
                  <a:lnTo>
                    <a:pt x="201" y="207"/>
                  </a:lnTo>
                  <a:lnTo>
                    <a:pt x="197" y="213"/>
                  </a:lnTo>
                  <a:lnTo>
                    <a:pt x="193" y="215"/>
                  </a:lnTo>
                  <a:lnTo>
                    <a:pt x="191" y="215"/>
                  </a:lnTo>
                  <a:lnTo>
                    <a:pt x="191" y="211"/>
                  </a:lnTo>
                  <a:lnTo>
                    <a:pt x="193" y="205"/>
                  </a:lnTo>
                  <a:lnTo>
                    <a:pt x="195" y="198"/>
                  </a:lnTo>
                  <a:lnTo>
                    <a:pt x="199" y="190"/>
                  </a:lnTo>
                  <a:lnTo>
                    <a:pt x="203" y="186"/>
                  </a:lnTo>
                  <a:lnTo>
                    <a:pt x="205" y="182"/>
                  </a:lnTo>
                  <a:lnTo>
                    <a:pt x="205" y="179"/>
                  </a:lnTo>
                  <a:lnTo>
                    <a:pt x="205" y="175"/>
                  </a:lnTo>
                  <a:lnTo>
                    <a:pt x="205" y="167"/>
                  </a:lnTo>
                  <a:lnTo>
                    <a:pt x="203" y="159"/>
                  </a:lnTo>
                  <a:lnTo>
                    <a:pt x="199" y="150"/>
                  </a:lnTo>
                  <a:lnTo>
                    <a:pt x="195" y="142"/>
                  </a:lnTo>
                  <a:lnTo>
                    <a:pt x="188" y="136"/>
                  </a:lnTo>
                  <a:lnTo>
                    <a:pt x="180" y="134"/>
                  </a:lnTo>
                  <a:lnTo>
                    <a:pt x="172" y="131"/>
                  </a:lnTo>
                  <a:lnTo>
                    <a:pt x="168" y="127"/>
                  </a:lnTo>
                  <a:lnTo>
                    <a:pt x="168" y="125"/>
                  </a:lnTo>
                  <a:lnTo>
                    <a:pt x="168" y="117"/>
                  </a:lnTo>
                  <a:lnTo>
                    <a:pt x="168" y="111"/>
                  </a:lnTo>
                  <a:lnTo>
                    <a:pt x="170" y="104"/>
                  </a:lnTo>
                  <a:lnTo>
                    <a:pt x="174" y="100"/>
                  </a:lnTo>
                  <a:lnTo>
                    <a:pt x="172" y="88"/>
                  </a:lnTo>
                  <a:lnTo>
                    <a:pt x="170" y="83"/>
                  </a:lnTo>
                  <a:lnTo>
                    <a:pt x="166" y="77"/>
                  </a:lnTo>
                  <a:lnTo>
                    <a:pt x="165" y="65"/>
                  </a:lnTo>
                  <a:lnTo>
                    <a:pt x="163" y="61"/>
                  </a:lnTo>
                  <a:lnTo>
                    <a:pt x="157" y="60"/>
                  </a:lnTo>
                  <a:lnTo>
                    <a:pt x="155" y="58"/>
                  </a:lnTo>
                  <a:lnTo>
                    <a:pt x="153" y="52"/>
                  </a:lnTo>
                  <a:lnTo>
                    <a:pt x="145" y="40"/>
                  </a:lnTo>
                  <a:lnTo>
                    <a:pt x="142" y="31"/>
                  </a:lnTo>
                  <a:lnTo>
                    <a:pt x="140" y="23"/>
                  </a:lnTo>
                  <a:lnTo>
                    <a:pt x="138" y="19"/>
                  </a:lnTo>
                  <a:lnTo>
                    <a:pt x="136" y="15"/>
                  </a:lnTo>
                  <a:lnTo>
                    <a:pt x="132" y="12"/>
                  </a:lnTo>
                  <a:lnTo>
                    <a:pt x="126" y="8"/>
                  </a:lnTo>
                  <a:lnTo>
                    <a:pt x="124" y="4"/>
                  </a:lnTo>
                  <a:lnTo>
                    <a:pt x="120" y="8"/>
                  </a:lnTo>
                  <a:lnTo>
                    <a:pt x="115" y="8"/>
                  </a:lnTo>
                  <a:lnTo>
                    <a:pt x="113" y="10"/>
                  </a:lnTo>
                  <a:lnTo>
                    <a:pt x="105" y="13"/>
                  </a:lnTo>
                  <a:lnTo>
                    <a:pt x="95" y="13"/>
                  </a:lnTo>
                  <a:lnTo>
                    <a:pt x="94" y="12"/>
                  </a:lnTo>
                  <a:lnTo>
                    <a:pt x="92" y="15"/>
                  </a:lnTo>
                  <a:lnTo>
                    <a:pt x="84" y="13"/>
                  </a:lnTo>
                  <a:lnTo>
                    <a:pt x="78" y="19"/>
                  </a:lnTo>
                  <a:lnTo>
                    <a:pt x="72" y="23"/>
                  </a:lnTo>
                  <a:lnTo>
                    <a:pt x="67" y="23"/>
                  </a:lnTo>
                  <a:lnTo>
                    <a:pt x="63" y="15"/>
                  </a:lnTo>
                  <a:lnTo>
                    <a:pt x="65" y="8"/>
                  </a:lnTo>
                  <a:lnTo>
                    <a:pt x="63" y="0"/>
                  </a:lnTo>
                  <a:lnTo>
                    <a:pt x="61" y="0"/>
                  </a:lnTo>
                  <a:lnTo>
                    <a:pt x="59" y="6"/>
                  </a:lnTo>
                  <a:lnTo>
                    <a:pt x="53" y="8"/>
                  </a:lnTo>
                  <a:lnTo>
                    <a:pt x="49" y="8"/>
                  </a:lnTo>
                  <a:lnTo>
                    <a:pt x="46" y="6"/>
                  </a:lnTo>
                  <a:lnTo>
                    <a:pt x="42" y="6"/>
                  </a:lnTo>
                  <a:lnTo>
                    <a:pt x="34" y="10"/>
                  </a:lnTo>
                  <a:lnTo>
                    <a:pt x="26" y="12"/>
                  </a:lnTo>
                  <a:lnTo>
                    <a:pt x="23" y="13"/>
                  </a:lnTo>
                  <a:lnTo>
                    <a:pt x="17" y="13"/>
                  </a:lnTo>
                  <a:lnTo>
                    <a:pt x="9" y="17"/>
                  </a:lnTo>
                  <a:lnTo>
                    <a:pt x="3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5581440" y="3797280"/>
              <a:ext cx="69480" cy="101160"/>
            </a:xfrm>
            <a:custGeom>
              <a:avLst/>
              <a:gdLst/>
              <a:ahLst/>
              <a:rect l="l" t="t" r="r" b="b"/>
              <a:pathLst>
                <a:path w="230" h="279">
                  <a:moveTo>
                    <a:pt x="0" y="66"/>
                  </a:moveTo>
                  <a:lnTo>
                    <a:pt x="5" y="55"/>
                  </a:lnTo>
                  <a:lnTo>
                    <a:pt x="7" y="52"/>
                  </a:lnTo>
                  <a:lnTo>
                    <a:pt x="18" y="52"/>
                  </a:lnTo>
                  <a:lnTo>
                    <a:pt x="30" y="45"/>
                  </a:lnTo>
                  <a:lnTo>
                    <a:pt x="36" y="45"/>
                  </a:lnTo>
                  <a:lnTo>
                    <a:pt x="42" y="45"/>
                  </a:lnTo>
                  <a:lnTo>
                    <a:pt x="46" y="42"/>
                  </a:lnTo>
                  <a:lnTo>
                    <a:pt x="51" y="35"/>
                  </a:lnTo>
                  <a:lnTo>
                    <a:pt x="58" y="35"/>
                  </a:lnTo>
                  <a:lnTo>
                    <a:pt x="64" y="37"/>
                  </a:lnTo>
                  <a:lnTo>
                    <a:pt x="71" y="35"/>
                  </a:lnTo>
                  <a:lnTo>
                    <a:pt x="75" y="37"/>
                  </a:lnTo>
                  <a:lnTo>
                    <a:pt x="80" y="40"/>
                  </a:lnTo>
                  <a:lnTo>
                    <a:pt x="89" y="37"/>
                  </a:lnTo>
                  <a:lnTo>
                    <a:pt x="91" y="32"/>
                  </a:lnTo>
                  <a:lnTo>
                    <a:pt x="91" y="31"/>
                  </a:lnTo>
                  <a:lnTo>
                    <a:pt x="93" y="31"/>
                  </a:lnTo>
                  <a:lnTo>
                    <a:pt x="95" y="29"/>
                  </a:lnTo>
                  <a:lnTo>
                    <a:pt x="99" y="24"/>
                  </a:lnTo>
                  <a:lnTo>
                    <a:pt x="102" y="24"/>
                  </a:lnTo>
                  <a:lnTo>
                    <a:pt x="109" y="24"/>
                  </a:lnTo>
                  <a:lnTo>
                    <a:pt x="113" y="24"/>
                  </a:lnTo>
                  <a:lnTo>
                    <a:pt x="117" y="16"/>
                  </a:lnTo>
                  <a:lnTo>
                    <a:pt x="121" y="14"/>
                  </a:lnTo>
                  <a:lnTo>
                    <a:pt x="128" y="11"/>
                  </a:lnTo>
                  <a:lnTo>
                    <a:pt x="128" y="6"/>
                  </a:lnTo>
                  <a:lnTo>
                    <a:pt x="123" y="4"/>
                  </a:lnTo>
                  <a:lnTo>
                    <a:pt x="126" y="0"/>
                  </a:lnTo>
                  <a:lnTo>
                    <a:pt x="131" y="1"/>
                  </a:lnTo>
                  <a:lnTo>
                    <a:pt x="135" y="4"/>
                  </a:lnTo>
                  <a:lnTo>
                    <a:pt x="137" y="9"/>
                  </a:lnTo>
                  <a:lnTo>
                    <a:pt x="141" y="11"/>
                  </a:lnTo>
                  <a:lnTo>
                    <a:pt x="146" y="4"/>
                  </a:lnTo>
                  <a:lnTo>
                    <a:pt x="146" y="14"/>
                  </a:lnTo>
                  <a:lnTo>
                    <a:pt x="150" y="16"/>
                  </a:lnTo>
                  <a:lnTo>
                    <a:pt x="150" y="26"/>
                  </a:lnTo>
                  <a:lnTo>
                    <a:pt x="150" y="35"/>
                  </a:lnTo>
                  <a:lnTo>
                    <a:pt x="150" y="42"/>
                  </a:lnTo>
                  <a:lnTo>
                    <a:pt x="155" y="47"/>
                  </a:lnTo>
                  <a:lnTo>
                    <a:pt x="159" y="55"/>
                  </a:lnTo>
                  <a:lnTo>
                    <a:pt x="159" y="64"/>
                  </a:lnTo>
                  <a:lnTo>
                    <a:pt x="161" y="69"/>
                  </a:lnTo>
                  <a:lnTo>
                    <a:pt x="161" y="76"/>
                  </a:lnTo>
                  <a:lnTo>
                    <a:pt x="161" y="81"/>
                  </a:lnTo>
                  <a:lnTo>
                    <a:pt x="166" y="76"/>
                  </a:lnTo>
                  <a:lnTo>
                    <a:pt x="168" y="78"/>
                  </a:lnTo>
                  <a:lnTo>
                    <a:pt x="170" y="83"/>
                  </a:lnTo>
                  <a:lnTo>
                    <a:pt x="170" y="86"/>
                  </a:lnTo>
                  <a:lnTo>
                    <a:pt x="174" y="95"/>
                  </a:lnTo>
                  <a:lnTo>
                    <a:pt x="176" y="97"/>
                  </a:lnTo>
                  <a:lnTo>
                    <a:pt x="177" y="97"/>
                  </a:lnTo>
                  <a:lnTo>
                    <a:pt x="179" y="102"/>
                  </a:lnTo>
                  <a:lnTo>
                    <a:pt x="181" y="112"/>
                  </a:lnTo>
                  <a:lnTo>
                    <a:pt x="184" y="117"/>
                  </a:lnTo>
                  <a:lnTo>
                    <a:pt x="188" y="120"/>
                  </a:lnTo>
                  <a:lnTo>
                    <a:pt x="194" y="121"/>
                  </a:lnTo>
                  <a:lnTo>
                    <a:pt x="200" y="123"/>
                  </a:lnTo>
                  <a:lnTo>
                    <a:pt x="203" y="128"/>
                  </a:lnTo>
                  <a:lnTo>
                    <a:pt x="203" y="133"/>
                  </a:lnTo>
                  <a:lnTo>
                    <a:pt x="204" y="138"/>
                  </a:lnTo>
                  <a:lnTo>
                    <a:pt x="208" y="141"/>
                  </a:lnTo>
                  <a:lnTo>
                    <a:pt x="203" y="143"/>
                  </a:lnTo>
                  <a:lnTo>
                    <a:pt x="198" y="141"/>
                  </a:lnTo>
                  <a:lnTo>
                    <a:pt x="198" y="146"/>
                  </a:lnTo>
                  <a:lnTo>
                    <a:pt x="203" y="146"/>
                  </a:lnTo>
                  <a:lnTo>
                    <a:pt x="203" y="146"/>
                  </a:lnTo>
                  <a:lnTo>
                    <a:pt x="206" y="149"/>
                  </a:lnTo>
                  <a:lnTo>
                    <a:pt x="210" y="149"/>
                  </a:lnTo>
                  <a:lnTo>
                    <a:pt x="214" y="154"/>
                  </a:lnTo>
                  <a:lnTo>
                    <a:pt x="214" y="157"/>
                  </a:lnTo>
                  <a:lnTo>
                    <a:pt x="210" y="157"/>
                  </a:lnTo>
                  <a:lnTo>
                    <a:pt x="210" y="157"/>
                  </a:lnTo>
                  <a:lnTo>
                    <a:pt x="206" y="157"/>
                  </a:lnTo>
                  <a:lnTo>
                    <a:pt x="203" y="157"/>
                  </a:lnTo>
                  <a:lnTo>
                    <a:pt x="206" y="159"/>
                  </a:lnTo>
                  <a:lnTo>
                    <a:pt x="204" y="164"/>
                  </a:lnTo>
                  <a:lnTo>
                    <a:pt x="208" y="167"/>
                  </a:lnTo>
                  <a:lnTo>
                    <a:pt x="212" y="167"/>
                  </a:lnTo>
                  <a:lnTo>
                    <a:pt x="212" y="169"/>
                  </a:lnTo>
                  <a:lnTo>
                    <a:pt x="212" y="174"/>
                  </a:lnTo>
                  <a:lnTo>
                    <a:pt x="216" y="179"/>
                  </a:lnTo>
                  <a:lnTo>
                    <a:pt x="221" y="183"/>
                  </a:lnTo>
                  <a:lnTo>
                    <a:pt x="225" y="183"/>
                  </a:lnTo>
                  <a:lnTo>
                    <a:pt x="227" y="188"/>
                  </a:lnTo>
                  <a:lnTo>
                    <a:pt x="223" y="191"/>
                  </a:lnTo>
                  <a:lnTo>
                    <a:pt x="218" y="191"/>
                  </a:lnTo>
                  <a:lnTo>
                    <a:pt x="216" y="196"/>
                  </a:lnTo>
                  <a:lnTo>
                    <a:pt x="218" y="198"/>
                  </a:lnTo>
                  <a:lnTo>
                    <a:pt x="221" y="203"/>
                  </a:lnTo>
                  <a:lnTo>
                    <a:pt x="221" y="206"/>
                  </a:lnTo>
                  <a:lnTo>
                    <a:pt x="223" y="203"/>
                  </a:lnTo>
                  <a:lnTo>
                    <a:pt x="225" y="201"/>
                  </a:lnTo>
                  <a:lnTo>
                    <a:pt x="227" y="201"/>
                  </a:lnTo>
                  <a:lnTo>
                    <a:pt x="230" y="203"/>
                  </a:lnTo>
                  <a:lnTo>
                    <a:pt x="230" y="208"/>
                  </a:lnTo>
                  <a:lnTo>
                    <a:pt x="227" y="209"/>
                  </a:lnTo>
                  <a:lnTo>
                    <a:pt x="223" y="217"/>
                  </a:lnTo>
                  <a:lnTo>
                    <a:pt x="218" y="217"/>
                  </a:lnTo>
                  <a:lnTo>
                    <a:pt x="210" y="222"/>
                  </a:lnTo>
                  <a:lnTo>
                    <a:pt x="206" y="224"/>
                  </a:lnTo>
                  <a:lnTo>
                    <a:pt x="203" y="222"/>
                  </a:lnTo>
                  <a:lnTo>
                    <a:pt x="198" y="227"/>
                  </a:lnTo>
                  <a:lnTo>
                    <a:pt x="196" y="232"/>
                  </a:lnTo>
                  <a:lnTo>
                    <a:pt x="188" y="234"/>
                  </a:lnTo>
                  <a:lnTo>
                    <a:pt x="186" y="240"/>
                  </a:lnTo>
                  <a:lnTo>
                    <a:pt x="184" y="243"/>
                  </a:lnTo>
                  <a:lnTo>
                    <a:pt x="176" y="243"/>
                  </a:lnTo>
                  <a:lnTo>
                    <a:pt x="170" y="240"/>
                  </a:lnTo>
                  <a:lnTo>
                    <a:pt x="164" y="240"/>
                  </a:lnTo>
                  <a:lnTo>
                    <a:pt x="157" y="245"/>
                  </a:lnTo>
                  <a:lnTo>
                    <a:pt x="152" y="250"/>
                  </a:lnTo>
                  <a:lnTo>
                    <a:pt x="150" y="255"/>
                  </a:lnTo>
                  <a:lnTo>
                    <a:pt x="123" y="277"/>
                  </a:lnTo>
                  <a:lnTo>
                    <a:pt x="121" y="277"/>
                  </a:lnTo>
                  <a:lnTo>
                    <a:pt x="117" y="279"/>
                  </a:lnTo>
                  <a:lnTo>
                    <a:pt x="111" y="279"/>
                  </a:lnTo>
                  <a:lnTo>
                    <a:pt x="104" y="279"/>
                  </a:lnTo>
                  <a:lnTo>
                    <a:pt x="97" y="279"/>
                  </a:lnTo>
                  <a:lnTo>
                    <a:pt x="87" y="277"/>
                  </a:lnTo>
                  <a:lnTo>
                    <a:pt x="73" y="272"/>
                  </a:lnTo>
                  <a:lnTo>
                    <a:pt x="64" y="272"/>
                  </a:lnTo>
                  <a:lnTo>
                    <a:pt x="62" y="269"/>
                  </a:lnTo>
                  <a:lnTo>
                    <a:pt x="60" y="265"/>
                  </a:lnTo>
                  <a:lnTo>
                    <a:pt x="60" y="263"/>
                  </a:lnTo>
                  <a:lnTo>
                    <a:pt x="60" y="260"/>
                  </a:lnTo>
                  <a:lnTo>
                    <a:pt x="60" y="255"/>
                  </a:lnTo>
                  <a:lnTo>
                    <a:pt x="60" y="253"/>
                  </a:lnTo>
                  <a:lnTo>
                    <a:pt x="53" y="243"/>
                  </a:lnTo>
                  <a:lnTo>
                    <a:pt x="46" y="237"/>
                  </a:lnTo>
                  <a:lnTo>
                    <a:pt x="42" y="232"/>
                  </a:lnTo>
                  <a:lnTo>
                    <a:pt x="36" y="224"/>
                  </a:lnTo>
                  <a:lnTo>
                    <a:pt x="30" y="219"/>
                  </a:lnTo>
                  <a:lnTo>
                    <a:pt x="20" y="217"/>
                  </a:lnTo>
                  <a:lnTo>
                    <a:pt x="18" y="209"/>
                  </a:lnTo>
                  <a:lnTo>
                    <a:pt x="18" y="203"/>
                  </a:lnTo>
                  <a:lnTo>
                    <a:pt x="22" y="201"/>
                  </a:lnTo>
                  <a:lnTo>
                    <a:pt x="24" y="198"/>
                  </a:lnTo>
                  <a:lnTo>
                    <a:pt x="24" y="193"/>
                  </a:lnTo>
                  <a:lnTo>
                    <a:pt x="24" y="191"/>
                  </a:lnTo>
                  <a:lnTo>
                    <a:pt x="26" y="183"/>
                  </a:lnTo>
                  <a:lnTo>
                    <a:pt x="30" y="177"/>
                  </a:lnTo>
                  <a:lnTo>
                    <a:pt x="12" y="174"/>
                  </a:lnTo>
                  <a:lnTo>
                    <a:pt x="34" y="167"/>
                  </a:lnTo>
                  <a:lnTo>
                    <a:pt x="30" y="164"/>
                  </a:lnTo>
                  <a:lnTo>
                    <a:pt x="24" y="159"/>
                  </a:lnTo>
                  <a:lnTo>
                    <a:pt x="18" y="148"/>
                  </a:lnTo>
                  <a:lnTo>
                    <a:pt x="20" y="141"/>
                  </a:lnTo>
                  <a:lnTo>
                    <a:pt x="26" y="133"/>
                  </a:lnTo>
                  <a:lnTo>
                    <a:pt x="28" y="128"/>
                  </a:lnTo>
                  <a:lnTo>
                    <a:pt x="24" y="120"/>
                  </a:lnTo>
                  <a:lnTo>
                    <a:pt x="18" y="112"/>
                  </a:lnTo>
                  <a:lnTo>
                    <a:pt x="14" y="110"/>
                  </a:lnTo>
                  <a:lnTo>
                    <a:pt x="7" y="100"/>
                  </a:lnTo>
                  <a:lnTo>
                    <a:pt x="9" y="91"/>
                  </a:lnTo>
                  <a:lnTo>
                    <a:pt x="12" y="83"/>
                  </a:lnTo>
                  <a:lnTo>
                    <a:pt x="5" y="81"/>
                  </a:lnTo>
                  <a:lnTo>
                    <a:pt x="0" y="73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5520240" y="3808080"/>
              <a:ext cx="105480" cy="118440"/>
            </a:xfrm>
            <a:custGeom>
              <a:avLst/>
              <a:gdLst/>
              <a:ahLst/>
              <a:rect l="l" t="t" r="r" b="b"/>
              <a:pathLst>
                <a:path w="329" h="336">
                  <a:moveTo>
                    <a:pt x="79" y="65"/>
                  </a:moveTo>
                  <a:lnTo>
                    <a:pt x="83" y="73"/>
                  </a:lnTo>
                  <a:lnTo>
                    <a:pt x="89" y="83"/>
                  </a:lnTo>
                  <a:lnTo>
                    <a:pt x="104" y="96"/>
                  </a:lnTo>
                  <a:lnTo>
                    <a:pt x="112" y="100"/>
                  </a:lnTo>
                  <a:lnTo>
                    <a:pt x="114" y="108"/>
                  </a:lnTo>
                  <a:lnTo>
                    <a:pt x="116" y="112"/>
                  </a:lnTo>
                  <a:lnTo>
                    <a:pt x="121" y="112"/>
                  </a:lnTo>
                  <a:lnTo>
                    <a:pt x="125" y="115"/>
                  </a:lnTo>
                  <a:lnTo>
                    <a:pt x="121" y="119"/>
                  </a:lnTo>
                  <a:lnTo>
                    <a:pt x="118" y="125"/>
                  </a:lnTo>
                  <a:lnTo>
                    <a:pt x="114" y="131"/>
                  </a:lnTo>
                  <a:lnTo>
                    <a:pt x="112" y="133"/>
                  </a:lnTo>
                  <a:lnTo>
                    <a:pt x="108" y="136"/>
                  </a:lnTo>
                  <a:lnTo>
                    <a:pt x="104" y="138"/>
                  </a:lnTo>
                  <a:lnTo>
                    <a:pt x="98" y="136"/>
                  </a:lnTo>
                  <a:lnTo>
                    <a:pt x="93" y="138"/>
                  </a:lnTo>
                  <a:lnTo>
                    <a:pt x="91" y="146"/>
                  </a:lnTo>
                  <a:lnTo>
                    <a:pt x="93" y="152"/>
                  </a:lnTo>
                  <a:lnTo>
                    <a:pt x="96" y="156"/>
                  </a:lnTo>
                  <a:lnTo>
                    <a:pt x="96" y="161"/>
                  </a:lnTo>
                  <a:lnTo>
                    <a:pt x="98" y="169"/>
                  </a:lnTo>
                  <a:lnTo>
                    <a:pt x="98" y="175"/>
                  </a:lnTo>
                  <a:lnTo>
                    <a:pt x="98" y="184"/>
                  </a:lnTo>
                  <a:lnTo>
                    <a:pt x="100" y="192"/>
                  </a:lnTo>
                  <a:lnTo>
                    <a:pt x="102" y="198"/>
                  </a:lnTo>
                  <a:lnTo>
                    <a:pt x="100" y="204"/>
                  </a:lnTo>
                  <a:lnTo>
                    <a:pt x="96" y="204"/>
                  </a:lnTo>
                  <a:lnTo>
                    <a:pt x="91" y="207"/>
                  </a:lnTo>
                  <a:lnTo>
                    <a:pt x="89" y="215"/>
                  </a:lnTo>
                  <a:lnTo>
                    <a:pt x="89" y="221"/>
                  </a:lnTo>
                  <a:lnTo>
                    <a:pt x="89" y="229"/>
                  </a:lnTo>
                  <a:lnTo>
                    <a:pt x="83" y="238"/>
                  </a:lnTo>
                  <a:lnTo>
                    <a:pt x="75" y="244"/>
                  </a:lnTo>
                  <a:lnTo>
                    <a:pt x="68" y="250"/>
                  </a:lnTo>
                  <a:lnTo>
                    <a:pt x="68" y="252"/>
                  </a:lnTo>
                  <a:lnTo>
                    <a:pt x="60" y="255"/>
                  </a:lnTo>
                  <a:lnTo>
                    <a:pt x="54" y="261"/>
                  </a:lnTo>
                  <a:lnTo>
                    <a:pt x="52" y="271"/>
                  </a:lnTo>
                  <a:lnTo>
                    <a:pt x="50" y="278"/>
                  </a:lnTo>
                  <a:lnTo>
                    <a:pt x="45" y="282"/>
                  </a:lnTo>
                  <a:lnTo>
                    <a:pt x="39" y="288"/>
                  </a:lnTo>
                  <a:lnTo>
                    <a:pt x="35" y="290"/>
                  </a:lnTo>
                  <a:lnTo>
                    <a:pt x="27" y="288"/>
                  </a:lnTo>
                  <a:lnTo>
                    <a:pt x="24" y="286"/>
                  </a:lnTo>
                  <a:lnTo>
                    <a:pt x="20" y="286"/>
                  </a:lnTo>
                  <a:lnTo>
                    <a:pt x="18" y="282"/>
                  </a:lnTo>
                  <a:lnTo>
                    <a:pt x="12" y="280"/>
                  </a:lnTo>
                  <a:lnTo>
                    <a:pt x="6" y="280"/>
                  </a:lnTo>
                  <a:lnTo>
                    <a:pt x="0" y="280"/>
                  </a:lnTo>
                  <a:lnTo>
                    <a:pt x="0" y="284"/>
                  </a:lnTo>
                  <a:lnTo>
                    <a:pt x="4" y="288"/>
                  </a:lnTo>
                  <a:lnTo>
                    <a:pt x="12" y="292"/>
                  </a:lnTo>
                  <a:lnTo>
                    <a:pt x="18" y="294"/>
                  </a:lnTo>
                  <a:lnTo>
                    <a:pt x="27" y="300"/>
                  </a:lnTo>
                  <a:lnTo>
                    <a:pt x="31" y="305"/>
                  </a:lnTo>
                  <a:lnTo>
                    <a:pt x="35" y="317"/>
                  </a:lnTo>
                  <a:lnTo>
                    <a:pt x="37" y="325"/>
                  </a:lnTo>
                  <a:lnTo>
                    <a:pt x="37" y="332"/>
                  </a:lnTo>
                  <a:lnTo>
                    <a:pt x="43" y="332"/>
                  </a:lnTo>
                  <a:lnTo>
                    <a:pt x="50" y="332"/>
                  </a:lnTo>
                  <a:lnTo>
                    <a:pt x="56" y="336"/>
                  </a:lnTo>
                  <a:lnTo>
                    <a:pt x="66" y="336"/>
                  </a:lnTo>
                  <a:lnTo>
                    <a:pt x="75" y="328"/>
                  </a:lnTo>
                  <a:lnTo>
                    <a:pt x="79" y="325"/>
                  </a:lnTo>
                  <a:lnTo>
                    <a:pt x="83" y="321"/>
                  </a:lnTo>
                  <a:lnTo>
                    <a:pt x="89" y="313"/>
                  </a:lnTo>
                  <a:lnTo>
                    <a:pt x="98" y="302"/>
                  </a:lnTo>
                  <a:lnTo>
                    <a:pt x="102" y="294"/>
                  </a:lnTo>
                  <a:lnTo>
                    <a:pt x="106" y="288"/>
                  </a:lnTo>
                  <a:lnTo>
                    <a:pt x="110" y="282"/>
                  </a:lnTo>
                  <a:lnTo>
                    <a:pt x="125" y="280"/>
                  </a:lnTo>
                  <a:lnTo>
                    <a:pt x="148" y="282"/>
                  </a:lnTo>
                  <a:lnTo>
                    <a:pt x="156" y="282"/>
                  </a:lnTo>
                  <a:lnTo>
                    <a:pt x="169" y="282"/>
                  </a:lnTo>
                  <a:lnTo>
                    <a:pt x="181" y="280"/>
                  </a:lnTo>
                  <a:lnTo>
                    <a:pt x="185" y="278"/>
                  </a:lnTo>
                  <a:lnTo>
                    <a:pt x="187" y="278"/>
                  </a:lnTo>
                  <a:lnTo>
                    <a:pt x="192" y="280"/>
                  </a:lnTo>
                  <a:lnTo>
                    <a:pt x="196" y="286"/>
                  </a:lnTo>
                  <a:lnTo>
                    <a:pt x="200" y="290"/>
                  </a:lnTo>
                  <a:lnTo>
                    <a:pt x="202" y="296"/>
                  </a:lnTo>
                  <a:lnTo>
                    <a:pt x="208" y="298"/>
                  </a:lnTo>
                  <a:lnTo>
                    <a:pt x="217" y="302"/>
                  </a:lnTo>
                  <a:lnTo>
                    <a:pt x="223" y="300"/>
                  </a:lnTo>
                  <a:lnTo>
                    <a:pt x="229" y="296"/>
                  </a:lnTo>
                  <a:lnTo>
                    <a:pt x="235" y="296"/>
                  </a:lnTo>
                  <a:lnTo>
                    <a:pt x="238" y="292"/>
                  </a:lnTo>
                  <a:lnTo>
                    <a:pt x="246" y="296"/>
                  </a:lnTo>
                  <a:lnTo>
                    <a:pt x="254" y="298"/>
                  </a:lnTo>
                  <a:lnTo>
                    <a:pt x="260" y="302"/>
                  </a:lnTo>
                  <a:lnTo>
                    <a:pt x="263" y="303"/>
                  </a:lnTo>
                  <a:lnTo>
                    <a:pt x="269" y="307"/>
                  </a:lnTo>
                  <a:lnTo>
                    <a:pt x="273" y="311"/>
                  </a:lnTo>
                  <a:lnTo>
                    <a:pt x="277" y="315"/>
                  </a:lnTo>
                  <a:lnTo>
                    <a:pt x="284" y="313"/>
                  </a:lnTo>
                  <a:lnTo>
                    <a:pt x="290" y="309"/>
                  </a:lnTo>
                  <a:lnTo>
                    <a:pt x="298" y="303"/>
                  </a:lnTo>
                  <a:lnTo>
                    <a:pt x="302" y="296"/>
                  </a:lnTo>
                  <a:lnTo>
                    <a:pt x="304" y="292"/>
                  </a:lnTo>
                  <a:lnTo>
                    <a:pt x="304" y="286"/>
                  </a:lnTo>
                  <a:lnTo>
                    <a:pt x="306" y="280"/>
                  </a:lnTo>
                  <a:lnTo>
                    <a:pt x="311" y="277"/>
                  </a:lnTo>
                  <a:lnTo>
                    <a:pt x="317" y="278"/>
                  </a:lnTo>
                  <a:lnTo>
                    <a:pt x="319" y="277"/>
                  </a:lnTo>
                  <a:lnTo>
                    <a:pt x="319" y="269"/>
                  </a:lnTo>
                  <a:lnTo>
                    <a:pt x="319" y="263"/>
                  </a:lnTo>
                  <a:lnTo>
                    <a:pt x="317" y="259"/>
                  </a:lnTo>
                  <a:lnTo>
                    <a:pt x="315" y="257"/>
                  </a:lnTo>
                  <a:lnTo>
                    <a:pt x="313" y="255"/>
                  </a:lnTo>
                  <a:lnTo>
                    <a:pt x="317" y="254"/>
                  </a:lnTo>
                  <a:lnTo>
                    <a:pt x="319" y="250"/>
                  </a:lnTo>
                  <a:lnTo>
                    <a:pt x="321" y="244"/>
                  </a:lnTo>
                  <a:lnTo>
                    <a:pt x="327" y="242"/>
                  </a:lnTo>
                  <a:lnTo>
                    <a:pt x="329" y="240"/>
                  </a:lnTo>
                  <a:lnTo>
                    <a:pt x="327" y="234"/>
                  </a:lnTo>
                  <a:lnTo>
                    <a:pt x="327" y="229"/>
                  </a:lnTo>
                  <a:lnTo>
                    <a:pt x="323" y="227"/>
                  </a:lnTo>
                  <a:lnTo>
                    <a:pt x="321" y="223"/>
                  </a:lnTo>
                  <a:lnTo>
                    <a:pt x="319" y="221"/>
                  </a:lnTo>
                  <a:lnTo>
                    <a:pt x="317" y="219"/>
                  </a:lnTo>
                  <a:lnTo>
                    <a:pt x="313" y="217"/>
                  </a:lnTo>
                  <a:lnTo>
                    <a:pt x="309" y="217"/>
                  </a:lnTo>
                  <a:lnTo>
                    <a:pt x="309" y="211"/>
                  </a:lnTo>
                  <a:lnTo>
                    <a:pt x="311" y="204"/>
                  </a:lnTo>
                  <a:lnTo>
                    <a:pt x="309" y="204"/>
                  </a:lnTo>
                  <a:lnTo>
                    <a:pt x="307" y="204"/>
                  </a:lnTo>
                  <a:lnTo>
                    <a:pt x="304" y="206"/>
                  </a:lnTo>
                  <a:lnTo>
                    <a:pt x="302" y="206"/>
                  </a:lnTo>
                  <a:lnTo>
                    <a:pt x="300" y="206"/>
                  </a:lnTo>
                  <a:lnTo>
                    <a:pt x="294" y="206"/>
                  </a:lnTo>
                  <a:lnTo>
                    <a:pt x="290" y="207"/>
                  </a:lnTo>
                  <a:lnTo>
                    <a:pt x="288" y="221"/>
                  </a:lnTo>
                  <a:lnTo>
                    <a:pt x="286" y="229"/>
                  </a:lnTo>
                  <a:lnTo>
                    <a:pt x="281" y="236"/>
                  </a:lnTo>
                  <a:lnTo>
                    <a:pt x="277" y="240"/>
                  </a:lnTo>
                  <a:lnTo>
                    <a:pt x="271" y="238"/>
                  </a:lnTo>
                  <a:lnTo>
                    <a:pt x="267" y="242"/>
                  </a:lnTo>
                  <a:lnTo>
                    <a:pt x="265" y="242"/>
                  </a:lnTo>
                  <a:lnTo>
                    <a:pt x="252" y="227"/>
                  </a:lnTo>
                  <a:lnTo>
                    <a:pt x="244" y="219"/>
                  </a:lnTo>
                  <a:lnTo>
                    <a:pt x="242" y="215"/>
                  </a:lnTo>
                  <a:lnTo>
                    <a:pt x="240" y="207"/>
                  </a:lnTo>
                  <a:lnTo>
                    <a:pt x="237" y="204"/>
                  </a:lnTo>
                  <a:lnTo>
                    <a:pt x="233" y="206"/>
                  </a:lnTo>
                  <a:lnTo>
                    <a:pt x="227" y="202"/>
                  </a:lnTo>
                  <a:lnTo>
                    <a:pt x="219" y="202"/>
                  </a:lnTo>
                  <a:lnTo>
                    <a:pt x="212" y="198"/>
                  </a:lnTo>
                  <a:lnTo>
                    <a:pt x="213" y="190"/>
                  </a:lnTo>
                  <a:lnTo>
                    <a:pt x="217" y="183"/>
                  </a:lnTo>
                  <a:lnTo>
                    <a:pt x="217" y="177"/>
                  </a:lnTo>
                  <a:lnTo>
                    <a:pt x="215" y="159"/>
                  </a:lnTo>
                  <a:lnTo>
                    <a:pt x="210" y="152"/>
                  </a:lnTo>
                  <a:lnTo>
                    <a:pt x="208" y="142"/>
                  </a:lnTo>
                  <a:lnTo>
                    <a:pt x="213" y="138"/>
                  </a:lnTo>
                  <a:lnTo>
                    <a:pt x="221" y="135"/>
                  </a:lnTo>
                  <a:lnTo>
                    <a:pt x="227" y="131"/>
                  </a:lnTo>
                  <a:lnTo>
                    <a:pt x="231" y="129"/>
                  </a:lnTo>
                  <a:lnTo>
                    <a:pt x="233" y="127"/>
                  </a:lnTo>
                  <a:lnTo>
                    <a:pt x="233" y="123"/>
                  </a:lnTo>
                  <a:lnTo>
                    <a:pt x="233" y="121"/>
                  </a:lnTo>
                  <a:lnTo>
                    <a:pt x="235" y="115"/>
                  </a:lnTo>
                  <a:lnTo>
                    <a:pt x="238" y="110"/>
                  </a:lnTo>
                  <a:lnTo>
                    <a:pt x="240" y="106"/>
                  </a:lnTo>
                  <a:lnTo>
                    <a:pt x="242" y="102"/>
                  </a:lnTo>
                  <a:lnTo>
                    <a:pt x="238" y="100"/>
                  </a:lnTo>
                  <a:lnTo>
                    <a:pt x="233" y="96"/>
                  </a:lnTo>
                  <a:lnTo>
                    <a:pt x="227" y="87"/>
                  </a:lnTo>
                  <a:lnTo>
                    <a:pt x="229" y="81"/>
                  </a:lnTo>
                  <a:lnTo>
                    <a:pt x="235" y="75"/>
                  </a:lnTo>
                  <a:lnTo>
                    <a:pt x="237" y="71"/>
                  </a:lnTo>
                  <a:lnTo>
                    <a:pt x="233" y="64"/>
                  </a:lnTo>
                  <a:lnTo>
                    <a:pt x="227" y="58"/>
                  </a:lnTo>
                  <a:lnTo>
                    <a:pt x="223" y="56"/>
                  </a:lnTo>
                  <a:lnTo>
                    <a:pt x="217" y="48"/>
                  </a:lnTo>
                  <a:lnTo>
                    <a:pt x="219" y="41"/>
                  </a:lnTo>
                  <a:lnTo>
                    <a:pt x="221" y="35"/>
                  </a:lnTo>
                  <a:lnTo>
                    <a:pt x="215" y="33"/>
                  </a:lnTo>
                  <a:lnTo>
                    <a:pt x="210" y="27"/>
                  </a:lnTo>
                  <a:lnTo>
                    <a:pt x="210" y="21"/>
                  </a:lnTo>
                  <a:lnTo>
                    <a:pt x="208" y="19"/>
                  </a:lnTo>
                  <a:lnTo>
                    <a:pt x="204" y="21"/>
                  </a:lnTo>
                  <a:lnTo>
                    <a:pt x="198" y="17"/>
                  </a:lnTo>
                  <a:lnTo>
                    <a:pt x="189" y="12"/>
                  </a:lnTo>
                  <a:lnTo>
                    <a:pt x="189" y="6"/>
                  </a:lnTo>
                  <a:lnTo>
                    <a:pt x="185" y="2"/>
                  </a:lnTo>
                  <a:lnTo>
                    <a:pt x="183" y="2"/>
                  </a:lnTo>
                  <a:lnTo>
                    <a:pt x="179" y="2"/>
                  </a:lnTo>
                  <a:lnTo>
                    <a:pt x="175" y="0"/>
                  </a:lnTo>
                  <a:lnTo>
                    <a:pt x="169" y="2"/>
                  </a:lnTo>
                  <a:lnTo>
                    <a:pt x="162" y="6"/>
                  </a:lnTo>
                  <a:lnTo>
                    <a:pt x="152" y="10"/>
                  </a:lnTo>
                  <a:lnTo>
                    <a:pt x="148" y="14"/>
                  </a:lnTo>
                  <a:lnTo>
                    <a:pt x="139" y="16"/>
                  </a:lnTo>
                  <a:lnTo>
                    <a:pt x="131" y="14"/>
                  </a:lnTo>
                  <a:lnTo>
                    <a:pt x="121" y="16"/>
                  </a:lnTo>
                  <a:lnTo>
                    <a:pt x="116" y="12"/>
                  </a:lnTo>
                  <a:lnTo>
                    <a:pt x="110" y="16"/>
                  </a:lnTo>
                  <a:lnTo>
                    <a:pt x="106" y="21"/>
                  </a:lnTo>
                  <a:lnTo>
                    <a:pt x="102" y="23"/>
                  </a:lnTo>
                  <a:lnTo>
                    <a:pt x="95" y="27"/>
                  </a:lnTo>
                  <a:lnTo>
                    <a:pt x="89" y="29"/>
                  </a:lnTo>
                  <a:lnTo>
                    <a:pt x="83" y="39"/>
                  </a:lnTo>
                  <a:lnTo>
                    <a:pt x="75" y="48"/>
                  </a:lnTo>
                  <a:lnTo>
                    <a:pt x="71" y="50"/>
                  </a:lnTo>
                  <a:lnTo>
                    <a:pt x="73" y="52"/>
                  </a:lnTo>
                  <a:lnTo>
                    <a:pt x="77" y="58"/>
                  </a:lnTo>
                  <a:lnTo>
                    <a:pt x="79" y="6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5584680" y="3853800"/>
              <a:ext cx="37800" cy="42480"/>
            </a:xfrm>
            <a:custGeom>
              <a:avLst/>
              <a:gdLst/>
              <a:ahLst/>
              <a:rect l="l" t="t" r="r" b="b"/>
              <a:pathLst>
                <a:path w="119" h="112">
                  <a:moveTo>
                    <a:pt x="119" y="60"/>
                  </a:moveTo>
                  <a:lnTo>
                    <a:pt x="117" y="60"/>
                  </a:lnTo>
                  <a:lnTo>
                    <a:pt x="113" y="62"/>
                  </a:lnTo>
                  <a:lnTo>
                    <a:pt x="107" y="62"/>
                  </a:lnTo>
                  <a:lnTo>
                    <a:pt x="101" y="62"/>
                  </a:lnTo>
                  <a:lnTo>
                    <a:pt x="94" y="62"/>
                  </a:lnTo>
                  <a:lnTo>
                    <a:pt x="84" y="60"/>
                  </a:lnTo>
                  <a:lnTo>
                    <a:pt x="71" y="58"/>
                  </a:lnTo>
                  <a:lnTo>
                    <a:pt x="63" y="56"/>
                  </a:lnTo>
                  <a:lnTo>
                    <a:pt x="61" y="54"/>
                  </a:lnTo>
                  <a:lnTo>
                    <a:pt x="59" y="50"/>
                  </a:lnTo>
                  <a:lnTo>
                    <a:pt x="59" y="48"/>
                  </a:lnTo>
                  <a:lnTo>
                    <a:pt x="59" y="46"/>
                  </a:lnTo>
                  <a:lnTo>
                    <a:pt x="59" y="42"/>
                  </a:lnTo>
                  <a:lnTo>
                    <a:pt x="59" y="40"/>
                  </a:lnTo>
                  <a:lnTo>
                    <a:pt x="52" y="35"/>
                  </a:lnTo>
                  <a:lnTo>
                    <a:pt x="46" y="27"/>
                  </a:lnTo>
                  <a:lnTo>
                    <a:pt x="42" y="23"/>
                  </a:lnTo>
                  <a:lnTo>
                    <a:pt x="36" y="17"/>
                  </a:lnTo>
                  <a:lnTo>
                    <a:pt x="30" y="14"/>
                  </a:lnTo>
                  <a:lnTo>
                    <a:pt x="21" y="12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13" y="4"/>
                  </a:lnTo>
                  <a:lnTo>
                    <a:pt x="5" y="8"/>
                  </a:lnTo>
                  <a:lnTo>
                    <a:pt x="0" y="12"/>
                  </a:lnTo>
                  <a:lnTo>
                    <a:pt x="2" y="21"/>
                  </a:lnTo>
                  <a:lnTo>
                    <a:pt x="7" y="31"/>
                  </a:lnTo>
                  <a:lnTo>
                    <a:pt x="9" y="46"/>
                  </a:lnTo>
                  <a:lnTo>
                    <a:pt x="9" y="52"/>
                  </a:lnTo>
                  <a:lnTo>
                    <a:pt x="5" y="60"/>
                  </a:lnTo>
                  <a:lnTo>
                    <a:pt x="4" y="67"/>
                  </a:lnTo>
                  <a:lnTo>
                    <a:pt x="11" y="71"/>
                  </a:lnTo>
                  <a:lnTo>
                    <a:pt x="19" y="71"/>
                  </a:lnTo>
                  <a:lnTo>
                    <a:pt x="25" y="75"/>
                  </a:lnTo>
                  <a:lnTo>
                    <a:pt x="29" y="73"/>
                  </a:lnTo>
                  <a:lnTo>
                    <a:pt x="32" y="77"/>
                  </a:lnTo>
                  <a:lnTo>
                    <a:pt x="34" y="85"/>
                  </a:lnTo>
                  <a:lnTo>
                    <a:pt x="36" y="88"/>
                  </a:lnTo>
                  <a:lnTo>
                    <a:pt x="44" y="96"/>
                  </a:lnTo>
                  <a:lnTo>
                    <a:pt x="57" y="112"/>
                  </a:lnTo>
                  <a:lnTo>
                    <a:pt x="59" y="112"/>
                  </a:lnTo>
                  <a:lnTo>
                    <a:pt x="63" y="108"/>
                  </a:lnTo>
                  <a:lnTo>
                    <a:pt x="69" y="110"/>
                  </a:lnTo>
                  <a:lnTo>
                    <a:pt x="73" y="106"/>
                  </a:lnTo>
                  <a:lnTo>
                    <a:pt x="78" y="98"/>
                  </a:lnTo>
                  <a:lnTo>
                    <a:pt x="80" y="90"/>
                  </a:lnTo>
                  <a:lnTo>
                    <a:pt x="82" y="79"/>
                  </a:lnTo>
                  <a:lnTo>
                    <a:pt x="86" y="75"/>
                  </a:lnTo>
                  <a:lnTo>
                    <a:pt x="92" y="75"/>
                  </a:lnTo>
                  <a:lnTo>
                    <a:pt x="94" y="75"/>
                  </a:lnTo>
                  <a:lnTo>
                    <a:pt x="96" y="75"/>
                  </a:lnTo>
                  <a:lnTo>
                    <a:pt x="99" y="73"/>
                  </a:lnTo>
                  <a:lnTo>
                    <a:pt x="101" y="73"/>
                  </a:lnTo>
                  <a:lnTo>
                    <a:pt x="103" y="73"/>
                  </a:lnTo>
                  <a:lnTo>
                    <a:pt x="107" y="73"/>
                  </a:lnTo>
                  <a:lnTo>
                    <a:pt x="111" y="73"/>
                  </a:lnTo>
                  <a:lnTo>
                    <a:pt x="111" y="65"/>
                  </a:lnTo>
                  <a:lnTo>
                    <a:pt x="117" y="65"/>
                  </a:lnTo>
                  <a:lnTo>
                    <a:pt x="119" y="6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5617080" y="3793680"/>
              <a:ext cx="32040" cy="42480"/>
            </a:xfrm>
            <a:custGeom>
              <a:avLst/>
              <a:gdLst/>
              <a:ahLst/>
              <a:rect l="l" t="t" r="r" b="b"/>
              <a:pathLst>
                <a:path w="85" h="107">
                  <a:moveTo>
                    <a:pt x="66" y="107"/>
                  </a:moveTo>
                  <a:lnTo>
                    <a:pt x="60" y="105"/>
                  </a:lnTo>
                  <a:lnTo>
                    <a:pt x="54" y="104"/>
                  </a:lnTo>
                  <a:lnTo>
                    <a:pt x="50" y="102"/>
                  </a:lnTo>
                  <a:lnTo>
                    <a:pt x="48" y="98"/>
                  </a:lnTo>
                  <a:lnTo>
                    <a:pt x="46" y="90"/>
                  </a:lnTo>
                  <a:lnTo>
                    <a:pt x="44" y="86"/>
                  </a:lnTo>
                  <a:lnTo>
                    <a:pt x="43" y="86"/>
                  </a:lnTo>
                  <a:lnTo>
                    <a:pt x="41" y="84"/>
                  </a:lnTo>
                  <a:lnTo>
                    <a:pt x="37" y="77"/>
                  </a:lnTo>
                  <a:lnTo>
                    <a:pt x="37" y="75"/>
                  </a:lnTo>
                  <a:lnTo>
                    <a:pt x="35" y="71"/>
                  </a:lnTo>
                  <a:lnTo>
                    <a:pt x="33" y="69"/>
                  </a:lnTo>
                  <a:lnTo>
                    <a:pt x="29" y="73"/>
                  </a:lnTo>
                  <a:lnTo>
                    <a:pt x="29" y="69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7" y="52"/>
                  </a:lnTo>
                  <a:lnTo>
                    <a:pt x="23" y="46"/>
                  </a:lnTo>
                  <a:lnTo>
                    <a:pt x="18" y="42"/>
                  </a:lnTo>
                  <a:lnTo>
                    <a:pt x="18" y="36"/>
                  </a:lnTo>
                  <a:lnTo>
                    <a:pt x="18" y="29"/>
                  </a:lnTo>
                  <a:lnTo>
                    <a:pt x="18" y="21"/>
                  </a:lnTo>
                  <a:lnTo>
                    <a:pt x="14" y="19"/>
                  </a:lnTo>
                  <a:lnTo>
                    <a:pt x="14" y="11"/>
                  </a:lnTo>
                  <a:lnTo>
                    <a:pt x="10" y="17"/>
                  </a:lnTo>
                  <a:lnTo>
                    <a:pt x="6" y="15"/>
                  </a:lnTo>
                  <a:lnTo>
                    <a:pt x="4" y="11"/>
                  </a:lnTo>
                  <a:lnTo>
                    <a:pt x="0" y="9"/>
                  </a:lnTo>
                  <a:lnTo>
                    <a:pt x="2" y="4"/>
                  </a:lnTo>
                  <a:lnTo>
                    <a:pt x="8" y="2"/>
                  </a:lnTo>
                  <a:lnTo>
                    <a:pt x="14" y="0"/>
                  </a:lnTo>
                  <a:lnTo>
                    <a:pt x="23" y="0"/>
                  </a:lnTo>
                  <a:lnTo>
                    <a:pt x="33" y="0"/>
                  </a:lnTo>
                  <a:lnTo>
                    <a:pt x="43" y="2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56" y="8"/>
                  </a:lnTo>
                  <a:lnTo>
                    <a:pt x="58" y="9"/>
                  </a:lnTo>
                  <a:lnTo>
                    <a:pt x="58" y="17"/>
                  </a:lnTo>
                  <a:lnTo>
                    <a:pt x="60" y="23"/>
                  </a:lnTo>
                  <a:lnTo>
                    <a:pt x="64" y="23"/>
                  </a:lnTo>
                  <a:lnTo>
                    <a:pt x="66" y="27"/>
                  </a:lnTo>
                  <a:lnTo>
                    <a:pt x="68" y="34"/>
                  </a:lnTo>
                  <a:lnTo>
                    <a:pt x="66" y="44"/>
                  </a:lnTo>
                  <a:lnTo>
                    <a:pt x="69" y="50"/>
                  </a:lnTo>
                  <a:lnTo>
                    <a:pt x="71" y="56"/>
                  </a:lnTo>
                  <a:lnTo>
                    <a:pt x="75" y="57"/>
                  </a:lnTo>
                  <a:lnTo>
                    <a:pt x="79" y="59"/>
                  </a:lnTo>
                  <a:lnTo>
                    <a:pt x="81" y="67"/>
                  </a:lnTo>
                  <a:lnTo>
                    <a:pt x="85" y="75"/>
                  </a:lnTo>
                  <a:lnTo>
                    <a:pt x="83" y="82"/>
                  </a:lnTo>
                  <a:lnTo>
                    <a:pt x="79" y="88"/>
                  </a:lnTo>
                  <a:lnTo>
                    <a:pt x="73" y="88"/>
                  </a:lnTo>
                  <a:lnTo>
                    <a:pt x="69" y="92"/>
                  </a:lnTo>
                  <a:lnTo>
                    <a:pt x="68" y="100"/>
                  </a:lnTo>
                  <a:lnTo>
                    <a:pt x="66" y="10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5604480" y="3740400"/>
              <a:ext cx="71280" cy="81360"/>
            </a:xfrm>
            <a:custGeom>
              <a:avLst/>
              <a:gdLst/>
              <a:ahLst/>
              <a:rect l="l" t="t" r="r" b="b"/>
              <a:pathLst>
                <a:path w="236" h="226">
                  <a:moveTo>
                    <a:pt x="21" y="198"/>
                  </a:moveTo>
                  <a:lnTo>
                    <a:pt x="17" y="187"/>
                  </a:lnTo>
                  <a:lnTo>
                    <a:pt x="15" y="185"/>
                  </a:lnTo>
                  <a:lnTo>
                    <a:pt x="11" y="181"/>
                  </a:lnTo>
                  <a:lnTo>
                    <a:pt x="11" y="175"/>
                  </a:lnTo>
                  <a:lnTo>
                    <a:pt x="13" y="172"/>
                  </a:lnTo>
                  <a:lnTo>
                    <a:pt x="11" y="171"/>
                  </a:lnTo>
                  <a:lnTo>
                    <a:pt x="6" y="171"/>
                  </a:lnTo>
                  <a:lnTo>
                    <a:pt x="2" y="171"/>
                  </a:lnTo>
                  <a:lnTo>
                    <a:pt x="0" y="167"/>
                  </a:lnTo>
                  <a:lnTo>
                    <a:pt x="4" y="163"/>
                  </a:lnTo>
                  <a:lnTo>
                    <a:pt x="6" y="163"/>
                  </a:lnTo>
                  <a:lnTo>
                    <a:pt x="8" y="161"/>
                  </a:lnTo>
                  <a:lnTo>
                    <a:pt x="8" y="156"/>
                  </a:lnTo>
                  <a:lnTo>
                    <a:pt x="11" y="148"/>
                  </a:lnTo>
                  <a:lnTo>
                    <a:pt x="13" y="145"/>
                  </a:lnTo>
                  <a:lnTo>
                    <a:pt x="13" y="142"/>
                  </a:lnTo>
                  <a:lnTo>
                    <a:pt x="15" y="142"/>
                  </a:lnTo>
                  <a:lnTo>
                    <a:pt x="17" y="140"/>
                  </a:lnTo>
                  <a:lnTo>
                    <a:pt x="15" y="136"/>
                  </a:lnTo>
                  <a:lnTo>
                    <a:pt x="13" y="132"/>
                  </a:lnTo>
                  <a:lnTo>
                    <a:pt x="8" y="130"/>
                  </a:lnTo>
                  <a:lnTo>
                    <a:pt x="4" y="127"/>
                  </a:lnTo>
                  <a:lnTo>
                    <a:pt x="4" y="122"/>
                  </a:lnTo>
                  <a:lnTo>
                    <a:pt x="2" y="118"/>
                  </a:lnTo>
                  <a:lnTo>
                    <a:pt x="2" y="111"/>
                  </a:lnTo>
                  <a:lnTo>
                    <a:pt x="2" y="105"/>
                  </a:lnTo>
                  <a:lnTo>
                    <a:pt x="0" y="95"/>
                  </a:lnTo>
                  <a:lnTo>
                    <a:pt x="0" y="91"/>
                  </a:lnTo>
                  <a:lnTo>
                    <a:pt x="4" y="89"/>
                  </a:lnTo>
                  <a:lnTo>
                    <a:pt x="9" y="80"/>
                  </a:lnTo>
                  <a:lnTo>
                    <a:pt x="11" y="71"/>
                  </a:lnTo>
                  <a:lnTo>
                    <a:pt x="13" y="60"/>
                  </a:lnTo>
                  <a:lnTo>
                    <a:pt x="13" y="54"/>
                  </a:lnTo>
                  <a:lnTo>
                    <a:pt x="11" y="51"/>
                  </a:lnTo>
                  <a:lnTo>
                    <a:pt x="6" y="47"/>
                  </a:lnTo>
                  <a:lnTo>
                    <a:pt x="4" y="44"/>
                  </a:lnTo>
                  <a:lnTo>
                    <a:pt x="11" y="42"/>
                  </a:lnTo>
                  <a:lnTo>
                    <a:pt x="19" y="40"/>
                  </a:lnTo>
                  <a:lnTo>
                    <a:pt x="29" y="35"/>
                  </a:lnTo>
                  <a:lnTo>
                    <a:pt x="34" y="29"/>
                  </a:lnTo>
                  <a:lnTo>
                    <a:pt x="38" y="25"/>
                  </a:lnTo>
                  <a:lnTo>
                    <a:pt x="42" y="22"/>
                  </a:lnTo>
                  <a:lnTo>
                    <a:pt x="46" y="19"/>
                  </a:lnTo>
                  <a:lnTo>
                    <a:pt x="48" y="15"/>
                  </a:lnTo>
                  <a:lnTo>
                    <a:pt x="54" y="13"/>
                  </a:lnTo>
                  <a:lnTo>
                    <a:pt x="61" y="9"/>
                  </a:lnTo>
                  <a:lnTo>
                    <a:pt x="67" y="9"/>
                  </a:lnTo>
                  <a:lnTo>
                    <a:pt x="71" y="6"/>
                  </a:lnTo>
                  <a:lnTo>
                    <a:pt x="82" y="0"/>
                  </a:lnTo>
                  <a:lnTo>
                    <a:pt x="84" y="2"/>
                  </a:lnTo>
                  <a:lnTo>
                    <a:pt x="92" y="4"/>
                  </a:lnTo>
                  <a:lnTo>
                    <a:pt x="96" y="6"/>
                  </a:lnTo>
                  <a:lnTo>
                    <a:pt x="98" y="9"/>
                  </a:lnTo>
                  <a:lnTo>
                    <a:pt x="103" y="9"/>
                  </a:lnTo>
                  <a:lnTo>
                    <a:pt x="109" y="9"/>
                  </a:lnTo>
                  <a:lnTo>
                    <a:pt x="115" y="4"/>
                  </a:lnTo>
                  <a:lnTo>
                    <a:pt x="119" y="6"/>
                  </a:lnTo>
                  <a:lnTo>
                    <a:pt x="125" y="9"/>
                  </a:lnTo>
                  <a:lnTo>
                    <a:pt x="127" y="13"/>
                  </a:lnTo>
                  <a:lnTo>
                    <a:pt x="127" y="17"/>
                  </a:lnTo>
                  <a:lnTo>
                    <a:pt x="128" y="19"/>
                  </a:lnTo>
                  <a:lnTo>
                    <a:pt x="132" y="19"/>
                  </a:lnTo>
                  <a:lnTo>
                    <a:pt x="138" y="19"/>
                  </a:lnTo>
                  <a:lnTo>
                    <a:pt x="140" y="20"/>
                  </a:lnTo>
                  <a:lnTo>
                    <a:pt x="146" y="27"/>
                  </a:lnTo>
                  <a:lnTo>
                    <a:pt x="144" y="29"/>
                  </a:lnTo>
                  <a:lnTo>
                    <a:pt x="140" y="35"/>
                  </a:lnTo>
                  <a:lnTo>
                    <a:pt x="138" y="44"/>
                  </a:lnTo>
                  <a:lnTo>
                    <a:pt x="134" y="51"/>
                  </a:lnTo>
                  <a:lnTo>
                    <a:pt x="140" y="56"/>
                  </a:lnTo>
                  <a:lnTo>
                    <a:pt x="148" y="62"/>
                  </a:lnTo>
                  <a:lnTo>
                    <a:pt x="148" y="74"/>
                  </a:lnTo>
                  <a:lnTo>
                    <a:pt x="144" y="85"/>
                  </a:lnTo>
                  <a:lnTo>
                    <a:pt x="146" y="91"/>
                  </a:lnTo>
                  <a:lnTo>
                    <a:pt x="151" y="93"/>
                  </a:lnTo>
                  <a:lnTo>
                    <a:pt x="159" y="99"/>
                  </a:lnTo>
                  <a:lnTo>
                    <a:pt x="165" y="103"/>
                  </a:lnTo>
                  <a:lnTo>
                    <a:pt x="171" y="96"/>
                  </a:lnTo>
                  <a:lnTo>
                    <a:pt x="176" y="95"/>
                  </a:lnTo>
                  <a:lnTo>
                    <a:pt x="178" y="99"/>
                  </a:lnTo>
                  <a:lnTo>
                    <a:pt x="180" y="107"/>
                  </a:lnTo>
                  <a:lnTo>
                    <a:pt x="184" y="111"/>
                  </a:lnTo>
                  <a:lnTo>
                    <a:pt x="190" y="114"/>
                  </a:lnTo>
                  <a:lnTo>
                    <a:pt x="194" y="118"/>
                  </a:lnTo>
                  <a:lnTo>
                    <a:pt x="196" y="122"/>
                  </a:lnTo>
                  <a:lnTo>
                    <a:pt x="199" y="123"/>
                  </a:lnTo>
                  <a:lnTo>
                    <a:pt x="203" y="130"/>
                  </a:lnTo>
                  <a:lnTo>
                    <a:pt x="207" y="132"/>
                  </a:lnTo>
                  <a:lnTo>
                    <a:pt x="213" y="130"/>
                  </a:lnTo>
                  <a:lnTo>
                    <a:pt x="217" y="130"/>
                  </a:lnTo>
                  <a:lnTo>
                    <a:pt x="219" y="134"/>
                  </a:lnTo>
                  <a:lnTo>
                    <a:pt x="226" y="138"/>
                  </a:lnTo>
                  <a:lnTo>
                    <a:pt x="228" y="138"/>
                  </a:lnTo>
                  <a:lnTo>
                    <a:pt x="232" y="138"/>
                  </a:lnTo>
                  <a:lnTo>
                    <a:pt x="236" y="138"/>
                  </a:lnTo>
                  <a:lnTo>
                    <a:pt x="234" y="140"/>
                  </a:lnTo>
                  <a:lnTo>
                    <a:pt x="226" y="145"/>
                  </a:lnTo>
                  <a:lnTo>
                    <a:pt x="221" y="148"/>
                  </a:lnTo>
                  <a:lnTo>
                    <a:pt x="217" y="156"/>
                  </a:lnTo>
                  <a:lnTo>
                    <a:pt x="207" y="165"/>
                  </a:lnTo>
                  <a:lnTo>
                    <a:pt x="201" y="172"/>
                  </a:lnTo>
                  <a:lnTo>
                    <a:pt x="196" y="183"/>
                  </a:lnTo>
                  <a:lnTo>
                    <a:pt x="194" y="190"/>
                  </a:lnTo>
                  <a:lnTo>
                    <a:pt x="190" y="192"/>
                  </a:lnTo>
                  <a:lnTo>
                    <a:pt x="188" y="190"/>
                  </a:lnTo>
                  <a:lnTo>
                    <a:pt x="186" y="187"/>
                  </a:lnTo>
                  <a:lnTo>
                    <a:pt x="184" y="187"/>
                  </a:lnTo>
                  <a:lnTo>
                    <a:pt x="182" y="185"/>
                  </a:lnTo>
                  <a:lnTo>
                    <a:pt x="180" y="185"/>
                  </a:lnTo>
                  <a:lnTo>
                    <a:pt x="178" y="187"/>
                  </a:lnTo>
                  <a:lnTo>
                    <a:pt x="180" y="192"/>
                  </a:lnTo>
                  <a:lnTo>
                    <a:pt x="178" y="196"/>
                  </a:lnTo>
                  <a:lnTo>
                    <a:pt x="174" y="199"/>
                  </a:lnTo>
                  <a:lnTo>
                    <a:pt x="169" y="199"/>
                  </a:lnTo>
                  <a:lnTo>
                    <a:pt x="165" y="201"/>
                  </a:lnTo>
                  <a:lnTo>
                    <a:pt x="159" y="199"/>
                  </a:lnTo>
                  <a:lnTo>
                    <a:pt x="159" y="194"/>
                  </a:lnTo>
                  <a:lnTo>
                    <a:pt x="157" y="192"/>
                  </a:lnTo>
                  <a:lnTo>
                    <a:pt x="153" y="194"/>
                  </a:lnTo>
                  <a:lnTo>
                    <a:pt x="150" y="194"/>
                  </a:lnTo>
                  <a:lnTo>
                    <a:pt x="146" y="187"/>
                  </a:lnTo>
                  <a:lnTo>
                    <a:pt x="144" y="190"/>
                  </a:lnTo>
                  <a:lnTo>
                    <a:pt x="144" y="194"/>
                  </a:lnTo>
                  <a:lnTo>
                    <a:pt x="138" y="194"/>
                  </a:lnTo>
                  <a:lnTo>
                    <a:pt x="136" y="201"/>
                  </a:lnTo>
                  <a:lnTo>
                    <a:pt x="136" y="210"/>
                  </a:lnTo>
                  <a:lnTo>
                    <a:pt x="138" y="216"/>
                  </a:lnTo>
                  <a:lnTo>
                    <a:pt x="138" y="223"/>
                  </a:lnTo>
                  <a:lnTo>
                    <a:pt x="138" y="226"/>
                  </a:lnTo>
                  <a:lnTo>
                    <a:pt x="138" y="226"/>
                  </a:lnTo>
                  <a:lnTo>
                    <a:pt x="124" y="226"/>
                  </a:lnTo>
                  <a:lnTo>
                    <a:pt x="130" y="223"/>
                  </a:lnTo>
                  <a:lnTo>
                    <a:pt x="128" y="216"/>
                  </a:lnTo>
                  <a:lnTo>
                    <a:pt x="125" y="210"/>
                  </a:lnTo>
                  <a:lnTo>
                    <a:pt x="110" y="200"/>
                  </a:lnTo>
                  <a:lnTo>
                    <a:pt x="125" y="192"/>
                  </a:lnTo>
                  <a:lnTo>
                    <a:pt x="123" y="187"/>
                  </a:lnTo>
                  <a:lnTo>
                    <a:pt x="119" y="187"/>
                  </a:lnTo>
                  <a:lnTo>
                    <a:pt x="100" y="181"/>
                  </a:lnTo>
                  <a:lnTo>
                    <a:pt x="73" y="175"/>
                  </a:lnTo>
                  <a:lnTo>
                    <a:pt x="71" y="172"/>
                  </a:lnTo>
                  <a:lnTo>
                    <a:pt x="68" y="172"/>
                  </a:lnTo>
                  <a:lnTo>
                    <a:pt x="109" y="165"/>
                  </a:lnTo>
                  <a:lnTo>
                    <a:pt x="102" y="165"/>
                  </a:lnTo>
                  <a:lnTo>
                    <a:pt x="92" y="163"/>
                  </a:lnTo>
                  <a:lnTo>
                    <a:pt x="82" y="163"/>
                  </a:lnTo>
                  <a:lnTo>
                    <a:pt x="73" y="163"/>
                  </a:lnTo>
                  <a:lnTo>
                    <a:pt x="67" y="165"/>
                  </a:lnTo>
                  <a:lnTo>
                    <a:pt x="61" y="167"/>
                  </a:lnTo>
                  <a:lnTo>
                    <a:pt x="59" y="172"/>
                  </a:lnTo>
                  <a:lnTo>
                    <a:pt x="54" y="171"/>
                  </a:lnTo>
                  <a:lnTo>
                    <a:pt x="52" y="175"/>
                  </a:lnTo>
                  <a:lnTo>
                    <a:pt x="56" y="177"/>
                  </a:lnTo>
                  <a:lnTo>
                    <a:pt x="56" y="181"/>
                  </a:lnTo>
                  <a:lnTo>
                    <a:pt x="50" y="183"/>
                  </a:lnTo>
                  <a:lnTo>
                    <a:pt x="46" y="185"/>
                  </a:lnTo>
                  <a:lnTo>
                    <a:pt x="42" y="192"/>
                  </a:lnTo>
                  <a:lnTo>
                    <a:pt x="38" y="192"/>
                  </a:lnTo>
                  <a:lnTo>
                    <a:pt x="32" y="192"/>
                  </a:lnTo>
                  <a:lnTo>
                    <a:pt x="29" y="192"/>
                  </a:lnTo>
                  <a:lnTo>
                    <a:pt x="25" y="196"/>
                  </a:lnTo>
                  <a:lnTo>
                    <a:pt x="23" y="198"/>
                  </a:lnTo>
                  <a:lnTo>
                    <a:pt x="21" y="19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5686920" y="3899880"/>
              <a:ext cx="53640" cy="88200"/>
            </a:xfrm>
            <a:custGeom>
              <a:avLst/>
              <a:gdLst/>
              <a:ahLst/>
              <a:rect l="l" t="t" r="r" b="b"/>
              <a:pathLst>
                <a:path w="185" h="246">
                  <a:moveTo>
                    <a:pt x="56" y="246"/>
                  </a:moveTo>
                  <a:lnTo>
                    <a:pt x="58" y="238"/>
                  </a:lnTo>
                  <a:lnTo>
                    <a:pt x="60" y="236"/>
                  </a:lnTo>
                  <a:lnTo>
                    <a:pt x="60" y="231"/>
                  </a:lnTo>
                  <a:lnTo>
                    <a:pt x="60" y="227"/>
                  </a:lnTo>
                  <a:lnTo>
                    <a:pt x="60" y="221"/>
                  </a:lnTo>
                  <a:lnTo>
                    <a:pt x="58" y="190"/>
                  </a:lnTo>
                  <a:lnTo>
                    <a:pt x="58" y="181"/>
                  </a:lnTo>
                  <a:lnTo>
                    <a:pt x="56" y="175"/>
                  </a:lnTo>
                  <a:lnTo>
                    <a:pt x="54" y="169"/>
                  </a:lnTo>
                  <a:lnTo>
                    <a:pt x="52" y="167"/>
                  </a:lnTo>
                  <a:lnTo>
                    <a:pt x="50" y="165"/>
                  </a:lnTo>
                  <a:lnTo>
                    <a:pt x="46" y="165"/>
                  </a:lnTo>
                  <a:lnTo>
                    <a:pt x="43" y="162"/>
                  </a:lnTo>
                  <a:lnTo>
                    <a:pt x="41" y="160"/>
                  </a:lnTo>
                  <a:lnTo>
                    <a:pt x="37" y="154"/>
                  </a:lnTo>
                  <a:lnTo>
                    <a:pt x="35" y="150"/>
                  </a:lnTo>
                  <a:lnTo>
                    <a:pt x="31" y="146"/>
                  </a:lnTo>
                  <a:lnTo>
                    <a:pt x="29" y="144"/>
                  </a:lnTo>
                  <a:lnTo>
                    <a:pt x="27" y="140"/>
                  </a:lnTo>
                  <a:lnTo>
                    <a:pt x="25" y="137"/>
                  </a:lnTo>
                  <a:lnTo>
                    <a:pt x="22" y="137"/>
                  </a:lnTo>
                  <a:lnTo>
                    <a:pt x="20" y="140"/>
                  </a:lnTo>
                  <a:lnTo>
                    <a:pt x="20" y="140"/>
                  </a:lnTo>
                  <a:lnTo>
                    <a:pt x="16" y="140"/>
                  </a:lnTo>
                  <a:lnTo>
                    <a:pt x="12" y="133"/>
                  </a:lnTo>
                  <a:lnTo>
                    <a:pt x="12" y="129"/>
                  </a:lnTo>
                  <a:lnTo>
                    <a:pt x="14" y="125"/>
                  </a:lnTo>
                  <a:lnTo>
                    <a:pt x="14" y="123"/>
                  </a:lnTo>
                  <a:lnTo>
                    <a:pt x="12" y="119"/>
                  </a:lnTo>
                  <a:lnTo>
                    <a:pt x="10" y="115"/>
                  </a:lnTo>
                  <a:lnTo>
                    <a:pt x="8" y="114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4" y="100"/>
                  </a:lnTo>
                  <a:lnTo>
                    <a:pt x="4" y="96"/>
                  </a:lnTo>
                  <a:lnTo>
                    <a:pt x="4" y="92"/>
                  </a:lnTo>
                  <a:lnTo>
                    <a:pt x="2" y="90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2" y="87"/>
                  </a:lnTo>
                  <a:lnTo>
                    <a:pt x="4" y="85"/>
                  </a:lnTo>
                  <a:lnTo>
                    <a:pt x="4" y="85"/>
                  </a:lnTo>
                  <a:lnTo>
                    <a:pt x="4" y="83"/>
                  </a:lnTo>
                  <a:lnTo>
                    <a:pt x="6" y="77"/>
                  </a:lnTo>
                  <a:lnTo>
                    <a:pt x="10" y="71"/>
                  </a:lnTo>
                  <a:lnTo>
                    <a:pt x="10" y="67"/>
                  </a:lnTo>
                  <a:lnTo>
                    <a:pt x="18" y="66"/>
                  </a:lnTo>
                  <a:lnTo>
                    <a:pt x="25" y="62"/>
                  </a:lnTo>
                  <a:lnTo>
                    <a:pt x="29" y="58"/>
                  </a:lnTo>
                  <a:lnTo>
                    <a:pt x="33" y="52"/>
                  </a:lnTo>
                  <a:lnTo>
                    <a:pt x="35" y="43"/>
                  </a:lnTo>
                  <a:lnTo>
                    <a:pt x="37" y="35"/>
                  </a:lnTo>
                  <a:lnTo>
                    <a:pt x="39" y="31"/>
                  </a:lnTo>
                  <a:lnTo>
                    <a:pt x="45" y="29"/>
                  </a:lnTo>
                  <a:lnTo>
                    <a:pt x="52" y="29"/>
                  </a:lnTo>
                  <a:lnTo>
                    <a:pt x="56" y="29"/>
                  </a:lnTo>
                  <a:lnTo>
                    <a:pt x="60" y="29"/>
                  </a:lnTo>
                  <a:lnTo>
                    <a:pt x="66" y="27"/>
                  </a:lnTo>
                  <a:lnTo>
                    <a:pt x="71" y="23"/>
                  </a:lnTo>
                  <a:lnTo>
                    <a:pt x="75" y="19"/>
                  </a:lnTo>
                  <a:lnTo>
                    <a:pt x="79" y="19"/>
                  </a:lnTo>
                  <a:lnTo>
                    <a:pt x="85" y="19"/>
                  </a:lnTo>
                  <a:lnTo>
                    <a:pt x="89" y="14"/>
                  </a:lnTo>
                  <a:lnTo>
                    <a:pt x="96" y="14"/>
                  </a:lnTo>
                  <a:lnTo>
                    <a:pt x="106" y="10"/>
                  </a:lnTo>
                  <a:lnTo>
                    <a:pt x="112" y="6"/>
                  </a:lnTo>
                  <a:lnTo>
                    <a:pt x="116" y="2"/>
                  </a:lnTo>
                  <a:lnTo>
                    <a:pt x="114" y="0"/>
                  </a:lnTo>
                  <a:lnTo>
                    <a:pt x="123" y="0"/>
                  </a:lnTo>
                  <a:lnTo>
                    <a:pt x="129" y="2"/>
                  </a:lnTo>
                  <a:lnTo>
                    <a:pt x="135" y="8"/>
                  </a:lnTo>
                  <a:lnTo>
                    <a:pt x="135" y="18"/>
                  </a:lnTo>
                  <a:lnTo>
                    <a:pt x="135" y="23"/>
                  </a:lnTo>
                  <a:lnTo>
                    <a:pt x="139" y="27"/>
                  </a:lnTo>
                  <a:lnTo>
                    <a:pt x="144" y="27"/>
                  </a:lnTo>
                  <a:lnTo>
                    <a:pt x="150" y="29"/>
                  </a:lnTo>
                  <a:lnTo>
                    <a:pt x="154" y="29"/>
                  </a:lnTo>
                  <a:lnTo>
                    <a:pt x="162" y="27"/>
                  </a:lnTo>
                  <a:lnTo>
                    <a:pt x="167" y="27"/>
                  </a:lnTo>
                  <a:lnTo>
                    <a:pt x="171" y="27"/>
                  </a:lnTo>
                  <a:lnTo>
                    <a:pt x="177" y="25"/>
                  </a:lnTo>
                  <a:lnTo>
                    <a:pt x="177" y="35"/>
                  </a:lnTo>
                  <a:lnTo>
                    <a:pt x="175" y="41"/>
                  </a:lnTo>
                  <a:lnTo>
                    <a:pt x="177" y="58"/>
                  </a:lnTo>
                  <a:lnTo>
                    <a:pt x="179" y="66"/>
                  </a:lnTo>
                  <a:lnTo>
                    <a:pt x="181" y="67"/>
                  </a:lnTo>
                  <a:lnTo>
                    <a:pt x="181" y="73"/>
                  </a:lnTo>
                  <a:lnTo>
                    <a:pt x="183" y="79"/>
                  </a:lnTo>
                  <a:lnTo>
                    <a:pt x="185" y="83"/>
                  </a:lnTo>
                  <a:lnTo>
                    <a:pt x="179" y="85"/>
                  </a:lnTo>
                  <a:lnTo>
                    <a:pt x="175" y="87"/>
                  </a:lnTo>
                  <a:lnTo>
                    <a:pt x="175" y="94"/>
                  </a:lnTo>
                  <a:lnTo>
                    <a:pt x="173" y="104"/>
                  </a:lnTo>
                  <a:lnTo>
                    <a:pt x="171" y="108"/>
                  </a:lnTo>
                  <a:lnTo>
                    <a:pt x="171" y="110"/>
                  </a:lnTo>
                  <a:lnTo>
                    <a:pt x="177" y="112"/>
                  </a:lnTo>
                  <a:lnTo>
                    <a:pt x="179" y="112"/>
                  </a:lnTo>
                  <a:lnTo>
                    <a:pt x="177" y="115"/>
                  </a:lnTo>
                  <a:lnTo>
                    <a:pt x="179" y="117"/>
                  </a:lnTo>
                  <a:lnTo>
                    <a:pt x="175" y="125"/>
                  </a:lnTo>
                  <a:lnTo>
                    <a:pt x="167" y="133"/>
                  </a:lnTo>
                  <a:lnTo>
                    <a:pt x="167" y="137"/>
                  </a:lnTo>
                  <a:lnTo>
                    <a:pt x="167" y="138"/>
                  </a:lnTo>
                  <a:lnTo>
                    <a:pt x="167" y="142"/>
                  </a:lnTo>
                  <a:lnTo>
                    <a:pt x="169" y="146"/>
                  </a:lnTo>
                  <a:lnTo>
                    <a:pt x="169" y="154"/>
                  </a:lnTo>
                  <a:lnTo>
                    <a:pt x="167" y="158"/>
                  </a:lnTo>
                  <a:lnTo>
                    <a:pt x="164" y="158"/>
                  </a:lnTo>
                  <a:lnTo>
                    <a:pt x="160" y="158"/>
                  </a:lnTo>
                  <a:lnTo>
                    <a:pt x="156" y="162"/>
                  </a:lnTo>
                  <a:lnTo>
                    <a:pt x="154" y="162"/>
                  </a:lnTo>
                  <a:lnTo>
                    <a:pt x="150" y="162"/>
                  </a:lnTo>
                  <a:lnTo>
                    <a:pt x="146" y="162"/>
                  </a:lnTo>
                  <a:lnTo>
                    <a:pt x="144" y="163"/>
                  </a:lnTo>
                  <a:lnTo>
                    <a:pt x="148" y="165"/>
                  </a:lnTo>
                  <a:lnTo>
                    <a:pt x="148" y="171"/>
                  </a:lnTo>
                  <a:lnTo>
                    <a:pt x="148" y="177"/>
                  </a:lnTo>
                  <a:lnTo>
                    <a:pt x="150" y="181"/>
                  </a:lnTo>
                  <a:lnTo>
                    <a:pt x="146" y="190"/>
                  </a:lnTo>
                  <a:lnTo>
                    <a:pt x="142" y="194"/>
                  </a:lnTo>
                  <a:lnTo>
                    <a:pt x="137" y="194"/>
                  </a:lnTo>
                  <a:lnTo>
                    <a:pt x="131" y="196"/>
                  </a:lnTo>
                  <a:lnTo>
                    <a:pt x="125" y="198"/>
                  </a:lnTo>
                  <a:lnTo>
                    <a:pt x="117" y="206"/>
                  </a:lnTo>
                  <a:lnTo>
                    <a:pt x="112" y="211"/>
                  </a:lnTo>
                  <a:lnTo>
                    <a:pt x="106" y="215"/>
                  </a:lnTo>
                  <a:lnTo>
                    <a:pt x="104" y="217"/>
                  </a:lnTo>
                  <a:lnTo>
                    <a:pt x="104" y="219"/>
                  </a:lnTo>
                  <a:lnTo>
                    <a:pt x="102" y="223"/>
                  </a:lnTo>
                  <a:lnTo>
                    <a:pt x="100" y="227"/>
                  </a:lnTo>
                  <a:lnTo>
                    <a:pt x="93" y="231"/>
                  </a:lnTo>
                  <a:lnTo>
                    <a:pt x="85" y="234"/>
                  </a:lnTo>
                  <a:lnTo>
                    <a:pt x="81" y="236"/>
                  </a:lnTo>
                  <a:lnTo>
                    <a:pt x="77" y="238"/>
                  </a:lnTo>
                  <a:lnTo>
                    <a:pt x="71" y="240"/>
                  </a:lnTo>
                  <a:lnTo>
                    <a:pt x="68" y="244"/>
                  </a:lnTo>
                  <a:lnTo>
                    <a:pt x="66" y="244"/>
                  </a:lnTo>
                  <a:lnTo>
                    <a:pt x="64" y="246"/>
                  </a:lnTo>
                  <a:lnTo>
                    <a:pt x="60" y="246"/>
                  </a:lnTo>
                  <a:lnTo>
                    <a:pt x="60" y="246"/>
                  </a:lnTo>
                  <a:lnTo>
                    <a:pt x="56" y="24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5614920" y="3852000"/>
              <a:ext cx="98640" cy="88200"/>
            </a:xfrm>
            <a:custGeom>
              <a:avLst/>
              <a:gdLst/>
              <a:ahLst/>
              <a:rect l="l" t="t" r="r" b="b"/>
              <a:pathLst>
                <a:path w="321" h="254">
                  <a:moveTo>
                    <a:pt x="79" y="202"/>
                  </a:moveTo>
                  <a:lnTo>
                    <a:pt x="83" y="194"/>
                  </a:lnTo>
                  <a:lnTo>
                    <a:pt x="81" y="188"/>
                  </a:lnTo>
                  <a:lnTo>
                    <a:pt x="81" y="179"/>
                  </a:lnTo>
                  <a:lnTo>
                    <a:pt x="83" y="167"/>
                  </a:lnTo>
                  <a:lnTo>
                    <a:pt x="87" y="161"/>
                  </a:lnTo>
                  <a:lnTo>
                    <a:pt x="89" y="161"/>
                  </a:lnTo>
                  <a:lnTo>
                    <a:pt x="91" y="158"/>
                  </a:lnTo>
                  <a:lnTo>
                    <a:pt x="89" y="148"/>
                  </a:lnTo>
                  <a:lnTo>
                    <a:pt x="89" y="142"/>
                  </a:lnTo>
                  <a:lnTo>
                    <a:pt x="87" y="138"/>
                  </a:lnTo>
                  <a:lnTo>
                    <a:pt x="91" y="137"/>
                  </a:lnTo>
                  <a:lnTo>
                    <a:pt x="98" y="135"/>
                  </a:lnTo>
                  <a:lnTo>
                    <a:pt x="100" y="135"/>
                  </a:lnTo>
                  <a:lnTo>
                    <a:pt x="108" y="137"/>
                  </a:lnTo>
                  <a:lnTo>
                    <a:pt x="117" y="137"/>
                  </a:lnTo>
                  <a:lnTo>
                    <a:pt x="129" y="135"/>
                  </a:lnTo>
                  <a:lnTo>
                    <a:pt x="137" y="129"/>
                  </a:lnTo>
                  <a:lnTo>
                    <a:pt x="140" y="127"/>
                  </a:lnTo>
                  <a:lnTo>
                    <a:pt x="142" y="131"/>
                  </a:lnTo>
                  <a:lnTo>
                    <a:pt x="144" y="138"/>
                  </a:lnTo>
                  <a:lnTo>
                    <a:pt x="142" y="144"/>
                  </a:lnTo>
                  <a:lnTo>
                    <a:pt x="140" y="152"/>
                  </a:lnTo>
                  <a:lnTo>
                    <a:pt x="139" y="160"/>
                  </a:lnTo>
                  <a:lnTo>
                    <a:pt x="139" y="169"/>
                  </a:lnTo>
                  <a:lnTo>
                    <a:pt x="142" y="183"/>
                  </a:lnTo>
                  <a:lnTo>
                    <a:pt x="148" y="190"/>
                  </a:lnTo>
                  <a:lnTo>
                    <a:pt x="148" y="194"/>
                  </a:lnTo>
                  <a:lnTo>
                    <a:pt x="146" y="200"/>
                  </a:lnTo>
                  <a:lnTo>
                    <a:pt x="148" y="206"/>
                  </a:lnTo>
                  <a:lnTo>
                    <a:pt x="150" y="211"/>
                  </a:lnTo>
                  <a:lnTo>
                    <a:pt x="150" y="219"/>
                  </a:lnTo>
                  <a:lnTo>
                    <a:pt x="154" y="229"/>
                  </a:lnTo>
                  <a:lnTo>
                    <a:pt x="156" y="236"/>
                  </a:lnTo>
                  <a:lnTo>
                    <a:pt x="154" y="244"/>
                  </a:lnTo>
                  <a:lnTo>
                    <a:pt x="152" y="250"/>
                  </a:lnTo>
                  <a:lnTo>
                    <a:pt x="154" y="254"/>
                  </a:lnTo>
                  <a:lnTo>
                    <a:pt x="158" y="254"/>
                  </a:lnTo>
                  <a:lnTo>
                    <a:pt x="162" y="252"/>
                  </a:lnTo>
                  <a:lnTo>
                    <a:pt x="167" y="248"/>
                  </a:lnTo>
                  <a:lnTo>
                    <a:pt x="171" y="246"/>
                  </a:lnTo>
                  <a:lnTo>
                    <a:pt x="177" y="246"/>
                  </a:lnTo>
                  <a:lnTo>
                    <a:pt x="183" y="246"/>
                  </a:lnTo>
                  <a:lnTo>
                    <a:pt x="190" y="244"/>
                  </a:lnTo>
                  <a:lnTo>
                    <a:pt x="192" y="244"/>
                  </a:lnTo>
                  <a:lnTo>
                    <a:pt x="202" y="242"/>
                  </a:lnTo>
                  <a:lnTo>
                    <a:pt x="206" y="240"/>
                  </a:lnTo>
                  <a:lnTo>
                    <a:pt x="210" y="236"/>
                  </a:lnTo>
                  <a:lnTo>
                    <a:pt x="217" y="232"/>
                  </a:lnTo>
                  <a:lnTo>
                    <a:pt x="221" y="221"/>
                  </a:lnTo>
                  <a:lnTo>
                    <a:pt x="225" y="217"/>
                  </a:lnTo>
                  <a:lnTo>
                    <a:pt x="225" y="209"/>
                  </a:lnTo>
                  <a:lnTo>
                    <a:pt x="227" y="208"/>
                  </a:lnTo>
                  <a:lnTo>
                    <a:pt x="233" y="208"/>
                  </a:lnTo>
                  <a:lnTo>
                    <a:pt x="238" y="208"/>
                  </a:lnTo>
                  <a:lnTo>
                    <a:pt x="242" y="208"/>
                  </a:lnTo>
                  <a:lnTo>
                    <a:pt x="246" y="209"/>
                  </a:lnTo>
                  <a:lnTo>
                    <a:pt x="254" y="208"/>
                  </a:lnTo>
                  <a:lnTo>
                    <a:pt x="261" y="204"/>
                  </a:lnTo>
                  <a:lnTo>
                    <a:pt x="265" y="200"/>
                  </a:lnTo>
                  <a:lnTo>
                    <a:pt x="269" y="194"/>
                  </a:lnTo>
                  <a:lnTo>
                    <a:pt x="271" y="185"/>
                  </a:lnTo>
                  <a:lnTo>
                    <a:pt x="273" y="177"/>
                  </a:lnTo>
                  <a:lnTo>
                    <a:pt x="275" y="173"/>
                  </a:lnTo>
                  <a:lnTo>
                    <a:pt x="281" y="171"/>
                  </a:lnTo>
                  <a:lnTo>
                    <a:pt x="288" y="171"/>
                  </a:lnTo>
                  <a:lnTo>
                    <a:pt x="292" y="171"/>
                  </a:lnTo>
                  <a:lnTo>
                    <a:pt x="296" y="171"/>
                  </a:lnTo>
                  <a:lnTo>
                    <a:pt x="302" y="169"/>
                  </a:lnTo>
                  <a:lnTo>
                    <a:pt x="307" y="165"/>
                  </a:lnTo>
                  <a:lnTo>
                    <a:pt x="311" y="161"/>
                  </a:lnTo>
                  <a:lnTo>
                    <a:pt x="315" y="161"/>
                  </a:lnTo>
                  <a:lnTo>
                    <a:pt x="321" y="161"/>
                  </a:lnTo>
                  <a:lnTo>
                    <a:pt x="317" y="156"/>
                  </a:lnTo>
                  <a:lnTo>
                    <a:pt x="313" y="148"/>
                  </a:lnTo>
                  <a:lnTo>
                    <a:pt x="309" y="140"/>
                  </a:lnTo>
                  <a:lnTo>
                    <a:pt x="302" y="138"/>
                  </a:lnTo>
                  <a:lnTo>
                    <a:pt x="298" y="137"/>
                  </a:lnTo>
                  <a:lnTo>
                    <a:pt x="296" y="135"/>
                  </a:lnTo>
                  <a:lnTo>
                    <a:pt x="286" y="125"/>
                  </a:lnTo>
                  <a:lnTo>
                    <a:pt x="273" y="114"/>
                  </a:lnTo>
                  <a:lnTo>
                    <a:pt x="265" y="106"/>
                  </a:lnTo>
                  <a:lnTo>
                    <a:pt x="261" y="108"/>
                  </a:lnTo>
                  <a:lnTo>
                    <a:pt x="258" y="104"/>
                  </a:lnTo>
                  <a:lnTo>
                    <a:pt x="252" y="102"/>
                  </a:lnTo>
                  <a:lnTo>
                    <a:pt x="250" y="106"/>
                  </a:lnTo>
                  <a:lnTo>
                    <a:pt x="246" y="108"/>
                  </a:lnTo>
                  <a:lnTo>
                    <a:pt x="240" y="106"/>
                  </a:lnTo>
                  <a:lnTo>
                    <a:pt x="231" y="108"/>
                  </a:lnTo>
                  <a:lnTo>
                    <a:pt x="227" y="110"/>
                  </a:lnTo>
                  <a:lnTo>
                    <a:pt x="233" y="100"/>
                  </a:lnTo>
                  <a:lnTo>
                    <a:pt x="235" y="94"/>
                  </a:lnTo>
                  <a:lnTo>
                    <a:pt x="235" y="87"/>
                  </a:lnTo>
                  <a:lnTo>
                    <a:pt x="233" y="81"/>
                  </a:lnTo>
                  <a:lnTo>
                    <a:pt x="231" y="73"/>
                  </a:lnTo>
                  <a:lnTo>
                    <a:pt x="225" y="67"/>
                  </a:lnTo>
                  <a:lnTo>
                    <a:pt x="219" y="64"/>
                  </a:lnTo>
                  <a:lnTo>
                    <a:pt x="215" y="52"/>
                  </a:lnTo>
                  <a:lnTo>
                    <a:pt x="211" y="46"/>
                  </a:lnTo>
                  <a:lnTo>
                    <a:pt x="208" y="37"/>
                  </a:lnTo>
                  <a:lnTo>
                    <a:pt x="206" y="39"/>
                  </a:lnTo>
                  <a:lnTo>
                    <a:pt x="202" y="37"/>
                  </a:lnTo>
                  <a:lnTo>
                    <a:pt x="200" y="33"/>
                  </a:lnTo>
                  <a:lnTo>
                    <a:pt x="202" y="29"/>
                  </a:lnTo>
                  <a:lnTo>
                    <a:pt x="202" y="25"/>
                  </a:lnTo>
                  <a:lnTo>
                    <a:pt x="198" y="18"/>
                  </a:lnTo>
                  <a:lnTo>
                    <a:pt x="194" y="14"/>
                  </a:lnTo>
                  <a:lnTo>
                    <a:pt x="188" y="14"/>
                  </a:lnTo>
                  <a:lnTo>
                    <a:pt x="179" y="14"/>
                  </a:lnTo>
                  <a:lnTo>
                    <a:pt x="175" y="18"/>
                  </a:lnTo>
                  <a:lnTo>
                    <a:pt x="171" y="19"/>
                  </a:lnTo>
                  <a:lnTo>
                    <a:pt x="165" y="18"/>
                  </a:lnTo>
                  <a:lnTo>
                    <a:pt x="162" y="16"/>
                  </a:lnTo>
                  <a:lnTo>
                    <a:pt x="160" y="16"/>
                  </a:lnTo>
                  <a:lnTo>
                    <a:pt x="158" y="14"/>
                  </a:lnTo>
                  <a:lnTo>
                    <a:pt x="156" y="12"/>
                  </a:lnTo>
                  <a:lnTo>
                    <a:pt x="154" y="8"/>
                  </a:lnTo>
                  <a:lnTo>
                    <a:pt x="152" y="4"/>
                  </a:lnTo>
                  <a:lnTo>
                    <a:pt x="146" y="4"/>
                  </a:lnTo>
                  <a:lnTo>
                    <a:pt x="146" y="0"/>
                  </a:lnTo>
                  <a:lnTo>
                    <a:pt x="142" y="2"/>
                  </a:lnTo>
                  <a:lnTo>
                    <a:pt x="139" y="2"/>
                  </a:lnTo>
                  <a:lnTo>
                    <a:pt x="135" y="2"/>
                  </a:lnTo>
                  <a:lnTo>
                    <a:pt x="135" y="10"/>
                  </a:lnTo>
                  <a:lnTo>
                    <a:pt x="133" y="14"/>
                  </a:lnTo>
                  <a:lnTo>
                    <a:pt x="127" y="18"/>
                  </a:lnTo>
                  <a:lnTo>
                    <a:pt x="123" y="12"/>
                  </a:lnTo>
                  <a:lnTo>
                    <a:pt x="125" y="4"/>
                  </a:lnTo>
                  <a:lnTo>
                    <a:pt x="123" y="2"/>
                  </a:lnTo>
                  <a:lnTo>
                    <a:pt x="119" y="2"/>
                  </a:lnTo>
                  <a:lnTo>
                    <a:pt x="119" y="6"/>
                  </a:lnTo>
                  <a:lnTo>
                    <a:pt x="116" y="10"/>
                  </a:lnTo>
                  <a:lnTo>
                    <a:pt x="112" y="14"/>
                  </a:lnTo>
                  <a:lnTo>
                    <a:pt x="108" y="14"/>
                  </a:lnTo>
                  <a:lnTo>
                    <a:pt x="100" y="18"/>
                  </a:lnTo>
                  <a:lnTo>
                    <a:pt x="96" y="19"/>
                  </a:lnTo>
                  <a:lnTo>
                    <a:pt x="93" y="18"/>
                  </a:lnTo>
                  <a:lnTo>
                    <a:pt x="89" y="21"/>
                  </a:lnTo>
                  <a:lnTo>
                    <a:pt x="87" y="25"/>
                  </a:lnTo>
                  <a:lnTo>
                    <a:pt x="79" y="27"/>
                  </a:lnTo>
                  <a:lnTo>
                    <a:pt x="77" y="33"/>
                  </a:lnTo>
                  <a:lnTo>
                    <a:pt x="75" y="37"/>
                  </a:lnTo>
                  <a:lnTo>
                    <a:pt x="68" y="37"/>
                  </a:lnTo>
                  <a:lnTo>
                    <a:pt x="62" y="35"/>
                  </a:lnTo>
                  <a:lnTo>
                    <a:pt x="56" y="35"/>
                  </a:lnTo>
                  <a:lnTo>
                    <a:pt x="50" y="37"/>
                  </a:lnTo>
                  <a:lnTo>
                    <a:pt x="45" y="41"/>
                  </a:lnTo>
                  <a:lnTo>
                    <a:pt x="43" y="44"/>
                  </a:lnTo>
                  <a:lnTo>
                    <a:pt x="18" y="62"/>
                  </a:lnTo>
                  <a:lnTo>
                    <a:pt x="16" y="67"/>
                  </a:lnTo>
                  <a:lnTo>
                    <a:pt x="10" y="67"/>
                  </a:lnTo>
                  <a:lnTo>
                    <a:pt x="10" y="75"/>
                  </a:lnTo>
                  <a:lnTo>
                    <a:pt x="6" y="75"/>
                  </a:lnTo>
                  <a:lnTo>
                    <a:pt x="2" y="75"/>
                  </a:lnTo>
                  <a:lnTo>
                    <a:pt x="0" y="83"/>
                  </a:lnTo>
                  <a:lnTo>
                    <a:pt x="0" y="89"/>
                  </a:lnTo>
                  <a:lnTo>
                    <a:pt x="4" y="89"/>
                  </a:lnTo>
                  <a:lnTo>
                    <a:pt x="8" y="90"/>
                  </a:lnTo>
                  <a:lnTo>
                    <a:pt x="10" y="92"/>
                  </a:lnTo>
                  <a:lnTo>
                    <a:pt x="12" y="94"/>
                  </a:lnTo>
                  <a:lnTo>
                    <a:pt x="14" y="98"/>
                  </a:lnTo>
                  <a:lnTo>
                    <a:pt x="18" y="100"/>
                  </a:lnTo>
                  <a:lnTo>
                    <a:pt x="18" y="106"/>
                  </a:lnTo>
                  <a:lnTo>
                    <a:pt x="20" y="112"/>
                  </a:lnTo>
                  <a:lnTo>
                    <a:pt x="18" y="114"/>
                  </a:lnTo>
                  <a:lnTo>
                    <a:pt x="12" y="115"/>
                  </a:lnTo>
                  <a:lnTo>
                    <a:pt x="10" y="121"/>
                  </a:lnTo>
                  <a:lnTo>
                    <a:pt x="8" y="125"/>
                  </a:lnTo>
                  <a:lnTo>
                    <a:pt x="4" y="127"/>
                  </a:lnTo>
                  <a:lnTo>
                    <a:pt x="6" y="131"/>
                  </a:lnTo>
                  <a:lnTo>
                    <a:pt x="8" y="131"/>
                  </a:lnTo>
                  <a:lnTo>
                    <a:pt x="10" y="135"/>
                  </a:lnTo>
                  <a:lnTo>
                    <a:pt x="10" y="140"/>
                  </a:lnTo>
                  <a:lnTo>
                    <a:pt x="10" y="148"/>
                  </a:lnTo>
                  <a:lnTo>
                    <a:pt x="14" y="148"/>
                  </a:lnTo>
                  <a:lnTo>
                    <a:pt x="18" y="152"/>
                  </a:lnTo>
                  <a:lnTo>
                    <a:pt x="22" y="156"/>
                  </a:lnTo>
                  <a:lnTo>
                    <a:pt x="27" y="163"/>
                  </a:lnTo>
                  <a:lnTo>
                    <a:pt x="29" y="167"/>
                  </a:lnTo>
                  <a:lnTo>
                    <a:pt x="33" y="169"/>
                  </a:lnTo>
                  <a:lnTo>
                    <a:pt x="35" y="171"/>
                  </a:lnTo>
                  <a:lnTo>
                    <a:pt x="35" y="175"/>
                  </a:lnTo>
                  <a:lnTo>
                    <a:pt x="39" y="179"/>
                  </a:lnTo>
                  <a:lnTo>
                    <a:pt x="43" y="181"/>
                  </a:lnTo>
                  <a:lnTo>
                    <a:pt x="46" y="183"/>
                  </a:lnTo>
                  <a:lnTo>
                    <a:pt x="54" y="185"/>
                  </a:lnTo>
                  <a:lnTo>
                    <a:pt x="56" y="188"/>
                  </a:lnTo>
                  <a:lnTo>
                    <a:pt x="56" y="190"/>
                  </a:lnTo>
                  <a:lnTo>
                    <a:pt x="58" y="194"/>
                  </a:lnTo>
                  <a:lnTo>
                    <a:pt x="62" y="196"/>
                  </a:lnTo>
                  <a:lnTo>
                    <a:pt x="66" y="194"/>
                  </a:lnTo>
                  <a:lnTo>
                    <a:pt x="71" y="194"/>
                  </a:lnTo>
                  <a:lnTo>
                    <a:pt x="75" y="196"/>
                  </a:lnTo>
                  <a:lnTo>
                    <a:pt x="79" y="20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5722920" y="3830760"/>
              <a:ext cx="51840" cy="65160"/>
            </a:xfrm>
            <a:custGeom>
              <a:avLst/>
              <a:gdLst/>
              <a:ahLst/>
              <a:rect l="l" t="t" r="r" b="b"/>
              <a:pathLst>
                <a:path w="148" h="169">
                  <a:moveTo>
                    <a:pt x="6" y="42"/>
                  </a:moveTo>
                  <a:lnTo>
                    <a:pt x="6" y="53"/>
                  </a:lnTo>
                  <a:lnTo>
                    <a:pt x="8" y="59"/>
                  </a:lnTo>
                  <a:lnTo>
                    <a:pt x="12" y="63"/>
                  </a:lnTo>
                  <a:lnTo>
                    <a:pt x="16" y="69"/>
                  </a:lnTo>
                  <a:lnTo>
                    <a:pt x="21" y="78"/>
                  </a:lnTo>
                  <a:lnTo>
                    <a:pt x="25" y="86"/>
                  </a:lnTo>
                  <a:lnTo>
                    <a:pt x="21" y="88"/>
                  </a:lnTo>
                  <a:lnTo>
                    <a:pt x="12" y="92"/>
                  </a:lnTo>
                  <a:lnTo>
                    <a:pt x="4" y="101"/>
                  </a:lnTo>
                  <a:lnTo>
                    <a:pt x="0" y="111"/>
                  </a:lnTo>
                  <a:lnTo>
                    <a:pt x="0" y="119"/>
                  </a:lnTo>
                  <a:lnTo>
                    <a:pt x="2" y="128"/>
                  </a:lnTo>
                  <a:lnTo>
                    <a:pt x="6" y="136"/>
                  </a:lnTo>
                  <a:lnTo>
                    <a:pt x="14" y="140"/>
                  </a:lnTo>
                  <a:lnTo>
                    <a:pt x="21" y="140"/>
                  </a:lnTo>
                  <a:lnTo>
                    <a:pt x="33" y="142"/>
                  </a:lnTo>
                  <a:lnTo>
                    <a:pt x="33" y="140"/>
                  </a:lnTo>
                  <a:lnTo>
                    <a:pt x="35" y="138"/>
                  </a:lnTo>
                  <a:lnTo>
                    <a:pt x="39" y="136"/>
                  </a:lnTo>
                  <a:lnTo>
                    <a:pt x="39" y="144"/>
                  </a:lnTo>
                  <a:lnTo>
                    <a:pt x="42" y="151"/>
                  </a:lnTo>
                  <a:lnTo>
                    <a:pt x="46" y="159"/>
                  </a:lnTo>
                  <a:lnTo>
                    <a:pt x="48" y="157"/>
                  </a:lnTo>
                  <a:lnTo>
                    <a:pt x="52" y="155"/>
                  </a:lnTo>
                  <a:lnTo>
                    <a:pt x="54" y="157"/>
                  </a:lnTo>
                  <a:lnTo>
                    <a:pt x="58" y="157"/>
                  </a:lnTo>
                  <a:lnTo>
                    <a:pt x="58" y="159"/>
                  </a:lnTo>
                  <a:lnTo>
                    <a:pt x="62" y="161"/>
                  </a:lnTo>
                  <a:lnTo>
                    <a:pt x="64" y="159"/>
                  </a:lnTo>
                  <a:lnTo>
                    <a:pt x="67" y="157"/>
                  </a:lnTo>
                  <a:lnTo>
                    <a:pt x="69" y="161"/>
                  </a:lnTo>
                  <a:lnTo>
                    <a:pt x="71" y="167"/>
                  </a:lnTo>
                  <a:lnTo>
                    <a:pt x="73" y="169"/>
                  </a:lnTo>
                  <a:lnTo>
                    <a:pt x="75" y="169"/>
                  </a:lnTo>
                  <a:lnTo>
                    <a:pt x="81" y="163"/>
                  </a:lnTo>
                  <a:lnTo>
                    <a:pt x="89" y="157"/>
                  </a:lnTo>
                  <a:lnTo>
                    <a:pt x="96" y="157"/>
                  </a:lnTo>
                  <a:lnTo>
                    <a:pt x="102" y="155"/>
                  </a:lnTo>
                  <a:lnTo>
                    <a:pt x="106" y="151"/>
                  </a:lnTo>
                  <a:lnTo>
                    <a:pt x="110" y="145"/>
                  </a:lnTo>
                  <a:lnTo>
                    <a:pt x="112" y="142"/>
                  </a:lnTo>
                  <a:lnTo>
                    <a:pt x="121" y="136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33" y="124"/>
                  </a:lnTo>
                  <a:lnTo>
                    <a:pt x="133" y="122"/>
                  </a:lnTo>
                  <a:lnTo>
                    <a:pt x="136" y="119"/>
                  </a:lnTo>
                  <a:lnTo>
                    <a:pt x="142" y="113"/>
                  </a:lnTo>
                  <a:lnTo>
                    <a:pt x="142" y="111"/>
                  </a:lnTo>
                  <a:lnTo>
                    <a:pt x="140" y="109"/>
                  </a:lnTo>
                  <a:lnTo>
                    <a:pt x="135" y="105"/>
                  </a:lnTo>
                  <a:lnTo>
                    <a:pt x="135" y="103"/>
                  </a:lnTo>
                  <a:lnTo>
                    <a:pt x="136" y="99"/>
                  </a:lnTo>
                  <a:lnTo>
                    <a:pt x="136" y="94"/>
                  </a:lnTo>
                  <a:lnTo>
                    <a:pt x="138" y="90"/>
                  </a:lnTo>
                  <a:lnTo>
                    <a:pt x="142" y="88"/>
                  </a:lnTo>
                  <a:lnTo>
                    <a:pt x="146" y="88"/>
                  </a:lnTo>
                  <a:lnTo>
                    <a:pt x="148" y="88"/>
                  </a:lnTo>
                  <a:lnTo>
                    <a:pt x="148" y="86"/>
                  </a:lnTo>
                  <a:lnTo>
                    <a:pt x="148" y="80"/>
                  </a:lnTo>
                  <a:lnTo>
                    <a:pt x="142" y="76"/>
                  </a:lnTo>
                  <a:lnTo>
                    <a:pt x="136" y="74"/>
                  </a:lnTo>
                  <a:lnTo>
                    <a:pt x="133" y="73"/>
                  </a:lnTo>
                  <a:lnTo>
                    <a:pt x="133" y="69"/>
                  </a:lnTo>
                  <a:lnTo>
                    <a:pt x="133" y="65"/>
                  </a:lnTo>
                  <a:lnTo>
                    <a:pt x="135" y="61"/>
                  </a:lnTo>
                  <a:lnTo>
                    <a:pt x="140" y="57"/>
                  </a:lnTo>
                  <a:lnTo>
                    <a:pt x="144" y="53"/>
                  </a:lnTo>
                  <a:lnTo>
                    <a:pt x="144" y="48"/>
                  </a:lnTo>
                  <a:lnTo>
                    <a:pt x="138" y="42"/>
                  </a:lnTo>
                  <a:lnTo>
                    <a:pt x="133" y="36"/>
                  </a:lnTo>
                  <a:lnTo>
                    <a:pt x="129" y="34"/>
                  </a:lnTo>
                  <a:lnTo>
                    <a:pt x="129" y="32"/>
                  </a:lnTo>
                  <a:lnTo>
                    <a:pt x="127" y="26"/>
                  </a:lnTo>
                  <a:lnTo>
                    <a:pt x="131" y="21"/>
                  </a:lnTo>
                  <a:lnTo>
                    <a:pt x="129" y="15"/>
                  </a:lnTo>
                  <a:lnTo>
                    <a:pt x="125" y="9"/>
                  </a:lnTo>
                  <a:lnTo>
                    <a:pt x="123" y="3"/>
                  </a:lnTo>
                  <a:lnTo>
                    <a:pt x="121" y="0"/>
                  </a:lnTo>
                  <a:lnTo>
                    <a:pt x="119" y="3"/>
                  </a:lnTo>
                  <a:lnTo>
                    <a:pt x="117" y="7"/>
                  </a:lnTo>
                  <a:lnTo>
                    <a:pt x="115" y="11"/>
                  </a:lnTo>
                  <a:lnTo>
                    <a:pt x="112" y="15"/>
                  </a:lnTo>
                  <a:lnTo>
                    <a:pt x="108" y="17"/>
                  </a:lnTo>
                  <a:lnTo>
                    <a:pt x="104" y="17"/>
                  </a:lnTo>
                  <a:lnTo>
                    <a:pt x="98" y="11"/>
                  </a:lnTo>
                  <a:lnTo>
                    <a:pt x="94" y="9"/>
                  </a:lnTo>
                  <a:lnTo>
                    <a:pt x="92" y="7"/>
                  </a:lnTo>
                  <a:lnTo>
                    <a:pt x="87" y="5"/>
                  </a:lnTo>
                  <a:lnTo>
                    <a:pt x="83" y="3"/>
                  </a:lnTo>
                  <a:lnTo>
                    <a:pt x="81" y="5"/>
                  </a:lnTo>
                  <a:lnTo>
                    <a:pt x="75" y="9"/>
                  </a:lnTo>
                  <a:lnTo>
                    <a:pt x="71" y="11"/>
                  </a:lnTo>
                  <a:lnTo>
                    <a:pt x="67" y="13"/>
                  </a:lnTo>
                  <a:lnTo>
                    <a:pt x="64" y="13"/>
                  </a:lnTo>
                  <a:lnTo>
                    <a:pt x="54" y="17"/>
                  </a:lnTo>
                  <a:lnTo>
                    <a:pt x="52" y="17"/>
                  </a:lnTo>
                  <a:lnTo>
                    <a:pt x="48" y="19"/>
                  </a:lnTo>
                  <a:lnTo>
                    <a:pt x="44" y="23"/>
                  </a:lnTo>
                  <a:lnTo>
                    <a:pt x="37" y="26"/>
                  </a:lnTo>
                  <a:lnTo>
                    <a:pt x="31" y="28"/>
                  </a:lnTo>
                  <a:lnTo>
                    <a:pt x="25" y="26"/>
                  </a:lnTo>
                  <a:lnTo>
                    <a:pt x="21" y="23"/>
                  </a:lnTo>
                  <a:lnTo>
                    <a:pt x="14" y="21"/>
                  </a:lnTo>
                  <a:lnTo>
                    <a:pt x="10" y="30"/>
                  </a:lnTo>
                  <a:lnTo>
                    <a:pt x="6" y="38"/>
                  </a:lnTo>
                  <a:lnTo>
                    <a:pt x="6" y="4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5635080" y="3896280"/>
              <a:ext cx="28440" cy="51120"/>
            </a:xfrm>
            <a:custGeom>
              <a:avLst/>
              <a:gdLst/>
              <a:ahLst/>
              <a:rect l="l" t="t" r="r" b="b"/>
              <a:pathLst>
                <a:path w="88" h="146">
                  <a:moveTo>
                    <a:pt x="9" y="117"/>
                  </a:moveTo>
                  <a:lnTo>
                    <a:pt x="7" y="111"/>
                  </a:lnTo>
                  <a:lnTo>
                    <a:pt x="7" y="107"/>
                  </a:lnTo>
                  <a:lnTo>
                    <a:pt x="7" y="105"/>
                  </a:lnTo>
                  <a:lnTo>
                    <a:pt x="5" y="102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1" y="102"/>
                  </a:lnTo>
                  <a:lnTo>
                    <a:pt x="0" y="98"/>
                  </a:lnTo>
                  <a:lnTo>
                    <a:pt x="3" y="92"/>
                  </a:lnTo>
                  <a:lnTo>
                    <a:pt x="7" y="86"/>
                  </a:lnTo>
                  <a:lnTo>
                    <a:pt x="9" y="81"/>
                  </a:lnTo>
                  <a:lnTo>
                    <a:pt x="11" y="75"/>
                  </a:lnTo>
                  <a:lnTo>
                    <a:pt x="11" y="75"/>
                  </a:lnTo>
                  <a:lnTo>
                    <a:pt x="15" y="67"/>
                  </a:lnTo>
                  <a:lnTo>
                    <a:pt x="13" y="61"/>
                  </a:lnTo>
                  <a:lnTo>
                    <a:pt x="13" y="52"/>
                  </a:lnTo>
                  <a:lnTo>
                    <a:pt x="15" y="40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3" y="31"/>
                  </a:lnTo>
                  <a:lnTo>
                    <a:pt x="21" y="21"/>
                  </a:lnTo>
                  <a:lnTo>
                    <a:pt x="21" y="15"/>
                  </a:lnTo>
                  <a:lnTo>
                    <a:pt x="19" y="11"/>
                  </a:lnTo>
                  <a:lnTo>
                    <a:pt x="23" y="10"/>
                  </a:lnTo>
                  <a:lnTo>
                    <a:pt x="30" y="8"/>
                  </a:lnTo>
                  <a:lnTo>
                    <a:pt x="32" y="8"/>
                  </a:lnTo>
                  <a:lnTo>
                    <a:pt x="40" y="10"/>
                  </a:lnTo>
                  <a:lnTo>
                    <a:pt x="49" y="10"/>
                  </a:lnTo>
                  <a:lnTo>
                    <a:pt x="61" y="8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4"/>
                  </a:lnTo>
                  <a:lnTo>
                    <a:pt x="76" y="11"/>
                  </a:lnTo>
                  <a:lnTo>
                    <a:pt x="74" y="17"/>
                  </a:lnTo>
                  <a:lnTo>
                    <a:pt x="72" y="25"/>
                  </a:lnTo>
                  <a:lnTo>
                    <a:pt x="71" y="33"/>
                  </a:lnTo>
                  <a:lnTo>
                    <a:pt x="71" y="42"/>
                  </a:lnTo>
                  <a:lnTo>
                    <a:pt x="74" y="56"/>
                  </a:lnTo>
                  <a:lnTo>
                    <a:pt x="80" y="63"/>
                  </a:lnTo>
                  <a:lnTo>
                    <a:pt x="80" y="67"/>
                  </a:lnTo>
                  <a:lnTo>
                    <a:pt x="78" y="73"/>
                  </a:lnTo>
                  <a:lnTo>
                    <a:pt x="80" y="79"/>
                  </a:lnTo>
                  <a:lnTo>
                    <a:pt x="82" y="84"/>
                  </a:lnTo>
                  <a:lnTo>
                    <a:pt x="82" y="92"/>
                  </a:lnTo>
                  <a:lnTo>
                    <a:pt x="86" y="102"/>
                  </a:lnTo>
                  <a:lnTo>
                    <a:pt x="88" y="109"/>
                  </a:lnTo>
                  <a:lnTo>
                    <a:pt x="86" y="117"/>
                  </a:lnTo>
                  <a:lnTo>
                    <a:pt x="84" y="123"/>
                  </a:lnTo>
                  <a:lnTo>
                    <a:pt x="86" y="127"/>
                  </a:lnTo>
                  <a:lnTo>
                    <a:pt x="86" y="129"/>
                  </a:lnTo>
                  <a:lnTo>
                    <a:pt x="88" y="132"/>
                  </a:lnTo>
                  <a:lnTo>
                    <a:pt x="88" y="136"/>
                  </a:lnTo>
                  <a:lnTo>
                    <a:pt x="82" y="138"/>
                  </a:lnTo>
                  <a:lnTo>
                    <a:pt x="76" y="140"/>
                  </a:lnTo>
                  <a:lnTo>
                    <a:pt x="71" y="144"/>
                  </a:lnTo>
                  <a:lnTo>
                    <a:pt x="63" y="146"/>
                  </a:lnTo>
                  <a:lnTo>
                    <a:pt x="61" y="142"/>
                  </a:lnTo>
                  <a:lnTo>
                    <a:pt x="63" y="138"/>
                  </a:lnTo>
                  <a:lnTo>
                    <a:pt x="63" y="134"/>
                  </a:lnTo>
                  <a:lnTo>
                    <a:pt x="63" y="132"/>
                  </a:lnTo>
                  <a:lnTo>
                    <a:pt x="57" y="132"/>
                  </a:lnTo>
                  <a:lnTo>
                    <a:pt x="51" y="132"/>
                  </a:lnTo>
                  <a:lnTo>
                    <a:pt x="48" y="130"/>
                  </a:lnTo>
                  <a:lnTo>
                    <a:pt x="46" y="129"/>
                  </a:lnTo>
                  <a:lnTo>
                    <a:pt x="40" y="134"/>
                  </a:lnTo>
                  <a:lnTo>
                    <a:pt x="34" y="140"/>
                  </a:lnTo>
                  <a:lnTo>
                    <a:pt x="32" y="138"/>
                  </a:lnTo>
                  <a:lnTo>
                    <a:pt x="30" y="138"/>
                  </a:lnTo>
                  <a:lnTo>
                    <a:pt x="28" y="136"/>
                  </a:lnTo>
                  <a:lnTo>
                    <a:pt x="26" y="129"/>
                  </a:lnTo>
                  <a:lnTo>
                    <a:pt x="26" y="127"/>
                  </a:lnTo>
                  <a:lnTo>
                    <a:pt x="23" y="123"/>
                  </a:lnTo>
                  <a:lnTo>
                    <a:pt x="19" y="119"/>
                  </a:lnTo>
                  <a:lnTo>
                    <a:pt x="13" y="117"/>
                  </a:lnTo>
                  <a:lnTo>
                    <a:pt x="9" y="11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5604480" y="3901680"/>
              <a:ext cx="33840" cy="49680"/>
            </a:xfrm>
            <a:custGeom>
              <a:avLst/>
              <a:gdLst/>
              <a:ahLst/>
              <a:rect l="l" t="t" r="r" b="b"/>
              <a:pathLst>
                <a:path w="111" h="136">
                  <a:moveTo>
                    <a:pt x="6" y="134"/>
                  </a:moveTo>
                  <a:lnTo>
                    <a:pt x="9" y="131"/>
                  </a:lnTo>
                  <a:lnTo>
                    <a:pt x="9" y="129"/>
                  </a:lnTo>
                  <a:lnTo>
                    <a:pt x="13" y="119"/>
                  </a:lnTo>
                  <a:lnTo>
                    <a:pt x="13" y="113"/>
                  </a:lnTo>
                  <a:lnTo>
                    <a:pt x="7" y="109"/>
                  </a:lnTo>
                  <a:lnTo>
                    <a:pt x="6" y="106"/>
                  </a:lnTo>
                  <a:lnTo>
                    <a:pt x="7" y="102"/>
                  </a:lnTo>
                  <a:lnTo>
                    <a:pt x="11" y="96"/>
                  </a:lnTo>
                  <a:lnTo>
                    <a:pt x="7" y="88"/>
                  </a:lnTo>
                  <a:lnTo>
                    <a:pt x="6" y="81"/>
                  </a:lnTo>
                  <a:lnTo>
                    <a:pt x="11" y="77"/>
                  </a:lnTo>
                  <a:lnTo>
                    <a:pt x="15" y="69"/>
                  </a:lnTo>
                  <a:lnTo>
                    <a:pt x="15" y="61"/>
                  </a:lnTo>
                  <a:lnTo>
                    <a:pt x="13" y="56"/>
                  </a:lnTo>
                  <a:lnTo>
                    <a:pt x="11" y="46"/>
                  </a:lnTo>
                  <a:lnTo>
                    <a:pt x="4" y="40"/>
                  </a:lnTo>
                  <a:lnTo>
                    <a:pt x="0" y="38"/>
                  </a:lnTo>
                  <a:lnTo>
                    <a:pt x="7" y="37"/>
                  </a:lnTo>
                  <a:lnTo>
                    <a:pt x="13" y="33"/>
                  </a:lnTo>
                  <a:lnTo>
                    <a:pt x="21" y="27"/>
                  </a:lnTo>
                  <a:lnTo>
                    <a:pt x="25" y="19"/>
                  </a:lnTo>
                  <a:lnTo>
                    <a:pt x="27" y="15"/>
                  </a:lnTo>
                  <a:lnTo>
                    <a:pt x="27" y="10"/>
                  </a:lnTo>
                  <a:lnTo>
                    <a:pt x="29" y="6"/>
                  </a:lnTo>
                  <a:lnTo>
                    <a:pt x="34" y="0"/>
                  </a:lnTo>
                  <a:lnTo>
                    <a:pt x="40" y="4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0" y="4"/>
                  </a:lnTo>
                  <a:lnTo>
                    <a:pt x="54" y="8"/>
                  </a:lnTo>
                  <a:lnTo>
                    <a:pt x="59" y="15"/>
                  </a:lnTo>
                  <a:lnTo>
                    <a:pt x="61" y="19"/>
                  </a:lnTo>
                  <a:lnTo>
                    <a:pt x="65" y="21"/>
                  </a:lnTo>
                  <a:lnTo>
                    <a:pt x="67" y="23"/>
                  </a:lnTo>
                  <a:lnTo>
                    <a:pt x="67" y="27"/>
                  </a:lnTo>
                  <a:lnTo>
                    <a:pt x="71" y="31"/>
                  </a:lnTo>
                  <a:lnTo>
                    <a:pt x="75" y="33"/>
                  </a:lnTo>
                  <a:lnTo>
                    <a:pt x="78" y="35"/>
                  </a:lnTo>
                  <a:lnTo>
                    <a:pt x="86" y="37"/>
                  </a:lnTo>
                  <a:lnTo>
                    <a:pt x="88" y="40"/>
                  </a:lnTo>
                  <a:lnTo>
                    <a:pt x="88" y="42"/>
                  </a:lnTo>
                  <a:lnTo>
                    <a:pt x="90" y="46"/>
                  </a:lnTo>
                  <a:lnTo>
                    <a:pt x="94" y="48"/>
                  </a:lnTo>
                  <a:lnTo>
                    <a:pt x="98" y="46"/>
                  </a:lnTo>
                  <a:lnTo>
                    <a:pt x="103" y="46"/>
                  </a:lnTo>
                  <a:lnTo>
                    <a:pt x="107" y="48"/>
                  </a:lnTo>
                  <a:lnTo>
                    <a:pt x="111" y="54"/>
                  </a:lnTo>
                  <a:lnTo>
                    <a:pt x="111" y="54"/>
                  </a:lnTo>
                  <a:lnTo>
                    <a:pt x="109" y="60"/>
                  </a:lnTo>
                  <a:lnTo>
                    <a:pt x="107" y="65"/>
                  </a:lnTo>
                  <a:lnTo>
                    <a:pt x="103" y="71"/>
                  </a:lnTo>
                  <a:lnTo>
                    <a:pt x="100" y="77"/>
                  </a:lnTo>
                  <a:lnTo>
                    <a:pt x="101" y="81"/>
                  </a:lnTo>
                  <a:lnTo>
                    <a:pt x="105" y="79"/>
                  </a:lnTo>
                  <a:lnTo>
                    <a:pt x="105" y="79"/>
                  </a:lnTo>
                  <a:lnTo>
                    <a:pt x="105" y="81"/>
                  </a:lnTo>
                  <a:lnTo>
                    <a:pt x="107" y="84"/>
                  </a:lnTo>
                  <a:lnTo>
                    <a:pt x="107" y="86"/>
                  </a:lnTo>
                  <a:lnTo>
                    <a:pt x="107" y="90"/>
                  </a:lnTo>
                  <a:lnTo>
                    <a:pt x="109" y="96"/>
                  </a:lnTo>
                  <a:lnTo>
                    <a:pt x="105" y="100"/>
                  </a:lnTo>
                  <a:lnTo>
                    <a:pt x="100" y="100"/>
                  </a:lnTo>
                  <a:lnTo>
                    <a:pt x="96" y="98"/>
                  </a:lnTo>
                  <a:lnTo>
                    <a:pt x="88" y="94"/>
                  </a:lnTo>
                  <a:lnTo>
                    <a:pt x="90" y="102"/>
                  </a:lnTo>
                  <a:lnTo>
                    <a:pt x="92" y="109"/>
                  </a:lnTo>
                  <a:lnTo>
                    <a:pt x="94" y="113"/>
                  </a:lnTo>
                  <a:lnTo>
                    <a:pt x="92" y="117"/>
                  </a:lnTo>
                  <a:lnTo>
                    <a:pt x="86" y="117"/>
                  </a:lnTo>
                  <a:lnTo>
                    <a:pt x="80" y="117"/>
                  </a:lnTo>
                  <a:lnTo>
                    <a:pt x="75" y="117"/>
                  </a:lnTo>
                  <a:lnTo>
                    <a:pt x="71" y="119"/>
                  </a:lnTo>
                  <a:lnTo>
                    <a:pt x="69" y="121"/>
                  </a:lnTo>
                  <a:lnTo>
                    <a:pt x="67" y="125"/>
                  </a:lnTo>
                  <a:lnTo>
                    <a:pt x="63" y="129"/>
                  </a:lnTo>
                  <a:lnTo>
                    <a:pt x="59" y="125"/>
                  </a:lnTo>
                  <a:lnTo>
                    <a:pt x="54" y="121"/>
                  </a:lnTo>
                  <a:lnTo>
                    <a:pt x="52" y="117"/>
                  </a:lnTo>
                  <a:lnTo>
                    <a:pt x="50" y="113"/>
                  </a:lnTo>
                  <a:lnTo>
                    <a:pt x="46" y="108"/>
                  </a:lnTo>
                  <a:lnTo>
                    <a:pt x="44" y="113"/>
                  </a:lnTo>
                  <a:lnTo>
                    <a:pt x="40" y="119"/>
                  </a:lnTo>
                  <a:lnTo>
                    <a:pt x="36" y="127"/>
                  </a:lnTo>
                  <a:lnTo>
                    <a:pt x="32" y="131"/>
                  </a:lnTo>
                  <a:lnTo>
                    <a:pt x="25" y="136"/>
                  </a:lnTo>
                  <a:lnTo>
                    <a:pt x="21" y="136"/>
                  </a:lnTo>
                  <a:lnTo>
                    <a:pt x="19" y="134"/>
                  </a:lnTo>
                  <a:lnTo>
                    <a:pt x="15" y="131"/>
                  </a:lnTo>
                  <a:lnTo>
                    <a:pt x="11" y="134"/>
                  </a:lnTo>
                  <a:lnTo>
                    <a:pt x="6" y="13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5658120" y="3611160"/>
              <a:ext cx="42840" cy="77760"/>
            </a:xfrm>
            <a:custGeom>
              <a:avLst/>
              <a:gdLst/>
              <a:ahLst/>
              <a:rect l="l" t="t" r="r" b="b"/>
              <a:pathLst>
                <a:path w="145" h="215">
                  <a:moveTo>
                    <a:pt x="30" y="14"/>
                  </a:moveTo>
                  <a:lnTo>
                    <a:pt x="32" y="20"/>
                  </a:lnTo>
                  <a:lnTo>
                    <a:pt x="32" y="25"/>
                  </a:lnTo>
                  <a:lnTo>
                    <a:pt x="30" y="31"/>
                  </a:lnTo>
                  <a:lnTo>
                    <a:pt x="30" y="35"/>
                  </a:lnTo>
                  <a:lnTo>
                    <a:pt x="30" y="39"/>
                  </a:lnTo>
                  <a:lnTo>
                    <a:pt x="30" y="47"/>
                  </a:lnTo>
                  <a:lnTo>
                    <a:pt x="28" y="56"/>
                  </a:lnTo>
                  <a:lnTo>
                    <a:pt x="30" y="62"/>
                  </a:lnTo>
                  <a:lnTo>
                    <a:pt x="30" y="66"/>
                  </a:lnTo>
                  <a:lnTo>
                    <a:pt x="30" y="71"/>
                  </a:lnTo>
                  <a:lnTo>
                    <a:pt x="28" y="77"/>
                  </a:lnTo>
                  <a:lnTo>
                    <a:pt x="21" y="81"/>
                  </a:lnTo>
                  <a:lnTo>
                    <a:pt x="17" y="81"/>
                  </a:lnTo>
                  <a:lnTo>
                    <a:pt x="15" y="81"/>
                  </a:lnTo>
                  <a:lnTo>
                    <a:pt x="17" y="83"/>
                  </a:lnTo>
                  <a:lnTo>
                    <a:pt x="19" y="83"/>
                  </a:lnTo>
                  <a:lnTo>
                    <a:pt x="21" y="85"/>
                  </a:lnTo>
                  <a:lnTo>
                    <a:pt x="25" y="87"/>
                  </a:lnTo>
                  <a:lnTo>
                    <a:pt x="23" y="89"/>
                  </a:lnTo>
                  <a:lnTo>
                    <a:pt x="21" y="95"/>
                  </a:lnTo>
                  <a:lnTo>
                    <a:pt x="21" y="102"/>
                  </a:lnTo>
                  <a:lnTo>
                    <a:pt x="23" y="114"/>
                  </a:lnTo>
                  <a:lnTo>
                    <a:pt x="23" y="121"/>
                  </a:lnTo>
                  <a:lnTo>
                    <a:pt x="25" y="129"/>
                  </a:lnTo>
                  <a:lnTo>
                    <a:pt x="25" y="135"/>
                  </a:lnTo>
                  <a:lnTo>
                    <a:pt x="23" y="143"/>
                  </a:lnTo>
                  <a:lnTo>
                    <a:pt x="21" y="150"/>
                  </a:lnTo>
                  <a:lnTo>
                    <a:pt x="17" y="152"/>
                  </a:lnTo>
                  <a:lnTo>
                    <a:pt x="9" y="154"/>
                  </a:lnTo>
                  <a:lnTo>
                    <a:pt x="5" y="156"/>
                  </a:lnTo>
                  <a:lnTo>
                    <a:pt x="3" y="160"/>
                  </a:lnTo>
                  <a:lnTo>
                    <a:pt x="1" y="169"/>
                  </a:lnTo>
                  <a:lnTo>
                    <a:pt x="0" y="175"/>
                  </a:lnTo>
                  <a:lnTo>
                    <a:pt x="1" y="189"/>
                  </a:lnTo>
                  <a:lnTo>
                    <a:pt x="3" y="194"/>
                  </a:lnTo>
                  <a:lnTo>
                    <a:pt x="5" y="200"/>
                  </a:lnTo>
                  <a:lnTo>
                    <a:pt x="11" y="202"/>
                  </a:lnTo>
                  <a:lnTo>
                    <a:pt x="13" y="198"/>
                  </a:lnTo>
                  <a:lnTo>
                    <a:pt x="17" y="200"/>
                  </a:lnTo>
                  <a:lnTo>
                    <a:pt x="26" y="200"/>
                  </a:lnTo>
                  <a:lnTo>
                    <a:pt x="40" y="208"/>
                  </a:lnTo>
                  <a:lnTo>
                    <a:pt x="44" y="212"/>
                  </a:lnTo>
                  <a:lnTo>
                    <a:pt x="48" y="214"/>
                  </a:lnTo>
                  <a:lnTo>
                    <a:pt x="53" y="214"/>
                  </a:lnTo>
                  <a:lnTo>
                    <a:pt x="57" y="212"/>
                  </a:lnTo>
                  <a:lnTo>
                    <a:pt x="61" y="210"/>
                  </a:lnTo>
                  <a:lnTo>
                    <a:pt x="65" y="210"/>
                  </a:lnTo>
                  <a:lnTo>
                    <a:pt x="69" y="210"/>
                  </a:lnTo>
                  <a:lnTo>
                    <a:pt x="71" y="214"/>
                  </a:lnTo>
                  <a:lnTo>
                    <a:pt x="76" y="215"/>
                  </a:lnTo>
                  <a:lnTo>
                    <a:pt x="80" y="215"/>
                  </a:lnTo>
                  <a:lnTo>
                    <a:pt x="84" y="215"/>
                  </a:lnTo>
                  <a:lnTo>
                    <a:pt x="90" y="214"/>
                  </a:lnTo>
                  <a:lnTo>
                    <a:pt x="86" y="206"/>
                  </a:lnTo>
                  <a:lnTo>
                    <a:pt x="86" y="202"/>
                  </a:lnTo>
                  <a:lnTo>
                    <a:pt x="88" y="192"/>
                  </a:lnTo>
                  <a:lnTo>
                    <a:pt x="88" y="185"/>
                  </a:lnTo>
                  <a:lnTo>
                    <a:pt x="86" y="181"/>
                  </a:lnTo>
                  <a:lnTo>
                    <a:pt x="84" y="171"/>
                  </a:lnTo>
                  <a:lnTo>
                    <a:pt x="88" y="167"/>
                  </a:lnTo>
                  <a:lnTo>
                    <a:pt x="90" y="164"/>
                  </a:lnTo>
                  <a:lnTo>
                    <a:pt x="90" y="160"/>
                  </a:lnTo>
                  <a:lnTo>
                    <a:pt x="92" y="158"/>
                  </a:lnTo>
                  <a:lnTo>
                    <a:pt x="94" y="156"/>
                  </a:lnTo>
                  <a:lnTo>
                    <a:pt x="94" y="148"/>
                  </a:lnTo>
                  <a:lnTo>
                    <a:pt x="96" y="143"/>
                  </a:lnTo>
                  <a:lnTo>
                    <a:pt x="99" y="146"/>
                  </a:lnTo>
                  <a:lnTo>
                    <a:pt x="99" y="141"/>
                  </a:lnTo>
                  <a:lnTo>
                    <a:pt x="97" y="135"/>
                  </a:lnTo>
                  <a:lnTo>
                    <a:pt x="99" y="131"/>
                  </a:lnTo>
                  <a:lnTo>
                    <a:pt x="105" y="127"/>
                  </a:lnTo>
                  <a:lnTo>
                    <a:pt x="109" y="127"/>
                  </a:lnTo>
                  <a:lnTo>
                    <a:pt x="113" y="125"/>
                  </a:lnTo>
                  <a:lnTo>
                    <a:pt x="113" y="127"/>
                  </a:lnTo>
                  <a:lnTo>
                    <a:pt x="119" y="129"/>
                  </a:lnTo>
                  <a:lnTo>
                    <a:pt x="124" y="129"/>
                  </a:lnTo>
                  <a:lnTo>
                    <a:pt x="132" y="131"/>
                  </a:lnTo>
                  <a:lnTo>
                    <a:pt x="134" y="131"/>
                  </a:lnTo>
                  <a:lnTo>
                    <a:pt x="140" y="123"/>
                  </a:lnTo>
                  <a:lnTo>
                    <a:pt x="140" y="112"/>
                  </a:lnTo>
                  <a:lnTo>
                    <a:pt x="140" y="104"/>
                  </a:lnTo>
                  <a:lnTo>
                    <a:pt x="140" y="96"/>
                  </a:lnTo>
                  <a:lnTo>
                    <a:pt x="142" y="91"/>
                  </a:lnTo>
                  <a:lnTo>
                    <a:pt x="143" y="87"/>
                  </a:lnTo>
                  <a:lnTo>
                    <a:pt x="145" y="79"/>
                  </a:lnTo>
                  <a:lnTo>
                    <a:pt x="142" y="73"/>
                  </a:lnTo>
                  <a:lnTo>
                    <a:pt x="138" y="71"/>
                  </a:lnTo>
                  <a:lnTo>
                    <a:pt x="134" y="75"/>
                  </a:lnTo>
                  <a:lnTo>
                    <a:pt x="124" y="79"/>
                  </a:lnTo>
                  <a:lnTo>
                    <a:pt x="119" y="79"/>
                  </a:lnTo>
                  <a:lnTo>
                    <a:pt x="115" y="73"/>
                  </a:lnTo>
                  <a:lnTo>
                    <a:pt x="113" y="70"/>
                  </a:lnTo>
                  <a:lnTo>
                    <a:pt x="113" y="68"/>
                  </a:lnTo>
                  <a:lnTo>
                    <a:pt x="111" y="62"/>
                  </a:lnTo>
                  <a:lnTo>
                    <a:pt x="107" y="60"/>
                  </a:lnTo>
                  <a:lnTo>
                    <a:pt x="107" y="54"/>
                  </a:lnTo>
                  <a:lnTo>
                    <a:pt x="107" y="47"/>
                  </a:lnTo>
                  <a:lnTo>
                    <a:pt x="109" y="39"/>
                  </a:lnTo>
                  <a:lnTo>
                    <a:pt x="109" y="33"/>
                  </a:lnTo>
                  <a:lnTo>
                    <a:pt x="107" y="33"/>
                  </a:lnTo>
                  <a:lnTo>
                    <a:pt x="105" y="31"/>
                  </a:lnTo>
                  <a:lnTo>
                    <a:pt x="105" y="25"/>
                  </a:lnTo>
                  <a:lnTo>
                    <a:pt x="107" y="24"/>
                  </a:lnTo>
                  <a:lnTo>
                    <a:pt x="107" y="20"/>
                  </a:lnTo>
                  <a:lnTo>
                    <a:pt x="107" y="20"/>
                  </a:lnTo>
                  <a:lnTo>
                    <a:pt x="101" y="20"/>
                  </a:lnTo>
                  <a:lnTo>
                    <a:pt x="97" y="20"/>
                  </a:lnTo>
                  <a:lnTo>
                    <a:pt x="92" y="22"/>
                  </a:lnTo>
                  <a:lnTo>
                    <a:pt x="86" y="22"/>
                  </a:lnTo>
                  <a:lnTo>
                    <a:pt x="82" y="22"/>
                  </a:lnTo>
                  <a:lnTo>
                    <a:pt x="78" y="24"/>
                  </a:lnTo>
                  <a:lnTo>
                    <a:pt x="72" y="22"/>
                  </a:lnTo>
                  <a:lnTo>
                    <a:pt x="69" y="20"/>
                  </a:lnTo>
                  <a:lnTo>
                    <a:pt x="63" y="18"/>
                  </a:lnTo>
                  <a:lnTo>
                    <a:pt x="55" y="16"/>
                  </a:lnTo>
                  <a:lnTo>
                    <a:pt x="48" y="12"/>
                  </a:lnTo>
                  <a:lnTo>
                    <a:pt x="42" y="8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4" y="4"/>
                  </a:lnTo>
                  <a:lnTo>
                    <a:pt x="32" y="8"/>
                  </a:lnTo>
                  <a:lnTo>
                    <a:pt x="30" y="1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692320" y="3956400"/>
              <a:ext cx="69840" cy="54720"/>
            </a:xfrm>
            <a:custGeom>
              <a:avLst/>
              <a:gdLst/>
              <a:ahLst/>
              <a:rect l="l" t="t" r="r" b="b"/>
              <a:pathLst>
                <a:path w="224" h="159">
                  <a:moveTo>
                    <a:pt x="147" y="0"/>
                  </a:moveTo>
                  <a:lnTo>
                    <a:pt x="157" y="6"/>
                  </a:lnTo>
                  <a:lnTo>
                    <a:pt x="163" y="11"/>
                  </a:lnTo>
                  <a:lnTo>
                    <a:pt x="165" y="17"/>
                  </a:lnTo>
                  <a:lnTo>
                    <a:pt x="168" y="19"/>
                  </a:lnTo>
                  <a:lnTo>
                    <a:pt x="174" y="17"/>
                  </a:lnTo>
                  <a:lnTo>
                    <a:pt x="178" y="21"/>
                  </a:lnTo>
                  <a:lnTo>
                    <a:pt x="184" y="25"/>
                  </a:lnTo>
                  <a:lnTo>
                    <a:pt x="188" y="23"/>
                  </a:lnTo>
                  <a:lnTo>
                    <a:pt x="193" y="19"/>
                  </a:lnTo>
                  <a:lnTo>
                    <a:pt x="195" y="15"/>
                  </a:lnTo>
                  <a:lnTo>
                    <a:pt x="199" y="23"/>
                  </a:lnTo>
                  <a:lnTo>
                    <a:pt x="205" y="32"/>
                  </a:lnTo>
                  <a:lnTo>
                    <a:pt x="211" y="44"/>
                  </a:lnTo>
                  <a:lnTo>
                    <a:pt x="216" y="55"/>
                  </a:lnTo>
                  <a:lnTo>
                    <a:pt x="218" y="65"/>
                  </a:lnTo>
                  <a:lnTo>
                    <a:pt x="216" y="73"/>
                  </a:lnTo>
                  <a:lnTo>
                    <a:pt x="218" y="80"/>
                  </a:lnTo>
                  <a:lnTo>
                    <a:pt x="222" y="82"/>
                  </a:lnTo>
                  <a:lnTo>
                    <a:pt x="224" y="86"/>
                  </a:lnTo>
                  <a:lnTo>
                    <a:pt x="222" y="90"/>
                  </a:lnTo>
                  <a:lnTo>
                    <a:pt x="218" y="90"/>
                  </a:lnTo>
                  <a:lnTo>
                    <a:pt x="213" y="94"/>
                  </a:lnTo>
                  <a:lnTo>
                    <a:pt x="195" y="103"/>
                  </a:lnTo>
                  <a:lnTo>
                    <a:pt x="188" y="107"/>
                  </a:lnTo>
                  <a:lnTo>
                    <a:pt x="186" y="109"/>
                  </a:lnTo>
                  <a:lnTo>
                    <a:pt x="188" y="109"/>
                  </a:lnTo>
                  <a:lnTo>
                    <a:pt x="193" y="109"/>
                  </a:lnTo>
                  <a:lnTo>
                    <a:pt x="193" y="111"/>
                  </a:lnTo>
                  <a:lnTo>
                    <a:pt x="193" y="115"/>
                  </a:lnTo>
                  <a:lnTo>
                    <a:pt x="193" y="123"/>
                  </a:lnTo>
                  <a:lnTo>
                    <a:pt x="191" y="128"/>
                  </a:lnTo>
                  <a:lnTo>
                    <a:pt x="190" y="138"/>
                  </a:lnTo>
                  <a:lnTo>
                    <a:pt x="184" y="136"/>
                  </a:lnTo>
                  <a:lnTo>
                    <a:pt x="180" y="142"/>
                  </a:lnTo>
                  <a:lnTo>
                    <a:pt x="174" y="148"/>
                  </a:lnTo>
                  <a:lnTo>
                    <a:pt x="174" y="146"/>
                  </a:lnTo>
                  <a:lnTo>
                    <a:pt x="172" y="144"/>
                  </a:lnTo>
                  <a:lnTo>
                    <a:pt x="170" y="144"/>
                  </a:lnTo>
                  <a:lnTo>
                    <a:pt x="166" y="140"/>
                  </a:lnTo>
                  <a:lnTo>
                    <a:pt x="166" y="136"/>
                  </a:lnTo>
                  <a:lnTo>
                    <a:pt x="163" y="134"/>
                  </a:lnTo>
                  <a:lnTo>
                    <a:pt x="159" y="130"/>
                  </a:lnTo>
                  <a:lnTo>
                    <a:pt x="157" y="125"/>
                  </a:lnTo>
                  <a:lnTo>
                    <a:pt x="153" y="125"/>
                  </a:lnTo>
                  <a:lnTo>
                    <a:pt x="145" y="125"/>
                  </a:lnTo>
                  <a:lnTo>
                    <a:pt x="140" y="121"/>
                  </a:lnTo>
                  <a:lnTo>
                    <a:pt x="132" y="121"/>
                  </a:lnTo>
                  <a:lnTo>
                    <a:pt x="126" y="125"/>
                  </a:lnTo>
                  <a:lnTo>
                    <a:pt x="119" y="126"/>
                  </a:lnTo>
                  <a:lnTo>
                    <a:pt x="113" y="126"/>
                  </a:lnTo>
                  <a:lnTo>
                    <a:pt x="109" y="126"/>
                  </a:lnTo>
                  <a:lnTo>
                    <a:pt x="109" y="130"/>
                  </a:lnTo>
                  <a:lnTo>
                    <a:pt x="109" y="132"/>
                  </a:lnTo>
                  <a:lnTo>
                    <a:pt x="105" y="134"/>
                  </a:lnTo>
                  <a:lnTo>
                    <a:pt x="99" y="134"/>
                  </a:lnTo>
                  <a:lnTo>
                    <a:pt x="94" y="138"/>
                  </a:lnTo>
                  <a:lnTo>
                    <a:pt x="90" y="144"/>
                  </a:lnTo>
                  <a:lnTo>
                    <a:pt x="86" y="150"/>
                  </a:lnTo>
                  <a:lnTo>
                    <a:pt x="82" y="153"/>
                  </a:lnTo>
                  <a:lnTo>
                    <a:pt x="76" y="155"/>
                  </a:lnTo>
                  <a:lnTo>
                    <a:pt x="74" y="155"/>
                  </a:lnTo>
                  <a:lnTo>
                    <a:pt x="71" y="155"/>
                  </a:lnTo>
                  <a:lnTo>
                    <a:pt x="71" y="159"/>
                  </a:lnTo>
                  <a:lnTo>
                    <a:pt x="69" y="159"/>
                  </a:lnTo>
                  <a:lnTo>
                    <a:pt x="65" y="159"/>
                  </a:lnTo>
                  <a:lnTo>
                    <a:pt x="61" y="155"/>
                  </a:lnTo>
                  <a:lnTo>
                    <a:pt x="57" y="153"/>
                  </a:lnTo>
                  <a:lnTo>
                    <a:pt x="53" y="151"/>
                  </a:lnTo>
                  <a:lnTo>
                    <a:pt x="53" y="150"/>
                  </a:lnTo>
                  <a:lnTo>
                    <a:pt x="55" y="146"/>
                  </a:lnTo>
                  <a:lnTo>
                    <a:pt x="55" y="142"/>
                  </a:lnTo>
                  <a:lnTo>
                    <a:pt x="55" y="140"/>
                  </a:lnTo>
                  <a:lnTo>
                    <a:pt x="51" y="136"/>
                  </a:lnTo>
                  <a:lnTo>
                    <a:pt x="53" y="134"/>
                  </a:lnTo>
                  <a:lnTo>
                    <a:pt x="57" y="134"/>
                  </a:lnTo>
                  <a:lnTo>
                    <a:pt x="63" y="132"/>
                  </a:lnTo>
                  <a:lnTo>
                    <a:pt x="67" y="130"/>
                  </a:lnTo>
                  <a:lnTo>
                    <a:pt x="69" y="128"/>
                  </a:lnTo>
                  <a:lnTo>
                    <a:pt x="65" y="128"/>
                  </a:lnTo>
                  <a:lnTo>
                    <a:pt x="61" y="128"/>
                  </a:lnTo>
                  <a:lnTo>
                    <a:pt x="57" y="128"/>
                  </a:lnTo>
                  <a:lnTo>
                    <a:pt x="51" y="128"/>
                  </a:lnTo>
                  <a:lnTo>
                    <a:pt x="48" y="128"/>
                  </a:lnTo>
                  <a:lnTo>
                    <a:pt x="42" y="126"/>
                  </a:lnTo>
                  <a:lnTo>
                    <a:pt x="38" y="125"/>
                  </a:lnTo>
                  <a:lnTo>
                    <a:pt x="36" y="126"/>
                  </a:lnTo>
                  <a:lnTo>
                    <a:pt x="32" y="128"/>
                  </a:lnTo>
                  <a:lnTo>
                    <a:pt x="24" y="126"/>
                  </a:lnTo>
                  <a:lnTo>
                    <a:pt x="17" y="126"/>
                  </a:lnTo>
                  <a:lnTo>
                    <a:pt x="13" y="126"/>
                  </a:lnTo>
                  <a:lnTo>
                    <a:pt x="7" y="128"/>
                  </a:lnTo>
                  <a:lnTo>
                    <a:pt x="3" y="126"/>
                  </a:lnTo>
                  <a:lnTo>
                    <a:pt x="0" y="126"/>
                  </a:lnTo>
                  <a:lnTo>
                    <a:pt x="0" y="126"/>
                  </a:lnTo>
                  <a:lnTo>
                    <a:pt x="0" y="121"/>
                  </a:lnTo>
                  <a:lnTo>
                    <a:pt x="0" y="119"/>
                  </a:lnTo>
                  <a:lnTo>
                    <a:pt x="3" y="113"/>
                  </a:lnTo>
                  <a:lnTo>
                    <a:pt x="5" y="111"/>
                  </a:lnTo>
                  <a:lnTo>
                    <a:pt x="7" y="111"/>
                  </a:lnTo>
                  <a:lnTo>
                    <a:pt x="13" y="105"/>
                  </a:lnTo>
                  <a:lnTo>
                    <a:pt x="19" y="105"/>
                  </a:lnTo>
                  <a:lnTo>
                    <a:pt x="24" y="102"/>
                  </a:lnTo>
                  <a:lnTo>
                    <a:pt x="28" y="98"/>
                  </a:lnTo>
                  <a:lnTo>
                    <a:pt x="34" y="92"/>
                  </a:lnTo>
                  <a:lnTo>
                    <a:pt x="38" y="92"/>
                  </a:lnTo>
                  <a:lnTo>
                    <a:pt x="38" y="92"/>
                  </a:lnTo>
                  <a:lnTo>
                    <a:pt x="42" y="92"/>
                  </a:lnTo>
                  <a:lnTo>
                    <a:pt x="44" y="90"/>
                  </a:lnTo>
                  <a:lnTo>
                    <a:pt x="46" y="90"/>
                  </a:lnTo>
                  <a:lnTo>
                    <a:pt x="49" y="86"/>
                  </a:lnTo>
                  <a:lnTo>
                    <a:pt x="55" y="84"/>
                  </a:lnTo>
                  <a:lnTo>
                    <a:pt x="59" y="82"/>
                  </a:lnTo>
                  <a:lnTo>
                    <a:pt x="63" y="80"/>
                  </a:lnTo>
                  <a:lnTo>
                    <a:pt x="71" y="77"/>
                  </a:lnTo>
                  <a:lnTo>
                    <a:pt x="78" y="73"/>
                  </a:lnTo>
                  <a:lnTo>
                    <a:pt x="80" y="69"/>
                  </a:lnTo>
                  <a:lnTo>
                    <a:pt x="82" y="65"/>
                  </a:lnTo>
                  <a:lnTo>
                    <a:pt x="82" y="63"/>
                  </a:lnTo>
                  <a:lnTo>
                    <a:pt x="84" y="61"/>
                  </a:lnTo>
                  <a:lnTo>
                    <a:pt x="90" y="57"/>
                  </a:lnTo>
                  <a:lnTo>
                    <a:pt x="95" y="52"/>
                  </a:lnTo>
                  <a:lnTo>
                    <a:pt x="103" y="44"/>
                  </a:lnTo>
                  <a:lnTo>
                    <a:pt x="109" y="42"/>
                  </a:lnTo>
                  <a:lnTo>
                    <a:pt x="115" y="40"/>
                  </a:lnTo>
                  <a:lnTo>
                    <a:pt x="120" y="40"/>
                  </a:lnTo>
                  <a:lnTo>
                    <a:pt x="124" y="36"/>
                  </a:lnTo>
                  <a:lnTo>
                    <a:pt x="128" y="27"/>
                  </a:lnTo>
                  <a:lnTo>
                    <a:pt x="126" y="23"/>
                  </a:lnTo>
                  <a:lnTo>
                    <a:pt x="126" y="17"/>
                  </a:lnTo>
                  <a:lnTo>
                    <a:pt x="126" y="11"/>
                  </a:lnTo>
                  <a:lnTo>
                    <a:pt x="122" y="9"/>
                  </a:lnTo>
                  <a:lnTo>
                    <a:pt x="124" y="8"/>
                  </a:lnTo>
                  <a:lnTo>
                    <a:pt x="128" y="8"/>
                  </a:lnTo>
                  <a:lnTo>
                    <a:pt x="132" y="8"/>
                  </a:lnTo>
                  <a:lnTo>
                    <a:pt x="134" y="8"/>
                  </a:lnTo>
                  <a:lnTo>
                    <a:pt x="138" y="4"/>
                  </a:lnTo>
                  <a:lnTo>
                    <a:pt x="142" y="4"/>
                  </a:lnTo>
                  <a:lnTo>
                    <a:pt x="145" y="4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670720" y="4000680"/>
              <a:ext cx="46440" cy="79560"/>
            </a:xfrm>
            <a:custGeom>
              <a:avLst/>
              <a:gdLst/>
              <a:ahLst/>
              <a:rect l="l" t="t" r="r" b="b"/>
              <a:pathLst>
                <a:path w="155" h="228">
                  <a:moveTo>
                    <a:pt x="46" y="42"/>
                  </a:moveTo>
                  <a:lnTo>
                    <a:pt x="50" y="48"/>
                  </a:lnTo>
                  <a:lnTo>
                    <a:pt x="55" y="55"/>
                  </a:lnTo>
                  <a:lnTo>
                    <a:pt x="61" y="63"/>
                  </a:lnTo>
                  <a:lnTo>
                    <a:pt x="67" y="69"/>
                  </a:lnTo>
                  <a:lnTo>
                    <a:pt x="71" y="74"/>
                  </a:lnTo>
                  <a:lnTo>
                    <a:pt x="76" y="76"/>
                  </a:lnTo>
                  <a:lnTo>
                    <a:pt x="82" y="82"/>
                  </a:lnTo>
                  <a:lnTo>
                    <a:pt x="82" y="96"/>
                  </a:lnTo>
                  <a:lnTo>
                    <a:pt x="80" y="103"/>
                  </a:lnTo>
                  <a:lnTo>
                    <a:pt x="74" y="107"/>
                  </a:lnTo>
                  <a:lnTo>
                    <a:pt x="65" y="111"/>
                  </a:lnTo>
                  <a:lnTo>
                    <a:pt x="57" y="119"/>
                  </a:lnTo>
                  <a:lnTo>
                    <a:pt x="53" y="124"/>
                  </a:lnTo>
                  <a:lnTo>
                    <a:pt x="50" y="132"/>
                  </a:lnTo>
                  <a:lnTo>
                    <a:pt x="48" y="142"/>
                  </a:lnTo>
                  <a:lnTo>
                    <a:pt x="42" y="147"/>
                  </a:lnTo>
                  <a:lnTo>
                    <a:pt x="40" y="153"/>
                  </a:lnTo>
                  <a:lnTo>
                    <a:pt x="34" y="155"/>
                  </a:lnTo>
                  <a:lnTo>
                    <a:pt x="28" y="159"/>
                  </a:lnTo>
                  <a:lnTo>
                    <a:pt x="23" y="167"/>
                  </a:lnTo>
                  <a:lnTo>
                    <a:pt x="21" y="170"/>
                  </a:lnTo>
                  <a:lnTo>
                    <a:pt x="15" y="174"/>
                  </a:lnTo>
                  <a:lnTo>
                    <a:pt x="9" y="176"/>
                  </a:lnTo>
                  <a:lnTo>
                    <a:pt x="5" y="180"/>
                  </a:lnTo>
                  <a:lnTo>
                    <a:pt x="5" y="186"/>
                  </a:lnTo>
                  <a:lnTo>
                    <a:pt x="5" y="190"/>
                  </a:lnTo>
                  <a:lnTo>
                    <a:pt x="5" y="193"/>
                  </a:lnTo>
                  <a:lnTo>
                    <a:pt x="2" y="199"/>
                  </a:lnTo>
                  <a:lnTo>
                    <a:pt x="0" y="203"/>
                  </a:lnTo>
                  <a:lnTo>
                    <a:pt x="2" y="211"/>
                  </a:lnTo>
                  <a:lnTo>
                    <a:pt x="2" y="216"/>
                  </a:lnTo>
                  <a:lnTo>
                    <a:pt x="9" y="216"/>
                  </a:lnTo>
                  <a:lnTo>
                    <a:pt x="15" y="218"/>
                  </a:lnTo>
                  <a:lnTo>
                    <a:pt x="19" y="222"/>
                  </a:lnTo>
                  <a:lnTo>
                    <a:pt x="26" y="222"/>
                  </a:lnTo>
                  <a:lnTo>
                    <a:pt x="36" y="226"/>
                  </a:lnTo>
                  <a:lnTo>
                    <a:pt x="44" y="228"/>
                  </a:lnTo>
                  <a:lnTo>
                    <a:pt x="51" y="228"/>
                  </a:lnTo>
                  <a:lnTo>
                    <a:pt x="57" y="228"/>
                  </a:lnTo>
                  <a:lnTo>
                    <a:pt x="63" y="226"/>
                  </a:lnTo>
                  <a:lnTo>
                    <a:pt x="63" y="224"/>
                  </a:lnTo>
                  <a:lnTo>
                    <a:pt x="65" y="220"/>
                  </a:lnTo>
                  <a:lnTo>
                    <a:pt x="65" y="218"/>
                  </a:lnTo>
                  <a:lnTo>
                    <a:pt x="71" y="216"/>
                  </a:lnTo>
                  <a:lnTo>
                    <a:pt x="78" y="215"/>
                  </a:lnTo>
                  <a:lnTo>
                    <a:pt x="82" y="215"/>
                  </a:lnTo>
                  <a:lnTo>
                    <a:pt x="86" y="215"/>
                  </a:lnTo>
                  <a:lnTo>
                    <a:pt x="92" y="211"/>
                  </a:lnTo>
                  <a:lnTo>
                    <a:pt x="96" y="207"/>
                  </a:lnTo>
                  <a:lnTo>
                    <a:pt x="92" y="205"/>
                  </a:lnTo>
                  <a:lnTo>
                    <a:pt x="88" y="201"/>
                  </a:lnTo>
                  <a:lnTo>
                    <a:pt x="88" y="199"/>
                  </a:lnTo>
                  <a:lnTo>
                    <a:pt x="90" y="197"/>
                  </a:lnTo>
                  <a:lnTo>
                    <a:pt x="94" y="191"/>
                  </a:lnTo>
                  <a:lnTo>
                    <a:pt x="92" y="184"/>
                  </a:lnTo>
                  <a:lnTo>
                    <a:pt x="90" y="176"/>
                  </a:lnTo>
                  <a:lnTo>
                    <a:pt x="90" y="167"/>
                  </a:lnTo>
                  <a:lnTo>
                    <a:pt x="86" y="161"/>
                  </a:lnTo>
                  <a:lnTo>
                    <a:pt x="82" y="157"/>
                  </a:lnTo>
                  <a:lnTo>
                    <a:pt x="84" y="151"/>
                  </a:lnTo>
                  <a:lnTo>
                    <a:pt x="88" y="147"/>
                  </a:lnTo>
                  <a:lnTo>
                    <a:pt x="94" y="147"/>
                  </a:lnTo>
                  <a:lnTo>
                    <a:pt x="99" y="145"/>
                  </a:lnTo>
                  <a:lnTo>
                    <a:pt x="103" y="149"/>
                  </a:lnTo>
                  <a:lnTo>
                    <a:pt x="107" y="151"/>
                  </a:lnTo>
                  <a:lnTo>
                    <a:pt x="111" y="151"/>
                  </a:lnTo>
                  <a:lnTo>
                    <a:pt x="115" y="151"/>
                  </a:lnTo>
                  <a:lnTo>
                    <a:pt x="117" y="153"/>
                  </a:lnTo>
                  <a:lnTo>
                    <a:pt x="117" y="157"/>
                  </a:lnTo>
                  <a:lnTo>
                    <a:pt x="119" y="161"/>
                  </a:lnTo>
                  <a:lnTo>
                    <a:pt x="124" y="163"/>
                  </a:lnTo>
                  <a:lnTo>
                    <a:pt x="128" y="168"/>
                  </a:lnTo>
                  <a:lnTo>
                    <a:pt x="132" y="170"/>
                  </a:lnTo>
                  <a:lnTo>
                    <a:pt x="134" y="170"/>
                  </a:lnTo>
                  <a:lnTo>
                    <a:pt x="134" y="165"/>
                  </a:lnTo>
                  <a:lnTo>
                    <a:pt x="134" y="161"/>
                  </a:lnTo>
                  <a:lnTo>
                    <a:pt x="136" y="153"/>
                  </a:lnTo>
                  <a:lnTo>
                    <a:pt x="138" y="149"/>
                  </a:lnTo>
                  <a:lnTo>
                    <a:pt x="138" y="149"/>
                  </a:lnTo>
                  <a:lnTo>
                    <a:pt x="142" y="151"/>
                  </a:lnTo>
                  <a:lnTo>
                    <a:pt x="151" y="157"/>
                  </a:lnTo>
                  <a:lnTo>
                    <a:pt x="155" y="159"/>
                  </a:lnTo>
                  <a:lnTo>
                    <a:pt x="155" y="151"/>
                  </a:lnTo>
                  <a:lnTo>
                    <a:pt x="153" y="145"/>
                  </a:lnTo>
                  <a:lnTo>
                    <a:pt x="149" y="140"/>
                  </a:lnTo>
                  <a:lnTo>
                    <a:pt x="147" y="128"/>
                  </a:lnTo>
                  <a:lnTo>
                    <a:pt x="149" y="126"/>
                  </a:lnTo>
                  <a:lnTo>
                    <a:pt x="149" y="120"/>
                  </a:lnTo>
                  <a:lnTo>
                    <a:pt x="145" y="117"/>
                  </a:lnTo>
                  <a:lnTo>
                    <a:pt x="142" y="115"/>
                  </a:lnTo>
                  <a:lnTo>
                    <a:pt x="140" y="109"/>
                  </a:lnTo>
                  <a:lnTo>
                    <a:pt x="142" y="107"/>
                  </a:lnTo>
                  <a:lnTo>
                    <a:pt x="138" y="101"/>
                  </a:lnTo>
                  <a:lnTo>
                    <a:pt x="136" y="99"/>
                  </a:lnTo>
                  <a:lnTo>
                    <a:pt x="134" y="92"/>
                  </a:lnTo>
                  <a:lnTo>
                    <a:pt x="132" y="84"/>
                  </a:lnTo>
                  <a:lnTo>
                    <a:pt x="134" y="80"/>
                  </a:lnTo>
                  <a:lnTo>
                    <a:pt x="136" y="80"/>
                  </a:lnTo>
                  <a:lnTo>
                    <a:pt x="138" y="76"/>
                  </a:lnTo>
                  <a:lnTo>
                    <a:pt x="136" y="71"/>
                  </a:lnTo>
                  <a:lnTo>
                    <a:pt x="138" y="69"/>
                  </a:lnTo>
                  <a:lnTo>
                    <a:pt x="144" y="67"/>
                  </a:lnTo>
                  <a:lnTo>
                    <a:pt x="147" y="67"/>
                  </a:lnTo>
                  <a:lnTo>
                    <a:pt x="147" y="61"/>
                  </a:lnTo>
                  <a:lnTo>
                    <a:pt x="149" y="59"/>
                  </a:lnTo>
                  <a:lnTo>
                    <a:pt x="149" y="59"/>
                  </a:lnTo>
                  <a:lnTo>
                    <a:pt x="149" y="55"/>
                  </a:lnTo>
                  <a:lnTo>
                    <a:pt x="151" y="48"/>
                  </a:lnTo>
                  <a:lnTo>
                    <a:pt x="153" y="42"/>
                  </a:lnTo>
                  <a:lnTo>
                    <a:pt x="153" y="38"/>
                  </a:lnTo>
                  <a:lnTo>
                    <a:pt x="155" y="34"/>
                  </a:lnTo>
                  <a:lnTo>
                    <a:pt x="155" y="28"/>
                  </a:lnTo>
                  <a:lnTo>
                    <a:pt x="149" y="30"/>
                  </a:lnTo>
                  <a:lnTo>
                    <a:pt x="147" y="30"/>
                  </a:lnTo>
                  <a:lnTo>
                    <a:pt x="144" y="30"/>
                  </a:lnTo>
                  <a:lnTo>
                    <a:pt x="144" y="34"/>
                  </a:lnTo>
                  <a:lnTo>
                    <a:pt x="142" y="34"/>
                  </a:lnTo>
                  <a:lnTo>
                    <a:pt x="138" y="34"/>
                  </a:lnTo>
                  <a:lnTo>
                    <a:pt x="134" y="30"/>
                  </a:lnTo>
                  <a:lnTo>
                    <a:pt x="130" y="28"/>
                  </a:lnTo>
                  <a:lnTo>
                    <a:pt x="126" y="26"/>
                  </a:lnTo>
                  <a:lnTo>
                    <a:pt x="126" y="25"/>
                  </a:lnTo>
                  <a:lnTo>
                    <a:pt x="128" y="21"/>
                  </a:lnTo>
                  <a:lnTo>
                    <a:pt x="128" y="17"/>
                  </a:lnTo>
                  <a:lnTo>
                    <a:pt x="128" y="15"/>
                  </a:lnTo>
                  <a:lnTo>
                    <a:pt x="124" y="11"/>
                  </a:lnTo>
                  <a:lnTo>
                    <a:pt x="126" y="9"/>
                  </a:lnTo>
                  <a:lnTo>
                    <a:pt x="130" y="9"/>
                  </a:lnTo>
                  <a:lnTo>
                    <a:pt x="136" y="7"/>
                  </a:lnTo>
                  <a:lnTo>
                    <a:pt x="140" y="5"/>
                  </a:lnTo>
                  <a:lnTo>
                    <a:pt x="142" y="3"/>
                  </a:lnTo>
                  <a:lnTo>
                    <a:pt x="138" y="3"/>
                  </a:lnTo>
                  <a:lnTo>
                    <a:pt x="134" y="3"/>
                  </a:lnTo>
                  <a:lnTo>
                    <a:pt x="130" y="3"/>
                  </a:lnTo>
                  <a:lnTo>
                    <a:pt x="124" y="3"/>
                  </a:lnTo>
                  <a:lnTo>
                    <a:pt x="121" y="3"/>
                  </a:lnTo>
                  <a:lnTo>
                    <a:pt x="115" y="1"/>
                  </a:lnTo>
                  <a:lnTo>
                    <a:pt x="111" y="0"/>
                  </a:lnTo>
                  <a:lnTo>
                    <a:pt x="109" y="1"/>
                  </a:lnTo>
                  <a:lnTo>
                    <a:pt x="105" y="3"/>
                  </a:lnTo>
                  <a:lnTo>
                    <a:pt x="97" y="1"/>
                  </a:lnTo>
                  <a:lnTo>
                    <a:pt x="90" y="1"/>
                  </a:lnTo>
                  <a:lnTo>
                    <a:pt x="86" y="1"/>
                  </a:lnTo>
                  <a:lnTo>
                    <a:pt x="80" y="3"/>
                  </a:lnTo>
                  <a:lnTo>
                    <a:pt x="76" y="1"/>
                  </a:lnTo>
                  <a:lnTo>
                    <a:pt x="73" y="1"/>
                  </a:lnTo>
                  <a:lnTo>
                    <a:pt x="73" y="1"/>
                  </a:lnTo>
                  <a:lnTo>
                    <a:pt x="65" y="3"/>
                  </a:lnTo>
                  <a:lnTo>
                    <a:pt x="61" y="7"/>
                  </a:lnTo>
                  <a:lnTo>
                    <a:pt x="57" y="7"/>
                  </a:lnTo>
                  <a:lnTo>
                    <a:pt x="51" y="7"/>
                  </a:lnTo>
                  <a:lnTo>
                    <a:pt x="48" y="9"/>
                  </a:lnTo>
                  <a:lnTo>
                    <a:pt x="46" y="17"/>
                  </a:lnTo>
                  <a:lnTo>
                    <a:pt x="46" y="25"/>
                  </a:lnTo>
                  <a:lnTo>
                    <a:pt x="46" y="34"/>
                  </a:lnTo>
                  <a:lnTo>
                    <a:pt x="46" y="4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656680" y="4013280"/>
              <a:ext cx="39240" cy="56520"/>
            </a:xfrm>
            <a:custGeom>
              <a:avLst/>
              <a:gdLst/>
              <a:ahLst/>
              <a:rect l="l" t="t" r="r" b="b"/>
              <a:pathLst>
                <a:path w="132" h="152">
                  <a:moveTo>
                    <a:pt x="9" y="92"/>
                  </a:moveTo>
                  <a:lnTo>
                    <a:pt x="13" y="94"/>
                  </a:lnTo>
                  <a:lnTo>
                    <a:pt x="9" y="100"/>
                  </a:lnTo>
                  <a:lnTo>
                    <a:pt x="5" y="104"/>
                  </a:lnTo>
                  <a:lnTo>
                    <a:pt x="11" y="109"/>
                  </a:lnTo>
                  <a:lnTo>
                    <a:pt x="17" y="115"/>
                  </a:lnTo>
                  <a:lnTo>
                    <a:pt x="21" y="123"/>
                  </a:lnTo>
                  <a:lnTo>
                    <a:pt x="15" y="123"/>
                  </a:lnTo>
                  <a:lnTo>
                    <a:pt x="7" y="121"/>
                  </a:lnTo>
                  <a:lnTo>
                    <a:pt x="0" y="123"/>
                  </a:lnTo>
                  <a:lnTo>
                    <a:pt x="4" y="130"/>
                  </a:lnTo>
                  <a:lnTo>
                    <a:pt x="9" y="132"/>
                  </a:lnTo>
                  <a:lnTo>
                    <a:pt x="11" y="132"/>
                  </a:lnTo>
                  <a:lnTo>
                    <a:pt x="23" y="134"/>
                  </a:lnTo>
                  <a:lnTo>
                    <a:pt x="29" y="134"/>
                  </a:lnTo>
                  <a:lnTo>
                    <a:pt x="34" y="138"/>
                  </a:lnTo>
                  <a:lnTo>
                    <a:pt x="34" y="146"/>
                  </a:lnTo>
                  <a:lnTo>
                    <a:pt x="38" y="150"/>
                  </a:lnTo>
                  <a:lnTo>
                    <a:pt x="42" y="150"/>
                  </a:lnTo>
                  <a:lnTo>
                    <a:pt x="46" y="152"/>
                  </a:lnTo>
                  <a:lnTo>
                    <a:pt x="50" y="152"/>
                  </a:lnTo>
                  <a:lnTo>
                    <a:pt x="55" y="152"/>
                  </a:lnTo>
                  <a:lnTo>
                    <a:pt x="55" y="148"/>
                  </a:lnTo>
                  <a:lnTo>
                    <a:pt x="55" y="142"/>
                  </a:lnTo>
                  <a:lnTo>
                    <a:pt x="59" y="138"/>
                  </a:lnTo>
                  <a:lnTo>
                    <a:pt x="65" y="136"/>
                  </a:lnTo>
                  <a:lnTo>
                    <a:pt x="71" y="132"/>
                  </a:lnTo>
                  <a:lnTo>
                    <a:pt x="73" y="129"/>
                  </a:lnTo>
                  <a:lnTo>
                    <a:pt x="78" y="121"/>
                  </a:lnTo>
                  <a:lnTo>
                    <a:pt x="84" y="117"/>
                  </a:lnTo>
                  <a:lnTo>
                    <a:pt x="90" y="115"/>
                  </a:lnTo>
                  <a:lnTo>
                    <a:pt x="92" y="109"/>
                  </a:lnTo>
                  <a:lnTo>
                    <a:pt x="98" y="104"/>
                  </a:lnTo>
                  <a:lnTo>
                    <a:pt x="100" y="94"/>
                  </a:lnTo>
                  <a:lnTo>
                    <a:pt x="103" y="86"/>
                  </a:lnTo>
                  <a:lnTo>
                    <a:pt x="107" y="81"/>
                  </a:lnTo>
                  <a:lnTo>
                    <a:pt x="115" y="73"/>
                  </a:lnTo>
                  <a:lnTo>
                    <a:pt x="124" y="69"/>
                  </a:lnTo>
                  <a:lnTo>
                    <a:pt x="130" y="65"/>
                  </a:lnTo>
                  <a:lnTo>
                    <a:pt x="132" y="58"/>
                  </a:lnTo>
                  <a:lnTo>
                    <a:pt x="132" y="44"/>
                  </a:lnTo>
                  <a:lnTo>
                    <a:pt x="126" y="38"/>
                  </a:lnTo>
                  <a:lnTo>
                    <a:pt x="121" y="36"/>
                  </a:lnTo>
                  <a:lnTo>
                    <a:pt x="117" y="31"/>
                  </a:lnTo>
                  <a:lnTo>
                    <a:pt x="111" y="25"/>
                  </a:lnTo>
                  <a:lnTo>
                    <a:pt x="105" y="17"/>
                  </a:lnTo>
                  <a:lnTo>
                    <a:pt x="100" y="10"/>
                  </a:lnTo>
                  <a:lnTo>
                    <a:pt x="96" y="4"/>
                  </a:lnTo>
                  <a:lnTo>
                    <a:pt x="90" y="4"/>
                  </a:lnTo>
                  <a:lnTo>
                    <a:pt x="82" y="2"/>
                  </a:lnTo>
                  <a:lnTo>
                    <a:pt x="78" y="0"/>
                  </a:lnTo>
                  <a:lnTo>
                    <a:pt x="76" y="6"/>
                  </a:lnTo>
                  <a:lnTo>
                    <a:pt x="73" y="10"/>
                  </a:lnTo>
                  <a:lnTo>
                    <a:pt x="63" y="13"/>
                  </a:lnTo>
                  <a:lnTo>
                    <a:pt x="57" y="13"/>
                  </a:lnTo>
                  <a:lnTo>
                    <a:pt x="52" y="17"/>
                  </a:lnTo>
                  <a:lnTo>
                    <a:pt x="55" y="23"/>
                  </a:lnTo>
                  <a:lnTo>
                    <a:pt x="53" y="29"/>
                  </a:lnTo>
                  <a:lnTo>
                    <a:pt x="46" y="29"/>
                  </a:lnTo>
                  <a:lnTo>
                    <a:pt x="38" y="33"/>
                  </a:lnTo>
                  <a:lnTo>
                    <a:pt x="29" y="38"/>
                  </a:lnTo>
                  <a:lnTo>
                    <a:pt x="21" y="42"/>
                  </a:lnTo>
                  <a:lnTo>
                    <a:pt x="17" y="46"/>
                  </a:lnTo>
                  <a:lnTo>
                    <a:pt x="11" y="50"/>
                  </a:lnTo>
                  <a:lnTo>
                    <a:pt x="7" y="54"/>
                  </a:lnTo>
                  <a:lnTo>
                    <a:pt x="5" y="58"/>
                  </a:lnTo>
                  <a:lnTo>
                    <a:pt x="5" y="63"/>
                  </a:lnTo>
                  <a:lnTo>
                    <a:pt x="7" y="67"/>
                  </a:lnTo>
                  <a:lnTo>
                    <a:pt x="7" y="71"/>
                  </a:lnTo>
                  <a:lnTo>
                    <a:pt x="9" y="77"/>
                  </a:lnTo>
                  <a:lnTo>
                    <a:pt x="7" y="79"/>
                  </a:lnTo>
                  <a:lnTo>
                    <a:pt x="7" y="84"/>
                  </a:lnTo>
                  <a:lnTo>
                    <a:pt x="9" y="9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613480" y="4020480"/>
              <a:ext cx="66240" cy="68760"/>
            </a:xfrm>
            <a:custGeom>
              <a:avLst/>
              <a:gdLst/>
              <a:ahLst/>
              <a:rect l="l" t="t" r="r" b="b"/>
              <a:pathLst>
                <a:path w="193" h="190">
                  <a:moveTo>
                    <a:pt x="149" y="149"/>
                  </a:moveTo>
                  <a:lnTo>
                    <a:pt x="48" y="190"/>
                  </a:lnTo>
                  <a:lnTo>
                    <a:pt x="0" y="176"/>
                  </a:lnTo>
                  <a:lnTo>
                    <a:pt x="9" y="169"/>
                  </a:lnTo>
                  <a:lnTo>
                    <a:pt x="9" y="167"/>
                  </a:lnTo>
                  <a:lnTo>
                    <a:pt x="9" y="165"/>
                  </a:lnTo>
                  <a:lnTo>
                    <a:pt x="11" y="161"/>
                  </a:lnTo>
                  <a:lnTo>
                    <a:pt x="9" y="159"/>
                  </a:lnTo>
                  <a:lnTo>
                    <a:pt x="7" y="157"/>
                  </a:lnTo>
                  <a:lnTo>
                    <a:pt x="7" y="153"/>
                  </a:lnTo>
                  <a:lnTo>
                    <a:pt x="7" y="149"/>
                  </a:lnTo>
                  <a:lnTo>
                    <a:pt x="9" y="147"/>
                  </a:lnTo>
                  <a:lnTo>
                    <a:pt x="9" y="142"/>
                  </a:lnTo>
                  <a:lnTo>
                    <a:pt x="7" y="138"/>
                  </a:lnTo>
                  <a:lnTo>
                    <a:pt x="9" y="138"/>
                  </a:lnTo>
                  <a:lnTo>
                    <a:pt x="13" y="136"/>
                  </a:lnTo>
                  <a:lnTo>
                    <a:pt x="11" y="132"/>
                  </a:lnTo>
                  <a:lnTo>
                    <a:pt x="17" y="130"/>
                  </a:lnTo>
                  <a:lnTo>
                    <a:pt x="21" y="126"/>
                  </a:lnTo>
                  <a:lnTo>
                    <a:pt x="19" y="124"/>
                  </a:lnTo>
                  <a:lnTo>
                    <a:pt x="17" y="119"/>
                  </a:lnTo>
                  <a:lnTo>
                    <a:pt x="13" y="119"/>
                  </a:lnTo>
                  <a:lnTo>
                    <a:pt x="11" y="111"/>
                  </a:lnTo>
                  <a:lnTo>
                    <a:pt x="11" y="107"/>
                  </a:lnTo>
                  <a:lnTo>
                    <a:pt x="13" y="96"/>
                  </a:lnTo>
                  <a:lnTo>
                    <a:pt x="21" y="84"/>
                  </a:lnTo>
                  <a:lnTo>
                    <a:pt x="30" y="78"/>
                  </a:lnTo>
                  <a:lnTo>
                    <a:pt x="36" y="71"/>
                  </a:lnTo>
                  <a:lnTo>
                    <a:pt x="40" y="63"/>
                  </a:lnTo>
                  <a:lnTo>
                    <a:pt x="42" y="57"/>
                  </a:lnTo>
                  <a:lnTo>
                    <a:pt x="42" y="50"/>
                  </a:lnTo>
                  <a:lnTo>
                    <a:pt x="40" y="50"/>
                  </a:lnTo>
                  <a:lnTo>
                    <a:pt x="36" y="50"/>
                  </a:lnTo>
                  <a:lnTo>
                    <a:pt x="30" y="48"/>
                  </a:lnTo>
                  <a:lnTo>
                    <a:pt x="28" y="44"/>
                  </a:lnTo>
                  <a:lnTo>
                    <a:pt x="32" y="44"/>
                  </a:lnTo>
                  <a:lnTo>
                    <a:pt x="36" y="42"/>
                  </a:lnTo>
                  <a:lnTo>
                    <a:pt x="40" y="40"/>
                  </a:lnTo>
                  <a:lnTo>
                    <a:pt x="42" y="38"/>
                  </a:lnTo>
                  <a:lnTo>
                    <a:pt x="46" y="38"/>
                  </a:lnTo>
                  <a:lnTo>
                    <a:pt x="46" y="34"/>
                  </a:lnTo>
                  <a:lnTo>
                    <a:pt x="40" y="30"/>
                  </a:lnTo>
                  <a:lnTo>
                    <a:pt x="34" y="26"/>
                  </a:lnTo>
                  <a:lnTo>
                    <a:pt x="36" y="21"/>
                  </a:lnTo>
                  <a:lnTo>
                    <a:pt x="42" y="19"/>
                  </a:lnTo>
                  <a:lnTo>
                    <a:pt x="48" y="13"/>
                  </a:lnTo>
                  <a:lnTo>
                    <a:pt x="55" y="9"/>
                  </a:lnTo>
                  <a:lnTo>
                    <a:pt x="61" y="7"/>
                  </a:lnTo>
                  <a:lnTo>
                    <a:pt x="67" y="2"/>
                  </a:lnTo>
                  <a:lnTo>
                    <a:pt x="71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88" y="2"/>
                  </a:lnTo>
                  <a:lnTo>
                    <a:pt x="92" y="3"/>
                  </a:lnTo>
                  <a:lnTo>
                    <a:pt x="92" y="7"/>
                  </a:lnTo>
                  <a:lnTo>
                    <a:pt x="88" y="11"/>
                  </a:lnTo>
                  <a:lnTo>
                    <a:pt x="86" y="13"/>
                  </a:lnTo>
                  <a:lnTo>
                    <a:pt x="88" y="15"/>
                  </a:lnTo>
                  <a:lnTo>
                    <a:pt x="88" y="19"/>
                  </a:lnTo>
                  <a:lnTo>
                    <a:pt x="88" y="23"/>
                  </a:lnTo>
                  <a:lnTo>
                    <a:pt x="88" y="28"/>
                  </a:lnTo>
                  <a:lnTo>
                    <a:pt x="86" y="30"/>
                  </a:lnTo>
                  <a:lnTo>
                    <a:pt x="88" y="34"/>
                  </a:lnTo>
                  <a:lnTo>
                    <a:pt x="90" y="36"/>
                  </a:lnTo>
                  <a:lnTo>
                    <a:pt x="94" y="38"/>
                  </a:lnTo>
                  <a:lnTo>
                    <a:pt x="96" y="44"/>
                  </a:lnTo>
                  <a:lnTo>
                    <a:pt x="101" y="48"/>
                  </a:lnTo>
                  <a:lnTo>
                    <a:pt x="103" y="51"/>
                  </a:lnTo>
                  <a:lnTo>
                    <a:pt x="101" y="55"/>
                  </a:lnTo>
                  <a:lnTo>
                    <a:pt x="99" y="59"/>
                  </a:lnTo>
                  <a:lnTo>
                    <a:pt x="103" y="61"/>
                  </a:lnTo>
                  <a:lnTo>
                    <a:pt x="107" y="61"/>
                  </a:lnTo>
                  <a:lnTo>
                    <a:pt x="109" y="63"/>
                  </a:lnTo>
                  <a:lnTo>
                    <a:pt x="115" y="69"/>
                  </a:lnTo>
                  <a:lnTo>
                    <a:pt x="117" y="76"/>
                  </a:lnTo>
                  <a:lnTo>
                    <a:pt x="122" y="78"/>
                  </a:lnTo>
                  <a:lnTo>
                    <a:pt x="124" y="80"/>
                  </a:lnTo>
                  <a:lnTo>
                    <a:pt x="126" y="80"/>
                  </a:lnTo>
                  <a:lnTo>
                    <a:pt x="132" y="80"/>
                  </a:lnTo>
                  <a:lnTo>
                    <a:pt x="136" y="82"/>
                  </a:lnTo>
                  <a:lnTo>
                    <a:pt x="142" y="84"/>
                  </a:lnTo>
                  <a:lnTo>
                    <a:pt x="147" y="84"/>
                  </a:lnTo>
                  <a:lnTo>
                    <a:pt x="151" y="86"/>
                  </a:lnTo>
                  <a:lnTo>
                    <a:pt x="147" y="92"/>
                  </a:lnTo>
                  <a:lnTo>
                    <a:pt x="143" y="96"/>
                  </a:lnTo>
                  <a:lnTo>
                    <a:pt x="149" y="101"/>
                  </a:lnTo>
                  <a:lnTo>
                    <a:pt x="155" y="107"/>
                  </a:lnTo>
                  <a:lnTo>
                    <a:pt x="159" y="115"/>
                  </a:lnTo>
                  <a:lnTo>
                    <a:pt x="153" y="115"/>
                  </a:lnTo>
                  <a:lnTo>
                    <a:pt x="145" y="113"/>
                  </a:lnTo>
                  <a:lnTo>
                    <a:pt x="138" y="115"/>
                  </a:lnTo>
                  <a:lnTo>
                    <a:pt x="142" y="122"/>
                  </a:lnTo>
                  <a:lnTo>
                    <a:pt x="147" y="124"/>
                  </a:lnTo>
                  <a:lnTo>
                    <a:pt x="149" y="124"/>
                  </a:lnTo>
                  <a:lnTo>
                    <a:pt x="161" y="126"/>
                  </a:lnTo>
                  <a:lnTo>
                    <a:pt x="167" y="126"/>
                  </a:lnTo>
                  <a:lnTo>
                    <a:pt x="172" y="130"/>
                  </a:lnTo>
                  <a:lnTo>
                    <a:pt x="172" y="138"/>
                  </a:lnTo>
                  <a:lnTo>
                    <a:pt x="176" y="142"/>
                  </a:lnTo>
                  <a:lnTo>
                    <a:pt x="180" y="142"/>
                  </a:lnTo>
                  <a:lnTo>
                    <a:pt x="184" y="144"/>
                  </a:lnTo>
                  <a:lnTo>
                    <a:pt x="188" y="144"/>
                  </a:lnTo>
                  <a:lnTo>
                    <a:pt x="193" y="144"/>
                  </a:lnTo>
                  <a:lnTo>
                    <a:pt x="193" y="147"/>
                  </a:lnTo>
                  <a:lnTo>
                    <a:pt x="190" y="153"/>
                  </a:lnTo>
                  <a:lnTo>
                    <a:pt x="188" y="157"/>
                  </a:lnTo>
                  <a:lnTo>
                    <a:pt x="190" y="165"/>
                  </a:lnTo>
                  <a:lnTo>
                    <a:pt x="190" y="170"/>
                  </a:lnTo>
                  <a:lnTo>
                    <a:pt x="188" y="174"/>
                  </a:lnTo>
                  <a:lnTo>
                    <a:pt x="176" y="176"/>
                  </a:lnTo>
                  <a:lnTo>
                    <a:pt x="176" y="176"/>
                  </a:lnTo>
                  <a:lnTo>
                    <a:pt x="172" y="174"/>
                  </a:lnTo>
                  <a:lnTo>
                    <a:pt x="168" y="169"/>
                  </a:lnTo>
                  <a:lnTo>
                    <a:pt x="163" y="163"/>
                  </a:lnTo>
                  <a:lnTo>
                    <a:pt x="159" y="157"/>
                  </a:lnTo>
                  <a:lnTo>
                    <a:pt x="155" y="153"/>
                  </a:lnTo>
                  <a:lnTo>
                    <a:pt x="151" y="149"/>
                  </a:lnTo>
                  <a:lnTo>
                    <a:pt x="149" y="14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632920" y="3924720"/>
              <a:ext cx="71640" cy="122040"/>
            </a:xfrm>
            <a:custGeom>
              <a:avLst/>
              <a:gdLst/>
              <a:ahLst/>
              <a:rect l="l" t="t" r="r" b="b"/>
              <a:pathLst>
                <a:path w="232" h="343">
                  <a:moveTo>
                    <a:pt x="40" y="115"/>
                  </a:moveTo>
                  <a:lnTo>
                    <a:pt x="36" y="122"/>
                  </a:lnTo>
                  <a:lnTo>
                    <a:pt x="32" y="128"/>
                  </a:lnTo>
                  <a:lnTo>
                    <a:pt x="30" y="130"/>
                  </a:lnTo>
                  <a:lnTo>
                    <a:pt x="34" y="132"/>
                  </a:lnTo>
                  <a:lnTo>
                    <a:pt x="38" y="132"/>
                  </a:lnTo>
                  <a:lnTo>
                    <a:pt x="42" y="130"/>
                  </a:lnTo>
                  <a:lnTo>
                    <a:pt x="48" y="128"/>
                  </a:lnTo>
                  <a:lnTo>
                    <a:pt x="48" y="132"/>
                  </a:lnTo>
                  <a:lnTo>
                    <a:pt x="52" y="138"/>
                  </a:lnTo>
                  <a:lnTo>
                    <a:pt x="53" y="143"/>
                  </a:lnTo>
                  <a:lnTo>
                    <a:pt x="52" y="147"/>
                  </a:lnTo>
                  <a:lnTo>
                    <a:pt x="50" y="149"/>
                  </a:lnTo>
                  <a:lnTo>
                    <a:pt x="46" y="153"/>
                  </a:lnTo>
                  <a:lnTo>
                    <a:pt x="40" y="157"/>
                  </a:lnTo>
                  <a:lnTo>
                    <a:pt x="36" y="161"/>
                  </a:lnTo>
                  <a:lnTo>
                    <a:pt x="32" y="167"/>
                  </a:lnTo>
                  <a:lnTo>
                    <a:pt x="27" y="168"/>
                  </a:lnTo>
                  <a:lnTo>
                    <a:pt x="29" y="176"/>
                  </a:lnTo>
                  <a:lnTo>
                    <a:pt x="30" y="180"/>
                  </a:lnTo>
                  <a:lnTo>
                    <a:pt x="27" y="184"/>
                  </a:lnTo>
                  <a:lnTo>
                    <a:pt x="15" y="193"/>
                  </a:lnTo>
                  <a:lnTo>
                    <a:pt x="13" y="195"/>
                  </a:lnTo>
                  <a:lnTo>
                    <a:pt x="15" y="201"/>
                  </a:lnTo>
                  <a:lnTo>
                    <a:pt x="15" y="203"/>
                  </a:lnTo>
                  <a:lnTo>
                    <a:pt x="23" y="207"/>
                  </a:lnTo>
                  <a:lnTo>
                    <a:pt x="29" y="211"/>
                  </a:lnTo>
                  <a:lnTo>
                    <a:pt x="32" y="213"/>
                  </a:lnTo>
                  <a:lnTo>
                    <a:pt x="29" y="214"/>
                  </a:lnTo>
                  <a:lnTo>
                    <a:pt x="25" y="218"/>
                  </a:lnTo>
                  <a:lnTo>
                    <a:pt x="17" y="220"/>
                  </a:lnTo>
                  <a:lnTo>
                    <a:pt x="13" y="222"/>
                  </a:lnTo>
                  <a:lnTo>
                    <a:pt x="5" y="230"/>
                  </a:lnTo>
                  <a:lnTo>
                    <a:pt x="0" y="239"/>
                  </a:lnTo>
                  <a:lnTo>
                    <a:pt x="2" y="243"/>
                  </a:lnTo>
                  <a:lnTo>
                    <a:pt x="0" y="247"/>
                  </a:lnTo>
                  <a:lnTo>
                    <a:pt x="0" y="261"/>
                  </a:lnTo>
                  <a:lnTo>
                    <a:pt x="4" y="259"/>
                  </a:lnTo>
                  <a:lnTo>
                    <a:pt x="9" y="259"/>
                  </a:lnTo>
                  <a:lnTo>
                    <a:pt x="15" y="261"/>
                  </a:lnTo>
                  <a:lnTo>
                    <a:pt x="21" y="261"/>
                  </a:lnTo>
                  <a:lnTo>
                    <a:pt x="25" y="262"/>
                  </a:lnTo>
                  <a:lnTo>
                    <a:pt x="25" y="266"/>
                  </a:lnTo>
                  <a:lnTo>
                    <a:pt x="21" y="270"/>
                  </a:lnTo>
                  <a:lnTo>
                    <a:pt x="19" y="272"/>
                  </a:lnTo>
                  <a:lnTo>
                    <a:pt x="21" y="274"/>
                  </a:lnTo>
                  <a:lnTo>
                    <a:pt x="21" y="278"/>
                  </a:lnTo>
                  <a:lnTo>
                    <a:pt x="21" y="282"/>
                  </a:lnTo>
                  <a:lnTo>
                    <a:pt x="21" y="287"/>
                  </a:lnTo>
                  <a:lnTo>
                    <a:pt x="19" y="289"/>
                  </a:lnTo>
                  <a:lnTo>
                    <a:pt x="21" y="293"/>
                  </a:lnTo>
                  <a:lnTo>
                    <a:pt x="23" y="295"/>
                  </a:lnTo>
                  <a:lnTo>
                    <a:pt x="27" y="297"/>
                  </a:lnTo>
                  <a:lnTo>
                    <a:pt x="29" y="303"/>
                  </a:lnTo>
                  <a:lnTo>
                    <a:pt x="34" y="307"/>
                  </a:lnTo>
                  <a:lnTo>
                    <a:pt x="36" y="310"/>
                  </a:lnTo>
                  <a:lnTo>
                    <a:pt x="34" y="314"/>
                  </a:lnTo>
                  <a:lnTo>
                    <a:pt x="32" y="318"/>
                  </a:lnTo>
                  <a:lnTo>
                    <a:pt x="36" y="320"/>
                  </a:lnTo>
                  <a:lnTo>
                    <a:pt x="40" y="320"/>
                  </a:lnTo>
                  <a:lnTo>
                    <a:pt x="42" y="322"/>
                  </a:lnTo>
                  <a:lnTo>
                    <a:pt x="48" y="328"/>
                  </a:lnTo>
                  <a:lnTo>
                    <a:pt x="50" y="335"/>
                  </a:lnTo>
                  <a:lnTo>
                    <a:pt x="55" y="337"/>
                  </a:lnTo>
                  <a:lnTo>
                    <a:pt x="57" y="339"/>
                  </a:lnTo>
                  <a:lnTo>
                    <a:pt x="59" y="339"/>
                  </a:lnTo>
                  <a:lnTo>
                    <a:pt x="65" y="339"/>
                  </a:lnTo>
                  <a:lnTo>
                    <a:pt x="69" y="341"/>
                  </a:lnTo>
                  <a:lnTo>
                    <a:pt x="75" y="343"/>
                  </a:lnTo>
                  <a:lnTo>
                    <a:pt x="80" y="343"/>
                  </a:lnTo>
                  <a:lnTo>
                    <a:pt x="78" y="335"/>
                  </a:lnTo>
                  <a:lnTo>
                    <a:pt x="78" y="330"/>
                  </a:lnTo>
                  <a:lnTo>
                    <a:pt x="80" y="328"/>
                  </a:lnTo>
                  <a:lnTo>
                    <a:pt x="78" y="322"/>
                  </a:lnTo>
                  <a:lnTo>
                    <a:pt x="78" y="318"/>
                  </a:lnTo>
                  <a:lnTo>
                    <a:pt x="76" y="314"/>
                  </a:lnTo>
                  <a:lnTo>
                    <a:pt x="76" y="309"/>
                  </a:lnTo>
                  <a:lnTo>
                    <a:pt x="78" y="305"/>
                  </a:lnTo>
                  <a:lnTo>
                    <a:pt x="82" y="301"/>
                  </a:lnTo>
                  <a:lnTo>
                    <a:pt x="88" y="297"/>
                  </a:lnTo>
                  <a:lnTo>
                    <a:pt x="92" y="293"/>
                  </a:lnTo>
                  <a:lnTo>
                    <a:pt x="100" y="289"/>
                  </a:lnTo>
                  <a:lnTo>
                    <a:pt x="109" y="284"/>
                  </a:lnTo>
                  <a:lnTo>
                    <a:pt x="117" y="280"/>
                  </a:lnTo>
                  <a:lnTo>
                    <a:pt x="124" y="280"/>
                  </a:lnTo>
                  <a:lnTo>
                    <a:pt x="126" y="274"/>
                  </a:lnTo>
                  <a:lnTo>
                    <a:pt x="123" y="268"/>
                  </a:lnTo>
                  <a:lnTo>
                    <a:pt x="128" y="264"/>
                  </a:lnTo>
                  <a:lnTo>
                    <a:pt x="134" y="264"/>
                  </a:lnTo>
                  <a:lnTo>
                    <a:pt x="144" y="261"/>
                  </a:lnTo>
                  <a:lnTo>
                    <a:pt x="147" y="257"/>
                  </a:lnTo>
                  <a:lnTo>
                    <a:pt x="149" y="251"/>
                  </a:lnTo>
                  <a:lnTo>
                    <a:pt x="153" y="253"/>
                  </a:lnTo>
                  <a:lnTo>
                    <a:pt x="161" y="255"/>
                  </a:lnTo>
                  <a:lnTo>
                    <a:pt x="167" y="255"/>
                  </a:lnTo>
                  <a:lnTo>
                    <a:pt x="167" y="247"/>
                  </a:lnTo>
                  <a:lnTo>
                    <a:pt x="167" y="238"/>
                  </a:lnTo>
                  <a:lnTo>
                    <a:pt x="167" y="230"/>
                  </a:lnTo>
                  <a:lnTo>
                    <a:pt x="169" y="222"/>
                  </a:lnTo>
                  <a:lnTo>
                    <a:pt x="172" y="220"/>
                  </a:lnTo>
                  <a:lnTo>
                    <a:pt x="178" y="220"/>
                  </a:lnTo>
                  <a:lnTo>
                    <a:pt x="182" y="220"/>
                  </a:lnTo>
                  <a:lnTo>
                    <a:pt x="186" y="216"/>
                  </a:lnTo>
                  <a:lnTo>
                    <a:pt x="194" y="214"/>
                  </a:lnTo>
                  <a:lnTo>
                    <a:pt x="194" y="209"/>
                  </a:lnTo>
                  <a:lnTo>
                    <a:pt x="194" y="207"/>
                  </a:lnTo>
                  <a:lnTo>
                    <a:pt x="197" y="201"/>
                  </a:lnTo>
                  <a:lnTo>
                    <a:pt x="199" y="199"/>
                  </a:lnTo>
                  <a:lnTo>
                    <a:pt x="201" y="199"/>
                  </a:lnTo>
                  <a:lnTo>
                    <a:pt x="207" y="193"/>
                  </a:lnTo>
                  <a:lnTo>
                    <a:pt x="213" y="193"/>
                  </a:lnTo>
                  <a:lnTo>
                    <a:pt x="218" y="190"/>
                  </a:lnTo>
                  <a:lnTo>
                    <a:pt x="222" y="186"/>
                  </a:lnTo>
                  <a:lnTo>
                    <a:pt x="228" y="180"/>
                  </a:lnTo>
                  <a:lnTo>
                    <a:pt x="230" y="172"/>
                  </a:lnTo>
                  <a:lnTo>
                    <a:pt x="232" y="170"/>
                  </a:lnTo>
                  <a:lnTo>
                    <a:pt x="232" y="165"/>
                  </a:lnTo>
                  <a:lnTo>
                    <a:pt x="232" y="161"/>
                  </a:lnTo>
                  <a:lnTo>
                    <a:pt x="232" y="155"/>
                  </a:lnTo>
                  <a:lnTo>
                    <a:pt x="230" y="124"/>
                  </a:lnTo>
                  <a:lnTo>
                    <a:pt x="230" y="115"/>
                  </a:lnTo>
                  <a:lnTo>
                    <a:pt x="228" y="109"/>
                  </a:lnTo>
                  <a:lnTo>
                    <a:pt x="226" y="103"/>
                  </a:lnTo>
                  <a:lnTo>
                    <a:pt x="224" y="101"/>
                  </a:lnTo>
                  <a:lnTo>
                    <a:pt x="222" y="99"/>
                  </a:lnTo>
                  <a:lnTo>
                    <a:pt x="218" y="99"/>
                  </a:lnTo>
                  <a:lnTo>
                    <a:pt x="215" y="96"/>
                  </a:lnTo>
                  <a:lnTo>
                    <a:pt x="213" y="94"/>
                  </a:lnTo>
                  <a:lnTo>
                    <a:pt x="209" y="88"/>
                  </a:lnTo>
                  <a:lnTo>
                    <a:pt x="207" y="84"/>
                  </a:lnTo>
                  <a:lnTo>
                    <a:pt x="203" y="80"/>
                  </a:lnTo>
                  <a:lnTo>
                    <a:pt x="201" y="78"/>
                  </a:lnTo>
                  <a:lnTo>
                    <a:pt x="199" y="74"/>
                  </a:lnTo>
                  <a:lnTo>
                    <a:pt x="197" y="71"/>
                  </a:lnTo>
                  <a:lnTo>
                    <a:pt x="194" y="71"/>
                  </a:lnTo>
                  <a:lnTo>
                    <a:pt x="192" y="74"/>
                  </a:lnTo>
                  <a:lnTo>
                    <a:pt x="192" y="74"/>
                  </a:lnTo>
                  <a:lnTo>
                    <a:pt x="188" y="74"/>
                  </a:lnTo>
                  <a:lnTo>
                    <a:pt x="184" y="67"/>
                  </a:lnTo>
                  <a:lnTo>
                    <a:pt x="184" y="63"/>
                  </a:lnTo>
                  <a:lnTo>
                    <a:pt x="186" y="59"/>
                  </a:lnTo>
                  <a:lnTo>
                    <a:pt x="186" y="57"/>
                  </a:lnTo>
                  <a:lnTo>
                    <a:pt x="184" y="53"/>
                  </a:lnTo>
                  <a:lnTo>
                    <a:pt x="182" y="49"/>
                  </a:lnTo>
                  <a:lnTo>
                    <a:pt x="180" y="48"/>
                  </a:lnTo>
                  <a:lnTo>
                    <a:pt x="178" y="42"/>
                  </a:lnTo>
                  <a:lnTo>
                    <a:pt x="178" y="36"/>
                  </a:lnTo>
                  <a:lnTo>
                    <a:pt x="176" y="34"/>
                  </a:lnTo>
                  <a:lnTo>
                    <a:pt x="176" y="30"/>
                  </a:lnTo>
                  <a:lnTo>
                    <a:pt x="176" y="26"/>
                  </a:lnTo>
                  <a:lnTo>
                    <a:pt x="174" y="24"/>
                  </a:lnTo>
                  <a:lnTo>
                    <a:pt x="172" y="23"/>
                  </a:lnTo>
                  <a:lnTo>
                    <a:pt x="172" y="21"/>
                  </a:lnTo>
                  <a:lnTo>
                    <a:pt x="174" y="21"/>
                  </a:lnTo>
                  <a:lnTo>
                    <a:pt x="176" y="19"/>
                  </a:lnTo>
                  <a:lnTo>
                    <a:pt x="176" y="19"/>
                  </a:lnTo>
                  <a:lnTo>
                    <a:pt x="176" y="17"/>
                  </a:lnTo>
                  <a:lnTo>
                    <a:pt x="178" y="11"/>
                  </a:lnTo>
                  <a:lnTo>
                    <a:pt x="182" y="5"/>
                  </a:lnTo>
                  <a:lnTo>
                    <a:pt x="182" y="1"/>
                  </a:lnTo>
                  <a:lnTo>
                    <a:pt x="178" y="0"/>
                  </a:lnTo>
                  <a:lnTo>
                    <a:pt x="174" y="0"/>
                  </a:lnTo>
                  <a:lnTo>
                    <a:pt x="169" y="0"/>
                  </a:lnTo>
                  <a:lnTo>
                    <a:pt x="163" y="0"/>
                  </a:lnTo>
                  <a:lnTo>
                    <a:pt x="161" y="1"/>
                  </a:lnTo>
                  <a:lnTo>
                    <a:pt x="161" y="9"/>
                  </a:lnTo>
                  <a:lnTo>
                    <a:pt x="157" y="13"/>
                  </a:lnTo>
                  <a:lnTo>
                    <a:pt x="153" y="24"/>
                  </a:lnTo>
                  <a:lnTo>
                    <a:pt x="146" y="28"/>
                  </a:lnTo>
                  <a:lnTo>
                    <a:pt x="142" y="32"/>
                  </a:lnTo>
                  <a:lnTo>
                    <a:pt x="138" y="34"/>
                  </a:lnTo>
                  <a:lnTo>
                    <a:pt x="128" y="36"/>
                  </a:lnTo>
                  <a:lnTo>
                    <a:pt x="126" y="36"/>
                  </a:lnTo>
                  <a:lnTo>
                    <a:pt x="119" y="38"/>
                  </a:lnTo>
                  <a:lnTo>
                    <a:pt x="113" y="38"/>
                  </a:lnTo>
                  <a:lnTo>
                    <a:pt x="107" y="38"/>
                  </a:lnTo>
                  <a:lnTo>
                    <a:pt x="103" y="40"/>
                  </a:lnTo>
                  <a:lnTo>
                    <a:pt x="98" y="44"/>
                  </a:lnTo>
                  <a:lnTo>
                    <a:pt x="94" y="46"/>
                  </a:lnTo>
                  <a:lnTo>
                    <a:pt x="90" y="46"/>
                  </a:lnTo>
                  <a:lnTo>
                    <a:pt x="90" y="48"/>
                  </a:lnTo>
                  <a:lnTo>
                    <a:pt x="92" y="51"/>
                  </a:lnTo>
                  <a:lnTo>
                    <a:pt x="92" y="55"/>
                  </a:lnTo>
                  <a:lnTo>
                    <a:pt x="86" y="57"/>
                  </a:lnTo>
                  <a:lnTo>
                    <a:pt x="80" y="59"/>
                  </a:lnTo>
                  <a:lnTo>
                    <a:pt x="75" y="63"/>
                  </a:lnTo>
                  <a:lnTo>
                    <a:pt x="67" y="65"/>
                  </a:lnTo>
                  <a:lnTo>
                    <a:pt x="65" y="61"/>
                  </a:lnTo>
                  <a:lnTo>
                    <a:pt x="67" y="57"/>
                  </a:lnTo>
                  <a:lnTo>
                    <a:pt x="67" y="53"/>
                  </a:lnTo>
                  <a:lnTo>
                    <a:pt x="67" y="51"/>
                  </a:lnTo>
                  <a:lnTo>
                    <a:pt x="61" y="51"/>
                  </a:lnTo>
                  <a:lnTo>
                    <a:pt x="55" y="51"/>
                  </a:lnTo>
                  <a:lnTo>
                    <a:pt x="52" y="49"/>
                  </a:lnTo>
                  <a:lnTo>
                    <a:pt x="50" y="48"/>
                  </a:lnTo>
                  <a:lnTo>
                    <a:pt x="44" y="53"/>
                  </a:lnTo>
                  <a:lnTo>
                    <a:pt x="38" y="59"/>
                  </a:lnTo>
                  <a:lnTo>
                    <a:pt x="42" y="61"/>
                  </a:lnTo>
                  <a:lnTo>
                    <a:pt x="48" y="63"/>
                  </a:lnTo>
                  <a:lnTo>
                    <a:pt x="48" y="67"/>
                  </a:lnTo>
                  <a:lnTo>
                    <a:pt x="52" y="72"/>
                  </a:lnTo>
                  <a:lnTo>
                    <a:pt x="52" y="80"/>
                  </a:lnTo>
                  <a:lnTo>
                    <a:pt x="50" y="86"/>
                  </a:lnTo>
                  <a:lnTo>
                    <a:pt x="50" y="92"/>
                  </a:lnTo>
                  <a:lnTo>
                    <a:pt x="48" y="97"/>
                  </a:lnTo>
                  <a:lnTo>
                    <a:pt x="48" y="101"/>
                  </a:lnTo>
                  <a:lnTo>
                    <a:pt x="46" y="105"/>
                  </a:lnTo>
                  <a:lnTo>
                    <a:pt x="42" y="111"/>
                  </a:lnTo>
                  <a:lnTo>
                    <a:pt x="40" y="11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717520" y="4021920"/>
              <a:ext cx="74880" cy="74160"/>
            </a:xfrm>
            <a:custGeom>
              <a:avLst/>
              <a:gdLst/>
              <a:ahLst/>
              <a:rect l="l" t="t" r="r" b="b"/>
              <a:pathLst>
                <a:path w="246" h="213">
                  <a:moveTo>
                    <a:pt x="67" y="140"/>
                  </a:moveTo>
                  <a:lnTo>
                    <a:pt x="75" y="134"/>
                  </a:lnTo>
                  <a:lnTo>
                    <a:pt x="81" y="129"/>
                  </a:lnTo>
                  <a:lnTo>
                    <a:pt x="88" y="121"/>
                  </a:lnTo>
                  <a:lnTo>
                    <a:pt x="96" y="113"/>
                  </a:lnTo>
                  <a:lnTo>
                    <a:pt x="106" y="104"/>
                  </a:lnTo>
                  <a:lnTo>
                    <a:pt x="119" y="92"/>
                  </a:lnTo>
                  <a:lnTo>
                    <a:pt x="130" y="85"/>
                  </a:lnTo>
                  <a:lnTo>
                    <a:pt x="136" y="81"/>
                  </a:lnTo>
                  <a:lnTo>
                    <a:pt x="144" y="73"/>
                  </a:lnTo>
                  <a:lnTo>
                    <a:pt x="157" y="63"/>
                  </a:lnTo>
                  <a:lnTo>
                    <a:pt x="169" y="56"/>
                  </a:lnTo>
                  <a:lnTo>
                    <a:pt x="173" y="48"/>
                  </a:lnTo>
                  <a:lnTo>
                    <a:pt x="180" y="44"/>
                  </a:lnTo>
                  <a:lnTo>
                    <a:pt x="184" y="42"/>
                  </a:lnTo>
                  <a:lnTo>
                    <a:pt x="192" y="39"/>
                  </a:lnTo>
                  <a:lnTo>
                    <a:pt x="203" y="31"/>
                  </a:lnTo>
                  <a:lnTo>
                    <a:pt x="213" y="23"/>
                  </a:lnTo>
                  <a:lnTo>
                    <a:pt x="223" y="21"/>
                  </a:lnTo>
                  <a:lnTo>
                    <a:pt x="232" y="19"/>
                  </a:lnTo>
                  <a:lnTo>
                    <a:pt x="240" y="12"/>
                  </a:lnTo>
                  <a:lnTo>
                    <a:pt x="246" y="4"/>
                  </a:lnTo>
                  <a:lnTo>
                    <a:pt x="246" y="0"/>
                  </a:lnTo>
                  <a:lnTo>
                    <a:pt x="240" y="4"/>
                  </a:lnTo>
                  <a:lnTo>
                    <a:pt x="234" y="10"/>
                  </a:lnTo>
                  <a:lnTo>
                    <a:pt x="228" y="12"/>
                  </a:lnTo>
                  <a:lnTo>
                    <a:pt x="217" y="15"/>
                  </a:lnTo>
                  <a:lnTo>
                    <a:pt x="209" y="15"/>
                  </a:lnTo>
                  <a:lnTo>
                    <a:pt x="205" y="15"/>
                  </a:lnTo>
                  <a:lnTo>
                    <a:pt x="201" y="15"/>
                  </a:lnTo>
                  <a:lnTo>
                    <a:pt x="196" y="19"/>
                  </a:lnTo>
                  <a:lnTo>
                    <a:pt x="192" y="21"/>
                  </a:lnTo>
                  <a:lnTo>
                    <a:pt x="186" y="25"/>
                  </a:lnTo>
                  <a:lnTo>
                    <a:pt x="182" y="29"/>
                  </a:lnTo>
                  <a:lnTo>
                    <a:pt x="177" y="35"/>
                  </a:lnTo>
                  <a:lnTo>
                    <a:pt x="173" y="37"/>
                  </a:lnTo>
                  <a:lnTo>
                    <a:pt x="163" y="40"/>
                  </a:lnTo>
                  <a:lnTo>
                    <a:pt x="159" y="44"/>
                  </a:lnTo>
                  <a:lnTo>
                    <a:pt x="148" y="52"/>
                  </a:lnTo>
                  <a:lnTo>
                    <a:pt x="140" y="60"/>
                  </a:lnTo>
                  <a:lnTo>
                    <a:pt x="132" y="65"/>
                  </a:lnTo>
                  <a:lnTo>
                    <a:pt x="119" y="77"/>
                  </a:lnTo>
                  <a:lnTo>
                    <a:pt x="113" y="83"/>
                  </a:lnTo>
                  <a:lnTo>
                    <a:pt x="106" y="87"/>
                  </a:lnTo>
                  <a:lnTo>
                    <a:pt x="96" y="94"/>
                  </a:lnTo>
                  <a:lnTo>
                    <a:pt x="88" y="100"/>
                  </a:lnTo>
                  <a:lnTo>
                    <a:pt x="82" y="104"/>
                  </a:lnTo>
                  <a:lnTo>
                    <a:pt x="77" y="110"/>
                  </a:lnTo>
                  <a:lnTo>
                    <a:pt x="71" y="113"/>
                  </a:lnTo>
                  <a:lnTo>
                    <a:pt x="67" y="115"/>
                  </a:lnTo>
                  <a:lnTo>
                    <a:pt x="61" y="121"/>
                  </a:lnTo>
                  <a:lnTo>
                    <a:pt x="58" y="123"/>
                  </a:lnTo>
                  <a:lnTo>
                    <a:pt x="58" y="127"/>
                  </a:lnTo>
                  <a:lnTo>
                    <a:pt x="58" y="129"/>
                  </a:lnTo>
                  <a:lnTo>
                    <a:pt x="54" y="131"/>
                  </a:lnTo>
                  <a:lnTo>
                    <a:pt x="50" y="133"/>
                  </a:lnTo>
                  <a:lnTo>
                    <a:pt x="46" y="134"/>
                  </a:lnTo>
                  <a:lnTo>
                    <a:pt x="46" y="138"/>
                  </a:lnTo>
                  <a:lnTo>
                    <a:pt x="42" y="140"/>
                  </a:lnTo>
                  <a:lnTo>
                    <a:pt x="36" y="148"/>
                  </a:lnTo>
                  <a:lnTo>
                    <a:pt x="31" y="158"/>
                  </a:lnTo>
                  <a:lnTo>
                    <a:pt x="31" y="161"/>
                  </a:lnTo>
                  <a:lnTo>
                    <a:pt x="27" y="163"/>
                  </a:lnTo>
                  <a:lnTo>
                    <a:pt x="21" y="165"/>
                  </a:lnTo>
                  <a:lnTo>
                    <a:pt x="15" y="167"/>
                  </a:lnTo>
                  <a:lnTo>
                    <a:pt x="11" y="169"/>
                  </a:lnTo>
                  <a:lnTo>
                    <a:pt x="15" y="171"/>
                  </a:lnTo>
                  <a:lnTo>
                    <a:pt x="15" y="175"/>
                  </a:lnTo>
                  <a:lnTo>
                    <a:pt x="19" y="175"/>
                  </a:lnTo>
                  <a:lnTo>
                    <a:pt x="19" y="175"/>
                  </a:lnTo>
                  <a:lnTo>
                    <a:pt x="15" y="181"/>
                  </a:lnTo>
                  <a:lnTo>
                    <a:pt x="10" y="184"/>
                  </a:lnTo>
                  <a:lnTo>
                    <a:pt x="4" y="188"/>
                  </a:lnTo>
                  <a:lnTo>
                    <a:pt x="0" y="194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2" y="207"/>
                  </a:lnTo>
                  <a:lnTo>
                    <a:pt x="2" y="213"/>
                  </a:lnTo>
                  <a:lnTo>
                    <a:pt x="10" y="211"/>
                  </a:lnTo>
                  <a:lnTo>
                    <a:pt x="17" y="211"/>
                  </a:lnTo>
                  <a:lnTo>
                    <a:pt x="17" y="204"/>
                  </a:lnTo>
                  <a:lnTo>
                    <a:pt x="19" y="200"/>
                  </a:lnTo>
                  <a:lnTo>
                    <a:pt x="21" y="194"/>
                  </a:lnTo>
                  <a:lnTo>
                    <a:pt x="23" y="184"/>
                  </a:lnTo>
                  <a:lnTo>
                    <a:pt x="27" y="179"/>
                  </a:lnTo>
                  <a:lnTo>
                    <a:pt x="29" y="175"/>
                  </a:lnTo>
                  <a:lnTo>
                    <a:pt x="33" y="171"/>
                  </a:lnTo>
                  <a:lnTo>
                    <a:pt x="36" y="167"/>
                  </a:lnTo>
                  <a:lnTo>
                    <a:pt x="44" y="161"/>
                  </a:lnTo>
                  <a:lnTo>
                    <a:pt x="50" y="154"/>
                  </a:lnTo>
                  <a:lnTo>
                    <a:pt x="58" y="146"/>
                  </a:lnTo>
                  <a:lnTo>
                    <a:pt x="65" y="142"/>
                  </a:lnTo>
                  <a:lnTo>
                    <a:pt x="67" y="14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667120" y="4039560"/>
              <a:ext cx="78840" cy="97560"/>
            </a:xfrm>
            <a:custGeom>
              <a:avLst/>
              <a:gdLst/>
              <a:ahLst/>
              <a:rect l="l" t="t" r="r" b="b"/>
              <a:pathLst>
                <a:path w="263" h="278">
                  <a:moveTo>
                    <a:pt x="171" y="169"/>
                  </a:moveTo>
                  <a:lnTo>
                    <a:pt x="171" y="167"/>
                  </a:lnTo>
                  <a:lnTo>
                    <a:pt x="169" y="167"/>
                  </a:lnTo>
                  <a:lnTo>
                    <a:pt x="167" y="167"/>
                  </a:lnTo>
                  <a:lnTo>
                    <a:pt x="161" y="165"/>
                  </a:lnTo>
                  <a:lnTo>
                    <a:pt x="156" y="165"/>
                  </a:lnTo>
                  <a:lnTo>
                    <a:pt x="152" y="169"/>
                  </a:lnTo>
                  <a:lnTo>
                    <a:pt x="146" y="173"/>
                  </a:lnTo>
                  <a:lnTo>
                    <a:pt x="142" y="173"/>
                  </a:lnTo>
                  <a:lnTo>
                    <a:pt x="133" y="177"/>
                  </a:lnTo>
                  <a:lnTo>
                    <a:pt x="127" y="171"/>
                  </a:lnTo>
                  <a:lnTo>
                    <a:pt x="119" y="165"/>
                  </a:lnTo>
                  <a:lnTo>
                    <a:pt x="113" y="159"/>
                  </a:lnTo>
                  <a:lnTo>
                    <a:pt x="117" y="156"/>
                  </a:lnTo>
                  <a:lnTo>
                    <a:pt x="123" y="152"/>
                  </a:lnTo>
                  <a:lnTo>
                    <a:pt x="125" y="148"/>
                  </a:lnTo>
                  <a:lnTo>
                    <a:pt x="138" y="146"/>
                  </a:lnTo>
                  <a:lnTo>
                    <a:pt x="140" y="142"/>
                  </a:lnTo>
                  <a:lnTo>
                    <a:pt x="148" y="133"/>
                  </a:lnTo>
                  <a:lnTo>
                    <a:pt x="152" y="129"/>
                  </a:lnTo>
                  <a:lnTo>
                    <a:pt x="156" y="123"/>
                  </a:lnTo>
                  <a:lnTo>
                    <a:pt x="157" y="117"/>
                  </a:lnTo>
                  <a:lnTo>
                    <a:pt x="161" y="115"/>
                  </a:lnTo>
                  <a:lnTo>
                    <a:pt x="167" y="111"/>
                  </a:lnTo>
                  <a:lnTo>
                    <a:pt x="171" y="108"/>
                  </a:lnTo>
                  <a:lnTo>
                    <a:pt x="175" y="104"/>
                  </a:lnTo>
                  <a:lnTo>
                    <a:pt x="177" y="96"/>
                  </a:lnTo>
                  <a:lnTo>
                    <a:pt x="180" y="92"/>
                  </a:lnTo>
                  <a:lnTo>
                    <a:pt x="182" y="88"/>
                  </a:lnTo>
                  <a:lnTo>
                    <a:pt x="182" y="88"/>
                  </a:lnTo>
                  <a:lnTo>
                    <a:pt x="180" y="86"/>
                  </a:lnTo>
                  <a:lnTo>
                    <a:pt x="180" y="85"/>
                  </a:lnTo>
                  <a:lnTo>
                    <a:pt x="180" y="86"/>
                  </a:lnTo>
                  <a:lnTo>
                    <a:pt x="182" y="86"/>
                  </a:lnTo>
                  <a:lnTo>
                    <a:pt x="184" y="86"/>
                  </a:lnTo>
                  <a:lnTo>
                    <a:pt x="184" y="85"/>
                  </a:lnTo>
                  <a:lnTo>
                    <a:pt x="186" y="85"/>
                  </a:lnTo>
                  <a:lnTo>
                    <a:pt x="190" y="85"/>
                  </a:lnTo>
                  <a:lnTo>
                    <a:pt x="192" y="85"/>
                  </a:lnTo>
                  <a:lnTo>
                    <a:pt x="196" y="83"/>
                  </a:lnTo>
                  <a:lnTo>
                    <a:pt x="200" y="81"/>
                  </a:lnTo>
                  <a:lnTo>
                    <a:pt x="202" y="77"/>
                  </a:lnTo>
                  <a:lnTo>
                    <a:pt x="200" y="75"/>
                  </a:lnTo>
                  <a:lnTo>
                    <a:pt x="196" y="75"/>
                  </a:lnTo>
                  <a:lnTo>
                    <a:pt x="196" y="73"/>
                  </a:lnTo>
                  <a:lnTo>
                    <a:pt x="196" y="73"/>
                  </a:lnTo>
                  <a:lnTo>
                    <a:pt x="200" y="73"/>
                  </a:lnTo>
                  <a:lnTo>
                    <a:pt x="205" y="73"/>
                  </a:lnTo>
                  <a:lnTo>
                    <a:pt x="211" y="73"/>
                  </a:lnTo>
                  <a:lnTo>
                    <a:pt x="219" y="73"/>
                  </a:lnTo>
                  <a:lnTo>
                    <a:pt x="225" y="73"/>
                  </a:lnTo>
                  <a:lnTo>
                    <a:pt x="227" y="71"/>
                  </a:lnTo>
                  <a:lnTo>
                    <a:pt x="230" y="67"/>
                  </a:lnTo>
                  <a:lnTo>
                    <a:pt x="234" y="65"/>
                  </a:lnTo>
                  <a:lnTo>
                    <a:pt x="238" y="63"/>
                  </a:lnTo>
                  <a:lnTo>
                    <a:pt x="242" y="60"/>
                  </a:lnTo>
                  <a:lnTo>
                    <a:pt x="248" y="56"/>
                  </a:lnTo>
                  <a:lnTo>
                    <a:pt x="253" y="50"/>
                  </a:lnTo>
                  <a:lnTo>
                    <a:pt x="263" y="42"/>
                  </a:lnTo>
                  <a:lnTo>
                    <a:pt x="261" y="37"/>
                  </a:lnTo>
                  <a:lnTo>
                    <a:pt x="257" y="39"/>
                  </a:lnTo>
                  <a:lnTo>
                    <a:pt x="248" y="40"/>
                  </a:lnTo>
                  <a:lnTo>
                    <a:pt x="242" y="42"/>
                  </a:lnTo>
                  <a:lnTo>
                    <a:pt x="240" y="39"/>
                  </a:lnTo>
                  <a:lnTo>
                    <a:pt x="240" y="27"/>
                  </a:lnTo>
                  <a:lnTo>
                    <a:pt x="232" y="21"/>
                  </a:lnTo>
                  <a:lnTo>
                    <a:pt x="225" y="15"/>
                  </a:lnTo>
                  <a:lnTo>
                    <a:pt x="217" y="12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4"/>
                  </a:lnTo>
                  <a:lnTo>
                    <a:pt x="200" y="8"/>
                  </a:lnTo>
                  <a:lnTo>
                    <a:pt x="200" y="14"/>
                  </a:lnTo>
                  <a:lnTo>
                    <a:pt x="198" y="15"/>
                  </a:lnTo>
                  <a:lnTo>
                    <a:pt x="196" y="17"/>
                  </a:lnTo>
                  <a:lnTo>
                    <a:pt x="192" y="17"/>
                  </a:lnTo>
                  <a:lnTo>
                    <a:pt x="190" y="15"/>
                  </a:lnTo>
                  <a:lnTo>
                    <a:pt x="184" y="12"/>
                  </a:lnTo>
                  <a:lnTo>
                    <a:pt x="180" y="8"/>
                  </a:lnTo>
                  <a:lnTo>
                    <a:pt x="173" y="10"/>
                  </a:lnTo>
                  <a:lnTo>
                    <a:pt x="167" y="8"/>
                  </a:lnTo>
                  <a:lnTo>
                    <a:pt x="159" y="4"/>
                  </a:lnTo>
                  <a:lnTo>
                    <a:pt x="156" y="2"/>
                  </a:lnTo>
                  <a:lnTo>
                    <a:pt x="154" y="2"/>
                  </a:lnTo>
                  <a:lnTo>
                    <a:pt x="152" y="4"/>
                  </a:lnTo>
                  <a:lnTo>
                    <a:pt x="154" y="10"/>
                  </a:lnTo>
                  <a:lnTo>
                    <a:pt x="157" y="12"/>
                  </a:lnTo>
                  <a:lnTo>
                    <a:pt x="161" y="15"/>
                  </a:lnTo>
                  <a:lnTo>
                    <a:pt x="161" y="21"/>
                  </a:lnTo>
                  <a:lnTo>
                    <a:pt x="159" y="23"/>
                  </a:lnTo>
                  <a:lnTo>
                    <a:pt x="161" y="35"/>
                  </a:lnTo>
                  <a:lnTo>
                    <a:pt x="165" y="40"/>
                  </a:lnTo>
                  <a:lnTo>
                    <a:pt x="167" y="46"/>
                  </a:lnTo>
                  <a:lnTo>
                    <a:pt x="167" y="54"/>
                  </a:lnTo>
                  <a:lnTo>
                    <a:pt x="163" y="52"/>
                  </a:lnTo>
                  <a:lnTo>
                    <a:pt x="154" y="46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48" y="48"/>
                  </a:lnTo>
                  <a:lnTo>
                    <a:pt x="146" y="56"/>
                  </a:lnTo>
                  <a:lnTo>
                    <a:pt x="146" y="60"/>
                  </a:lnTo>
                  <a:lnTo>
                    <a:pt x="146" y="65"/>
                  </a:lnTo>
                  <a:lnTo>
                    <a:pt x="144" y="65"/>
                  </a:lnTo>
                  <a:lnTo>
                    <a:pt x="140" y="63"/>
                  </a:lnTo>
                  <a:lnTo>
                    <a:pt x="136" y="58"/>
                  </a:lnTo>
                  <a:lnTo>
                    <a:pt x="131" y="56"/>
                  </a:lnTo>
                  <a:lnTo>
                    <a:pt x="129" y="52"/>
                  </a:lnTo>
                  <a:lnTo>
                    <a:pt x="129" y="48"/>
                  </a:lnTo>
                  <a:lnTo>
                    <a:pt x="127" y="46"/>
                  </a:lnTo>
                  <a:lnTo>
                    <a:pt x="123" y="46"/>
                  </a:lnTo>
                  <a:lnTo>
                    <a:pt x="119" y="46"/>
                  </a:lnTo>
                  <a:lnTo>
                    <a:pt x="115" y="44"/>
                  </a:lnTo>
                  <a:lnTo>
                    <a:pt x="111" y="40"/>
                  </a:lnTo>
                  <a:lnTo>
                    <a:pt x="106" y="42"/>
                  </a:lnTo>
                  <a:lnTo>
                    <a:pt x="100" y="42"/>
                  </a:lnTo>
                  <a:lnTo>
                    <a:pt x="96" y="46"/>
                  </a:lnTo>
                  <a:lnTo>
                    <a:pt x="94" y="52"/>
                  </a:lnTo>
                  <a:lnTo>
                    <a:pt x="98" y="56"/>
                  </a:lnTo>
                  <a:lnTo>
                    <a:pt x="102" y="62"/>
                  </a:lnTo>
                  <a:lnTo>
                    <a:pt x="102" y="71"/>
                  </a:lnTo>
                  <a:lnTo>
                    <a:pt x="104" y="79"/>
                  </a:lnTo>
                  <a:lnTo>
                    <a:pt x="106" y="86"/>
                  </a:lnTo>
                  <a:lnTo>
                    <a:pt x="102" y="92"/>
                  </a:lnTo>
                  <a:lnTo>
                    <a:pt x="100" y="94"/>
                  </a:lnTo>
                  <a:lnTo>
                    <a:pt x="100" y="96"/>
                  </a:lnTo>
                  <a:lnTo>
                    <a:pt x="104" y="100"/>
                  </a:lnTo>
                  <a:lnTo>
                    <a:pt x="108" y="102"/>
                  </a:lnTo>
                  <a:lnTo>
                    <a:pt x="104" y="106"/>
                  </a:lnTo>
                  <a:lnTo>
                    <a:pt x="98" y="110"/>
                  </a:lnTo>
                  <a:lnTo>
                    <a:pt x="94" y="110"/>
                  </a:lnTo>
                  <a:lnTo>
                    <a:pt x="90" y="110"/>
                  </a:lnTo>
                  <a:lnTo>
                    <a:pt x="83" y="111"/>
                  </a:lnTo>
                  <a:lnTo>
                    <a:pt x="77" y="113"/>
                  </a:lnTo>
                  <a:lnTo>
                    <a:pt x="77" y="115"/>
                  </a:lnTo>
                  <a:lnTo>
                    <a:pt x="75" y="119"/>
                  </a:lnTo>
                  <a:lnTo>
                    <a:pt x="75" y="121"/>
                  </a:lnTo>
                  <a:lnTo>
                    <a:pt x="69" y="123"/>
                  </a:lnTo>
                  <a:lnTo>
                    <a:pt x="63" y="123"/>
                  </a:lnTo>
                  <a:lnTo>
                    <a:pt x="56" y="123"/>
                  </a:lnTo>
                  <a:lnTo>
                    <a:pt x="48" y="121"/>
                  </a:lnTo>
                  <a:lnTo>
                    <a:pt x="38" y="117"/>
                  </a:lnTo>
                  <a:lnTo>
                    <a:pt x="31" y="117"/>
                  </a:lnTo>
                  <a:lnTo>
                    <a:pt x="27" y="113"/>
                  </a:lnTo>
                  <a:lnTo>
                    <a:pt x="21" y="111"/>
                  </a:lnTo>
                  <a:lnTo>
                    <a:pt x="14" y="111"/>
                  </a:lnTo>
                  <a:lnTo>
                    <a:pt x="12" y="115"/>
                  </a:lnTo>
                  <a:lnTo>
                    <a:pt x="8" y="119"/>
                  </a:lnTo>
                  <a:lnTo>
                    <a:pt x="6" y="125"/>
                  </a:lnTo>
                  <a:lnTo>
                    <a:pt x="2" y="129"/>
                  </a:lnTo>
                  <a:lnTo>
                    <a:pt x="0" y="133"/>
                  </a:lnTo>
                  <a:lnTo>
                    <a:pt x="2" y="142"/>
                  </a:lnTo>
                  <a:lnTo>
                    <a:pt x="6" y="148"/>
                  </a:lnTo>
                  <a:lnTo>
                    <a:pt x="12" y="152"/>
                  </a:lnTo>
                  <a:lnTo>
                    <a:pt x="14" y="163"/>
                  </a:lnTo>
                  <a:lnTo>
                    <a:pt x="17" y="179"/>
                  </a:lnTo>
                  <a:lnTo>
                    <a:pt x="21" y="190"/>
                  </a:lnTo>
                  <a:lnTo>
                    <a:pt x="31" y="204"/>
                  </a:lnTo>
                  <a:lnTo>
                    <a:pt x="27" y="202"/>
                  </a:lnTo>
                  <a:lnTo>
                    <a:pt x="33" y="205"/>
                  </a:lnTo>
                  <a:lnTo>
                    <a:pt x="33" y="209"/>
                  </a:lnTo>
                  <a:lnTo>
                    <a:pt x="29" y="213"/>
                  </a:lnTo>
                  <a:lnTo>
                    <a:pt x="27" y="217"/>
                  </a:lnTo>
                  <a:lnTo>
                    <a:pt x="37" y="232"/>
                  </a:lnTo>
                  <a:lnTo>
                    <a:pt x="27" y="215"/>
                  </a:lnTo>
                  <a:lnTo>
                    <a:pt x="23" y="219"/>
                  </a:lnTo>
                  <a:lnTo>
                    <a:pt x="21" y="223"/>
                  </a:lnTo>
                  <a:lnTo>
                    <a:pt x="21" y="229"/>
                  </a:lnTo>
                  <a:lnTo>
                    <a:pt x="29" y="230"/>
                  </a:lnTo>
                  <a:lnTo>
                    <a:pt x="37" y="236"/>
                  </a:lnTo>
                  <a:lnTo>
                    <a:pt x="42" y="242"/>
                  </a:lnTo>
                  <a:lnTo>
                    <a:pt x="54" y="246"/>
                  </a:lnTo>
                  <a:lnTo>
                    <a:pt x="63" y="246"/>
                  </a:lnTo>
                  <a:lnTo>
                    <a:pt x="71" y="246"/>
                  </a:lnTo>
                  <a:lnTo>
                    <a:pt x="77" y="248"/>
                  </a:lnTo>
                  <a:lnTo>
                    <a:pt x="79" y="246"/>
                  </a:lnTo>
                  <a:lnTo>
                    <a:pt x="85" y="246"/>
                  </a:lnTo>
                  <a:lnTo>
                    <a:pt x="86" y="242"/>
                  </a:lnTo>
                  <a:lnTo>
                    <a:pt x="90" y="238"/>
                  </a:lnTo>
                  <a:lnTo>
                    <a:pt x="94" y="238"/>
                  </a:lnTo>
                  <a:lnTo>
                    <a:pt x="108" y="261"/>
                  </a:lnTo>
                  <a:lnTo>
                    <a:pt x="109" y="261"/>
                  </a:lnTo>
                  <a:lnTo>
                    <a:pt x="115" y="236"/>
                  </a:lnTo>
                  <a:lnTo>
                    <a:pt x="98" y="244"/>
                  </a:lnTo>
                  <a:lnTo>
                    <a:pt x="92" y="252"/>
                  </a:lnTo>
                  <a:lnTo>
                    <a:pt x="100" y="253"/>
                  </a:lnTo>
                  <a:lnTo>
                    <a:pt x="94" y="261"/>
                  </a:lnTo>
                  <a:lnTo>
                    <a:pt x="86" y="267"/>
                  </a:lnTo>
                  <a:lnTo>
                    <a:pt x="83" y="275"/>
                  </a:lnTo>
                  <a:lnTo>
                    <a:pt x="83" y="278"/>
                  </a:lnTo>
                  <a:lnTo>
                    <a:pt x="94" y="271"/>
                  </a:lnTo>
                  <a:lnTo>
                    <a:pt x="106" y="257"/>
                  </a:lnTo>
                  <a:lnTo>
                    <a:pt x="113" y="248"/>
                  </a:lnTo>
                  <a:lnTo>
                    <a:pt x="123" y="240"/>
                  </a:lnTo>
                  <a:lnTo>
                    <a:pt x="131" y="230"/>
                  </a:lnTo>
                  <a:lnTo>
                    <a:pt x="142" y="221"/>
                  </a:lnTo>
                  <a:lnTo>
                    <a:pt x="148" y="215"/>
                  </a:lnTo>
                  <a:lnTo>
                    <a:pt x="157" y="209"/>
                  </a:lnTo>
                  <a:lnTo>
                    <a:pt x="165" y="202"/>
                  </a:lnTo>
                  <a:lnTo>
                    <a:pt x="171" y="198"/>
                  </a:lnTo>
                  <a:lnTo>
                    <a:pt x="177" y="196"/>
                  </a:lnTo>
                  <a:lnTo>
                    <a:pt x="171" y="190"/>
                  </a:lnTo>
                  <a:lnTo>
                    <a:pt x="173" y="184"/>
                  </a:lnTo>
                  <a:lnTo>
                    <a:pt x="173" y="204"/>
                  </a:lnTo>
                  <a:lnTo>
                    <a:pt x="173" y="200"/>
                  </a:lnTo>
                  <a:lnTo>
                    <a:pt x="177" y="188"/>
                  </a:lnTo>
                  <a:lnTo>
                    <a:pt x="177" y="181"/>
                  </a:lnTo>
                  <a:lnTo>
                    <a:pt x="175" y="175"/>
                  </a:lnTo>
                  <a:lnTo>
                    <a:pt x="171" y="16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702760" y="4066200"/>
              <a:ext cx="32400" cy="32040"/>
            </a:xfrm>
            <a:custGeom>
              <a:avLst/>
              <a:gdLst/>
              <a:ahLst/>
              <a:rect l="l" t="t" r="r" b="b"/>
              <a:pathLst>
                <a:path w="104" h="96">
                  <a:moveTo>
                    <a:pt x="21" y="73"/>
                  </a:moveTo>
                  <a:lnTo>
                    <a:pt x="16" y="73"/>
                  </a:lnTo>
                  <a:lnTo>
                    <a:pt x="10" y="77"/>
                  </a:lnTo>
                  <a:lnTo>
                    <a:pt x="6" y="79"/>
                  </a:lnTo>
                  <a:lnTo>
                    <a:pt x="2" y="81"/>
                  </a:lnTo>
                  <a:lnTo>
                    <a:pt x="0" y="82"/>
                  </a:lnTo>
                  <a:lnTo>
                    <a:pt x="2" y="86"/>
                  </a:lnTo>
                  <a:lnTo>
                    <a:pt x="4" y="88"/>
                  </a:lnTo>
                  <a:lnTo>
                    <a:pt x="8" y="90"/>
                  </a:lnTo>
                  <a:lnTo>
                    <a:pt x="12" y="92"/>
                  </a:lnTo>
                  <a:lnTo>
                    <a:pt x="16" y="96"/>
                  </a:lnTo>
                  <a:lnTo>
                    <a:pt x="23" y="94"/>
                  </a:lnTo>
                  <a:lnTo>
                    <a:pt x="29" y="92"/>
                  </a:lnTo>
                  <a:lnTo>
                    <a:pt x="33" y="88"/>
                  </a:lnTo>
                  <a:lnTo>
                    <a:pt x="37" y="82"/>
                  </a:lnTo>
                  <a:lnTo>
                    <a:pt x="44" y="81"/>
                  </a:lnTo>
                  <a:lnTo>
                    <a:pt x="48" y="75"/>
                  </a:lnTo>
                  <a:lnTo>
                    <a:pt x="48" y="69"/>
                  </a:lnTo>
                  <a:lnTo>
                    <a:pt x="48" y="63"/>
                  </a:lnTo>
                  <a:lnTo>
                    <a:pt x="52" y="59"/>
                  </a:lnTo>
                  <a:lnTo>
                    <a:pt x="54" y="58"/>
                  </a:lnTo>
                  <a:lnTo>
                    <a:pt x="54" y="52"/>
                  </a:lnTo>
                  <a:lnTo>
                    <a:pt x="56" y="44"/>
                  </a:lnTo>
                  <a:lnTo>
                    <a:pt x="60" y="40"/>
                  </a:lnTo>
                  <a:lnTo>
                    <a:pt x="67" y="36"/>
                  </a:lnTo>
                  <a:lnTo>
                    <a:pt x="69" y="35"/>
                  </a:lnTo>
                  <a:lnTo>
                    <a:pt x="73" y="35"/>
                  </a:lnTo>
                  <a:lnTo>
                    <a:pt x="77" y="35"/>
                  </a:lnTo>
                  <a:lnTo>
                    <a:pt x="77" y="31"/>
                  </a:lnTo>
                  <a:lnTo>
                    <a:pt x="79" y="25"/>
                  </a:lnTo>
                  <a:lnTo>
                    <a:pt x="81" y="19"/>
                  </a:lnTo>
                  <a:lnTo>
                    <a:pt x="87" y="13"/>
                  </a:lnTo>
                  <a:lnTo>
                    <a:pt x="90" y="11"/>
                  </a:lnTo>
                  <a:lnTo>
                    <a:pt x="90" y="10"/>
                  </a:lnTo>
                  <a:lnTo>
                    <a:pt x="92" y="8"/>
                  </a:lnTo>
                  <a:lnTo>
                    <a:pt x="96" y="6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98" y="0"/>
                  </a:lnTo>
                  <a:lnTo>
                    <a:pt x="92" y="2"/>
                  </a:lnTo>
                  <a:lnTo>
                    <a:pt x="87" y="4"/>
                  </a:lnTo>
                  <a:lnTo>
                    <a:pt x="85" y="6"/>
                  </a:lnTo>
                  <a:lnTo>
                    <a:pt x="85" y="8"/>
                  </a:lnTo>
                  <a:lnTo>
                    <a:pt x="81" y="10"/>
                  </a:lnTo>
                  <a:lnTo>
                    <a:pt x="77" y="11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1" y="11"/>
                  </a:lnTo>
                  <a:lnTo>
                    <a:pt x="67" y="15"/>
                  </a:lnTo>
                  <a:lnTo>
                    <a:pt x="62" y="21"/>
                  </a:lnTo>
                  <a:lnTo>
                    <a:pt x="58" y="29"/>
                  </a:lnTo>
                  <a:lnTo>
                    <a:pt x="54" y="35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37" y="54"/>
                  </a:lnTo>
                  <a:lnTo>
                    <a:pt x="33" y="59"/>
                  </a:lnTo>
                  <a:lnTo>
                    <a:pt x="29" y="63"/>
                  </a:lnTo>
                  <a:lnTo>
                    <a:pt x="25" y="69"/>
                  </a:lnTo>
                  <a:lnTo>
                    <a:pt x="21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665320" y="3728160"/>
              <a:ext cx="15840" cy="21240"/>
            </a:xfrm>
            <a:custGeom>
              <a:avLst/>
              <a:gdLst/>
              <a:ahLst/>
              <a:rect l="l" t="t" r="r" b="b"/>
              <a:pathLst>
                <a:path w="50" h="61">
                  <a:moveTo>
                    <a:pt x="6" y="50"/>
                  </a:moveTo>
                  <a:lnTo>
                    <a:pt x="8" y="54"/>
                  </a:lnTo>
                  <a:lnTo>
                    <a:pt x="10" y="55"/>
                  </a:lnTo>
                  <a:lnTo>
                    <a:pt x="16" y="57"/>
                  </a:lnTo>
                  <a:lnTo>
                    <a:pt x="23" y="57"/>
                  </a:lnTo>
                  <a:lnTo>
                    <a:pt x="23" y="61"/>
                  </a:lnTo>
                  <a:lnTo>
                    <a:pt x="25" y="61"/>
                  </a:lnTo>
                  <a:lnTo>
                    <a:pt x="25" y="59"/>
                  </a:lnTo>
                  <a:lnTo>
                    <a:pt x="27" y="57"/>
                  </a:lnTo>
                  <a:lnTo>
                    <a:pt x="31" y="57"/>
                  </a:lnTo>
                  <a:lnTo>
                    <a:pt x="35" y="55"/>
                  </a:lnTo>
                  <a:lnTo>
                    <a:pt x="37" y="52"/>
                  </a:lnTo>
                  <a:lnTo>
                    <a:pt x="43" y="46"/>
                  </a:lnTo>
                  <a:lnTo>
                    <a:pt x="48" y="42"/>
                  </a:lnTo>
                  <a:lnTo>
                    <a:pt x="50" y="36"/>
                  </a:lnTo>
                  <a:lnTo>
                    <a:pt x="48" y="29"/>
                  </a:lnTo>
                  <a:lnTo>
                    <a:pt x="41" y="23"/>
                  </a:lnTo>
                  <a:lnTo>
                    <a:pt x="35" y="19"/>
                  </a:lnTo>
                  <a:lnTo>
                    <a:pt x="27" y="13"/>
                  </a:lnTo>
                  <a:lnTo>
                    <a:pt x="23" y="9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4"/>
                  </a:lnTo>
                  <a:lnTo>
                    <a:pt x="12" y="4"/>
                  </a:lnTo>
                  <a:lnTo>
                    <a:pt x="8" y="6"/>
                  </a:lnTo>
                  <a:lnTo>
                    <a:pt x="6" y="11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2" y="32"/>
                  </a:lnTo>
                  <a:lnTo>
                    <a:pt x="6" y="40"/>
                  </a:lnTo>
                  <a:lnTo>
                    <a:pt x="8" y="44"/>
                  </a:lnTo>
                  <a:lnTo>
                    <a:pt x="8" y="46"/>
                  </a:lnTo>
                  <a:lnTo>
                    <a:pt x="6" y="5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731920" y="3667680"/>
              <a:ext cx="35640" cy="65160"/>
            </a:xfrm>
            <a:custGeom>
              <a:avLst/>
              <a:gdLst/>
              <a:ahLst/>
              <a:rect l="l" t="t" r="r" b="b"/>
              <a:pathLst>
                <a:path w="127" h="186">
                  <a:moveTo>
                    <a:pt x="12" y="140"/>
                  </a:moveTo>
                  <a:lnTo>
                    <a:pt x="16" y="142"/>
                  </a:lnTo>
                  <a:lnTo>
                    <a:pt x="21" y="146"/>
                  </a:lnTo>
                  <a:lnTo>
                    <a:pt x="27" y="144"/>
                  </a:lnTo>
                  <a:lnTo>
                    <a:pt x="33" y="140"/>
                  </a:lnTo>
                  <a:lnTo>
                    <a:pt x="41" y="136"/>
                  </a:lnTo>
                  <a:lnTo>
                    <a:pt x="43" y="132"/>
                  </a:lnTo>
                  <a:lnTo>
                    <a:pt x="46" y="140"/>
                  </a:lnTo>
                  <a:lnTo>
                    <a:pt x="52" y="144"/>
                  </a:lnTo>
                  <a:lnTo>
                    <a:pt x="58" y="150"/>
                  </a:lnTo>
                  <a:lnTo>
                    <a:pt x="69" y="155"/>
                  </a:lnTo>
                  <a:lnTo>
                    <a:pt x="77" y="159"/>
                  </a:lnTo>
                  <a:lnTo>
                    <a:pt x="81" y="161"/>
                  </a:lnTo>
                  <a:lnTo>
                    <a:pt x="81" y="167"/>
                  </a:lnTo>
                  <a:lnTo>
                    <a:pt x="77" y="171"/>
                  </a:lnTo>
                  <a:lnTo>
                    <a:pt x="71" y="175"/>
                  </a:lnTo>
                  <a:lnTo>
                    <a:pt x="69" y="177"/>
                  </a:lnTo>
                  <a:lnTo>
                    <a:pt x="66" y="186"/>
                  </a:lnTo>
                  <a:lnTo>
                    <a:pt x="75" y="184"/>
                  </a:lnTo>
                  <a:lnTo>
                    <a:pt x="83" y="180"/>
                  </a:lnTo>
                  <a:lnTo>
                    <a:pt x="91" y="175"/>
                  </a:lnTo>
                  <a:lnTo>
                    <a:pt x="96" y="171"/>
                  </a:lnTo>
                  <a:lnTo>
                    <a:pt x="104" y="169"/>
                  </a:lnTo>
                  <a:lnTo>
                    <a:pt x="104" y="169"/>
                  </a:lnTo>
                  <a:lnTo>
                    <a:pt x="106" y="165"/>
                  </a:lnTo>
                  <a:lnTo>
                    <a:pt x="110" y="161"/>
                  </a:lnTo>
                  <a:lnTo>
                    <a:pt x="112" y="155"/>
                  </a:lnTo>
                  <a:lnTo>
                    <a:pt x="114" y="150"/>
                  </a:lnTo>
                  <a:lnTo>
                    <a:pt x="117" y="148"/>
                  </a:lnTo>
                  <a:lnTo>
                    <a:pt x="123" y="148"/>
                  </a:lnTo>
                  <a:lnTo>
                    <a:pt x="125" y="146"/>
                  </a:lnTo>
                  <a:lnTo>
                    <a:pt x="125" y="142"/>
                  </a:lnTo>
                  <a:lnTo>
                    <a:pt x="123" y="140"/>
                  </a:lnTo>
                  <a:lnTo>
                    <a:pt x="121" y="138"/>
                  </a:lnTo>
                  <a:lnTo>
                    <a:pt x="115" y="138"/>
                  </a:lnTo>
                  <a:lnTo>
                    <a:pt x="112" y="140"/>
                  </a:lnTo>
                  <a:lnTo>
                    <a:pt x="106" y="136"/>
                  </a:lnTo>
                  <a:lnTo>
                    <a:pt x="106" y="129"/>
                  </a:lnTo>
                  <a:lnTo>
                    <a:pt x="108" y="125"/>
                  </a:lnTo>
                  <a:lnTo>
                    <a:pt x="114" y="125"/>
                  </a:lnTo>
                  <a:lnTo>
                    <a:pt x="119" y="117"/>
                  </a:lnTo>
                  <a:lnTo>
                    <a:pt x="117" y="113"/>
                  </a:lnTo>
                  <a:lnTo>
                    <a:pt x="123" y="107"/>
                  </a:lnTo>
                  <a:lnTo>
                    <a:pt x="127" y="102"/>
                  </a:lnTo>
                  <a:lnTo>
                    <a:pt x="127" y="98"/>
                  </a:lnTo>
                  <a:lnTo>
                    <a:pt x="125" y="96"/>
                  </a:lnTo>
                  <a:lnTo>
                    <a:pt x="119" y="100"/>
                  </a:lnTo>
                  <a:lnTo>
                    <a:pt x="110" y="104"/>
                  </a:lnTo>
                  <a:lnTo>
                    <a:pt x="104" y="102"/>
                  </a:lnTo>
                  <a:lnTo>
                    <a:pt x="98" y="98"/>
                  </a:lnTo>
                  <a:lnTo>
                    <a:pt x="94" y="94"/>
                  </a:lnTo>
                  <a:lnTo>
                    <a:pt x="94" y="90"/>
                  </a:lnTo>
                  <a:lnTo>
                    <a:pt x="89" y="88"/>
                  </a:lnTo>
                  <a:lnTo>
                    <a:pt x="85" y="84"/>
                  </a:lnTo>
                  <a:lnTo>
                    <a:pt x="81" y="83"/>
                  </a:lnTo>
                  <a:lnTo>
                    <a:pt x="83" y="79"/>
                  </a:lnTo>
                  <a:lnTo>
                    <a:pt x="89" y="73"/>
                  </a:lnTo>
                  <a:lnTo>
                    <a:pt x="89" y="67"/>
                  </a:lnTo>
                  <a:lnTo>
                    <a:pt x="89" y="60"/>
                  </a:lnTo>
                  <a:lnTo>
                    <a:pt x="85" y="54"/>
                  </a:lnTo>
                  <a:lnTo>
                    <a:pt x="81" y="48"/>
                  </a:lnTo>
                  <a:lnTo>
                    <a:pt x="77" y="40"/>
                  </a:lnTo>
                  <a:lnTo>
                    <a:pt x="75" y="33"/>
                  </a:lnTo>
                  <a:lnTo>
                    <a:pt x="71" y="29"/>
                  </a:lnTo>
                  <a:lnTo>
                    <a:pt x="68" y="23"/>
                  </a:lnTo>
                  <a:lnTo>
                    <a:pt x="66" y="19"/>
                  </a:lnTo>
                  <a:lnTo>
                    <a:pt x="62" y="13"/>
                  </a:lnTo>
                  <a:lnTo>
                    <a:pt x="60" y="19"/>
                  </a:lnTo>
                  <a:lnTo>
                    <a:pt x="58" y="25"/>
                  </a:lnTo>
                  <a:lnTo>
                    <a:pt x="50" y="25"/>
                  </a:lnTo>
                  <a:lnTo>
                    <a:pt x="43" y="19"/>
                  </a:lnTo>
                  <a:lnTo>
                    <a:pt x="39" y="12"/>
                  </a:lnTo>
                  <a:lnTo>
                    <a:pt x="35" y="6"/>
                  </a:lnTo>
                  <a:lnTo>
                    <a:pt x="31" y="4"/>
                  </a:lnTo>
                  <a:lnTo>
                    <a:pt x="25" y="2"/>
                  </a:lnTo>
                  <a:lnTo>
                    <a:pt x="16" y="0"/>
                  </a:lnTo>
                  <a:lnTo>
                    <a:pt x="14" y="6"/>
                  </a:lnTo>
                  <a:lnTo>
                    <a:pt x="14" y="12"/>
                  </a:lnTo>
                  <a:lnTo>
                    <a:pt x="12" y="13"/>
                  </a:lnTo>
                  <a:lnTo>
                    <a:pt x="10" y="21"/>
                  </a:lnTo>
                  <a:lnTo>
                    <a:pt x="8" y="25"/>
                  </a:lnTo>
                  <a:lnTo>
                    <a:pt x="8" y="31"/>
                  </a:lnTo>
                  <a:lnTo>
                    <a:pt x="6" y="35"/>
                  </a:lnTo>
                  <a:lnTo>
                    <a:pt x="8" y="44"/>
                  </a:lnTo>
                  <a:lnTo>
                    <a:pt x="12" y="50"/>
                  </a:lnTo>
                  <a:lnTo>
                    <a:pt x="18" y="50"/>
                  </a:lnTo>
                  <a:lnTo>
                    <a:pt x="27" y="52"/>
                  </a:lnTo>
                  <a:lnTo>
                    <a:pt x="31" y="52"/>
                  </a:lnTo>
                  <a:lnTo>
                    <a:pt x="33" y="58"/>
                  </a:lnTo>
                  <a:lnTo>
                    <a:pt x="29" y="65"/>
                  </a:lnTo>
                  <a:lnTo>
                    <a:pt x="31" y="67"/>
                  </a:lnTo>
                  <a:lnTo>
                    <a:pt x="39" y="61"/>
                  </a:lnTo>
                  <a:lnTo>
                    <a:pt x="44" y="69"/>
                  </a:lnTo>
                  <a:lnTo>
                    <a:pt x="39" y="73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23" y="79"/>
                  </a:lnTo>
                  <a:lnTo>
                    <a:pt x="27" y="84"/>
                  </a:lnTo>
                  <a:lnTo>
                    <a:pt x="23" y="92"/>
                  </a:lnTo>
                  <a:lnTo>
                    <a:pt x="20" y="94"/>
                  </a:lnTo>
                  <a:lnTo>
                    <a:pt x="16" y="98"/>
                  </a:lnTo>
                  <a:lnTo>
                    <a:pt x="10" y="106"/>
                  </a:lnTo>
                  <a:lnTo>
                    <a:pt x="6" y="107"/>
                  </a:lnTo>
                  <a:lnTo>
                    <a:pt x="0" y="107"/>
                  </a:lnTo>
                  <a:lnTo>
                    <a:pt x="0" y="113"/>
                  </a:lnTo>
                  <a:lnTo>
                    <a:pt x="10" y="115"/>
                  </a:lnTo>
                  <a:lnTo>
                    <a:pt x="16" y="125"/>
                  </a:lnTo>
                  <a:lnTo>
                    <a:pt x="12" y="131"/>
                  </a:lnTo>
                  <a:lnTo>
                    <a:pt x="4" y="134"/>
                  </a:lnTo>
                  <a:lnTo>
                    <a:pt x="8" y="138"/>
                  </a:lnTo>
                  <a:lnTo>
                    <a:pt x="12" y="14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733360" y="3714120"/>
              <a:ext cx="21240" cy="24840"/>
            </a:xfrm>
            <a:custGeom>
              <a:avLst/>
              <a:gdLst/>
              <a:ahLst/>
              <a:rect l="l" t="t" r="r" b="b"/>
              <a:pathLst>
                <a:path w="75" h="71">
                  <a:moveTo>
                    <a:pt x="6" y="58"/>
                  </a:moveTo>
                  <a:lnTo>
                    <a:pt x="6" y="54"/>
                  </a:lnTo>
                  <a:lnTo>
                    <a:pt x="8" y="54"/>
                  </a:lnTo>
                  <a:lnTo>
                    <a:pt x="10" y="50"/>
                  </a:lnTo>
                  <a:lnTo>
                    <a:pt x="6" y="48"/>
                  </a:lnTo>
                  <a:lnTo>
                    <a:pt x="2" y="46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4" y="39"/>
                  </a:lnTo>
                  <a:lnTo>
                    <a:pt x="4" y="37"/>
                  </a:lnTo>
                  <a:lnTo>
                    <a:pt x="6" y="37"/>
                  </a:lnTo>
                  <a:lnTo>
                    <a:pt x="8" y="35"/>
                  </a:lnTo>
                  <a:lnTo>
                    <a:pt x="8" y="33"/>
                  </a:lnTo>
                  <a:lnTo>
                    <a:pt x="6" y="31"/>
                  </a:lnTo>
                  <a:lnTo>
                    <a:pt x="4" y="29"/>
                  </a:lnTo>
                  <a:lnTo>
                    <a:pt x="4" y="25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6" y="18"/>
                  </a:lnTo>
                  <a:lnTo>
                    <a:pt x="6" y="14"/>
                  </a:lnTo>
                  <a:lnTo>
                    <a:pt x="6" y="8"/>
                  </a:lnTo>
                  <a:lnTo>
                    <a:pt x="10" y="10"/>
                  </a:lnTo>
                  <a:lnTo>
                    <a:pt x="15" y="14"/>
                  </a:lnTo>
                  <a:lnTo>
                    <a:pt x="21" y="12"/>
                  </a:lnTo>
                  <a:lnTo>
                    <a:pt x="27" y="8"/>
                  </a:lnTo>
                  <a:lnTo>
                    <a:pt x="35" y="4"/>
                  </a:lnTo>
                  <a:lnTo>
                    <a:pt x="37" y="0"/>
                  </a:lnTo>
                  <a:lnTo>
                    <a:pt x="40" y="8"/>
                  </a:lnTo>
                  <a:lnTo>
                    <a:pt x="46" y="12"/>
                  </a:lnTo>
                  <a:lnTo>
                    <a:pt x="52" y="18"/>
                  </a:lnTo>
                  <a:lnTo>
                    <a:pt x="63" y="23"/>
                  </a:lnTo>
                  <a:lnTo>
                    <a:pt x="71" y="27"/>
                  </a:lnTo>
                  <a:lnTo>
                    <a:pt x="75" y="29"/>
                  </a:lnTo>
                  <a:lnTo>
                    <a:pt x="75" y="35"/>
                  </a:lnTo>
                  <a:lnTo>
                    <a:pt x="71" y="39"/>
                  </a:lnTo>
                  <a:lnTo>
                    <a:pt x="65" y="43"/>
                  </a:lnTo>
                  <a:lnTo>
                    <a:pt x="63" y="45"/>
                  </a:lnTo>
                  <a:lnTo>
                    <a:pt x="60" y="54"/>
                  </a:lnTo>
                  <a:lnTo>
                    <a:pt x="56" y="58"/>
                  </a:lnTo>
                  <a:lnTo>
                    <a:pt x="50" y="60"/>
                  </a:lnTo>
                  <a:lnTo>
                    <a:pt x="42" y="64"/>
                  </a:lnTo>
                  <a:lnTo>
                    <a:pt x="35" y="68"/>
                  </a:lnTo>
                  <a:lnTo>
                    <a:pt x="31" y="70"/>
                  </a:lnTo>
                  <a:lnTo>
                    <a:pt x="27" y="71"/>
                  </a:lnTo>
                  <a:lnTo>
                    <a:pt x="25" y="71"/>
                  </a:lnTo>
                  <a:lnTo>
                    <a:pt x="23" y="70"/>
                  </a:lnTo>
                  <a:lnTo>
                    <a:pt x="23" y="68"/>
                  </a:lnTo>
                  <a:lnTo>
                    <a:pt x="21" y="64"/>
                  </a:lnTo>
                  <a:lnTo>
                    <a:pt x="25" y="58"/>
                  </a:lnTo>
                  <a:lnTo>
                    <a:pt x="21" y="56"/>
                  </a:lnTo>
                  <a:lnTo>
                    <a:pt x="17" y="58"/>
                  </a:lnTo>
                  <a:lnTo>
                    <a:pt x="14" y="58"/>
                  </a:lnTo>
                  <a:lnTo>
                    <a:pt x="8" y="62"/>
                  </a:lnTo>
                  <a:lnTo>
                    <a:pt x="6" y="5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702760" y="3719160"/>
              <a:ext cx="32400" cy="24840"/>
            </a:xfrm>
            <a:custGeom>
              <a:avLst/>
              <a:gdLst/>
              <a:ahLst/>
              <a:rect l="l" t="t" r="r" b="b"/>
              <a:pathLst>
                <a:path w="104" h="73">
                  <a:moveTo>
                    <a:pt x="0" y="44"/>
                  </a:moveTo>
                  <a:lnTo>
                    <a:pt x="4" y="42"/>
                  </a:lnTo>
                  <a:lnTo>
                    <a:pt x="8" y="40"/>
                  </a:lnTo>
                  <a:lnTo>
                    <a:pt x="14" y="36"/>
                  </a:lnTo>
                  <a:lnTo>
                    <a:pt x="17" y="31"/>
                  </a:lnTo>
                  <a:lnTo>
                    <a:pt x="14" y="27"/>
                  </a:lnTo>
                  <a:lnTo>
                    <a:pt x="15" y="21"/>
                  </a:lnTo>
                  <a:lnTo>
                    <a:pt x="21" y="19"/>
                  </a:lnTo>
                  <a:lnTo>
                    <a:pt x="27" y="19"/>
                  </a:lnTo>
                  <a:lnTo>
                    <a:pt x="31" y="15"/>
                  </a:lnTo>
                  <a:lnTo>
                    <a:pt x="33" y="9"/>
                  </a:lnTo>
                  <a:lnTo>
                    <a:pt x="37" y="6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4" y="6"/>
                  </a:lnTo>
                  <a:lnTo>
                    <a:pt x="56" y="6"/>
                  </a:lnTo>
                  <a:lnTo>
                    <a:pt x="60" y="8"/>
                  </a:lnTo>
                  <a:lnTo>
                    <a:pt x="67" y="8"/>
                  </a:lnTo>
                  <a:lnTo>
                    <a:pt x="69" y="8"/>
                  </a:lnTo>
                  <a:lnTo>
                    <a:pt x="73" y="9"/>
                  </a:lnTo>
                  <a:lnTo>
                    <a:pt x="75" y="11"/>
                  </a:lnTo>
                  <a:lnTo>
                    <a:pt x="81" y="13"/>
                  </a:lnTo>
                  <a:lnTo>
                    <a:pt x="85" y="9"/>
                  </a:lnTo>
                  <a:lnTo>
                    <a:pt x="83" y="6"/>
                  </a:lnTo>
                  <a:lnTo>
                    <a:pt x="88" y="4"/>
                  </a:lnTo>
                  <a:lnTo>
                    <a:pt x="96" y="2"/>
                  </a:lnTo>
                  <a:lnTo>
                    <a:pt x="100" y="0"/>
                  </a:lnTo>
                  <a:lnTo>
                    <a:pt x="100" y="4"/>
                  </a:lnTo>
                  <a:lnTo>
                    <a:pt x="104" y="6"/>
                  </a:lnTo>
                  <a:lnTo>
                    <a:pt x="102" y="11"/>
                  </a:lnTo>
                  <a:lnTo>
                    <a:pt x="98" y="11"/>
                  </a:lnTo>
                  <a:lnTo>
                    <a:pt x="98" y="15"/>
                  </a:lnTo>
                  <a:lnTo>
                    <a:pt x="100" y="17"/>
                  </a:lnTo>
                  <a:lnTo>
                    <a:pt x="102" y="19"/>
                  </a:lnTo>
                  <a:lnTo>
                    <a:pt x="102" y="21"/>
                  </a:lnTo>
                  <a:lnTo>
                    <a:pt x="100" y="23"/>
                  </a:lnTo>
                  <a:lnTo>
                    <a:pt x="98" y="23"/>
                  </a:lnTo>
                  <a:lnTo>
                    <a:pt x="98" y="25"/>
                  </a:lnTo>
                  <a:lnTo>
                    <a:pt x="94" y="27"/>
                  </a:lnTo>
                  <a:lnTo>
                    <a:pt x="94" y="31"/>
                  </a:lnTo>
                  <a:lnTo>
                    <a:pt x="96" y="32"/>
                  </a:lnTo>
                  <a:lnTo>
                    <a:pt x="100" y="34"/>
                  </a:lnTo>
                  <a:lnTo>
                    <a:pt x="104" y="36"/>
                  </a:lnTo>
                  <a:lnTo>
                    <a:pt x="102" y="40"/>
                  </a:lnTo>
                  <a:lnTo>
                    <a:pt x="100" y="40"/>
                  </a:lnTo>
                  <a:lnTo>
                    <a:pt x="100" y="44"/>
                  </a:lnTo>
                  <a:lnTo>
                    <a:pt x="100" y="46"/>
                  </a:lnTo>
                  <a:lnTo>
                    <a:pt x="96" y="52"/>
                  </a:lnTo>
                  <a:lnTo>
                    <a:pt x="94" y="54"/>
                  </a:lnTo>
                  <a:lnTo>
                    <a:pt x="92" y="56"/>
                  </a:lnTo>
                  <a:lnTo>
                    <a:pt x="88" y="56"/>
                  </a:lnTo>
                  <a:lnTo>
                    <a:pt x="85" y="52"/>
                  </a:lnTo>
                  <a:lnTo>
                    <a:pt x="81" y="50"/>
                  </a:lnTo>
                  <a:lnTo>
                    <a:pt x="79" y="50"/>
                  </a:lnTo>
                  <a:lnTo>
                    <a:pt x="77" y="52"/>
                  </a:lnTo>
                  <a:lnTo>
                    <a:pt x="75" y="54"/>
                  </a:lnTo>
                  <a:lnTo>
                    <a:pt x="73" y="56"/>
                  </a:lnTo>
                  <a:lnTo>
                    <a:pt x="73" y="56"/>
                  </a:lnTo>
                  <a:lnTo>
                    <a:pt x="67" y="61"/>
                  </a:lnTo>
                  <a:lnTo>
                    <a:pt x="60" y="65"/>
                  </a:lnTo>
                  <a:lnTo>
                    <a:pt x="52" y="67"/>
                  </a:lnTo>
                  <a:lnTo>
                    <a:pt x="46" y="73"/>
                  </a:lnTo>
                  <a:lnTo>
                    <a:pt x="38" y="73"/>
                  </a:lnTo>
                  <a:lnTo>
                    <a:pt x="31" y="73"/>
                  </a:lnTo>
                  <a:lnTo>
                    <a:pt x="23" y="73"/>
                  </a:lnTo>
                  <a:lnTo>
                    <a:pt x="12" y="73"/>
                  </a:lnTo>
                  <a:lnTo>
                    <a:pt x="10" y="73"/>
                  </a:lnTo>
                  <a:lnTo>
                    <a:pt x="8" y="65"/>
                  </a:lnTo>
                  <a:lnTo>
                    <a:pt x="10" y="57"/>
                  </a:lnTo>
                  <a:lnTo>
                    <a:pt x="10" y="52"/>
                  </a:lnTo>
                  <a:lnTo>
                    <a:pt x="4" y="52"/>
                  </a:lnTo>
                  <a:lnTo>
                    <a:pt x="2" y="5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694120" y="3691080"/>
              <a:ext cx="25200" cy="43920"/>
            </a:xfrm>
            <a:custGeom>
              <a:avLst/>
              <a:gdLst/>
              <a:ahLst/>
              <a:rect l="l" t="t" r="r" b="b"/>
              <a:pathLst>
                <a:path w="85" h="125">
                  <a:moveTo>
                    <a:pt x="4" y="125"/>
                  </a:moveTo>
                  <a:lnTo>
                    <a:pt x="4" y="121"/>
                  </a:lnTo>
                  <a:lnTo>
                    <a:pt x="6" y="119"/>
                  </a:lnTo>
                  <a:lnTo>
                    <a:pt x="10" y="115"/>
                  </a:lnTo>
                  <a:lnTo>
                    <a:pt x="14" y="109"/>
                  </a:lnTo>
                  <a:lnTo>
                    <a:pt x="18" y="108"/>
                  </a:lnTo>
                  <a:lnTo>
                    <a:pt x="21" y="102"/>
                  </a:lnTo>
                  <a:lnTo>
                    <a:pt x="25" y="92"/>
                  </a:lnTo>
                  <a:lnTo>
                    <a:pt x="25" y="88"/>
                  </a:lnTo>
                  <a:lnTo>
                    <a:pt x="21" y="85"/>
                  </a:lnTo>
                  <a:lnTo>
                    <a:pt x="16" y="83"/>
                  </a:lnTo>
                  <a:lnTo>
                    <a:pt x="12" y="79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2" y="75"/>
                  </a:lnTo>
                  <a:lnTo>
                    <a:pt x="6" y="69"/>
                  </a:lnTo>
                  <a:lnTo>
                    <a:pt x="6" y="67"/>
                  </a:lnTo>
                  <a:lnTo>
                    <a:pt x="6" y="62"/>
                  </a:lnTo>
                  <a:lnTo>
                    <a:pt x="8" y="60"/>
                  </a:lnTo>
                  <a:lnTo>
                    <a:pt x="6" y="56"/>
                  </a:lnTo>
                  <a:lnTo>
                    <a:pt x="6" y="52"/>
                  </a:lnTo>
                  <a:lnTo>
                    <a:pt x="12" y="48"/>
                  </a:lnTo>
                  <a:lnTo>
                    <a:pt x="14" y="44"/>
                  </a:lnTo>
                  <a:lnTo>
                    <a:pt x="14" y="38"/>
                  </a:lnTo>
                  <a:lnTo>
                    <a:pt x="19" y="35"/>
                  </a:lnTo>
                  <a:lnTo>
                    <a:pt x="25" y="33"/>
                  </a:lnTo>
                  <a:lnTo>
                    <a:pt x="29" y="29"/>
                  </a:lnTo>
                  <a:lnTo>
                    <a:pt x="33" y="25"/>
                  </a:lnTo>
                  <a:lnTo>
                    <a:pt x="39" y="23"/>
                  </a:lnTo>
                  <a:lnTo>
                    <a:pt x="43" y="21"/>
                  </a:lnTo>
                  <a:lnTo>
                    <a:pt x="44" y="17"/>
                  </a:lnTo>
                  <a:lnTo>
                    <a:pt x="46" y="14"/>
                  </a:lnTo>
                  <a:lnTo>
                    <a:pt x="48" y="10"/>
                  </a:lnTo>
                  <a:lnTo>
                    <a:pt x="50" y="8"/>
                  </a:lnTo>
                  <a:lnTo>
                    <a:pt x="52" y="12"/>
                  </a:lnTo>
                  <a:lnTo>
                    <a:pt x="56" y="8"/>
                  </a:lnTo>
                  <a:lnTo>
                    <a:pt x="58" y="4"/>
                  </a:lnTo>
                  <a:lnTo>
                    <a:pt x="62" y="0"/>
                  </a:lnTo>
                  <a:lnTo>
                    <a:pt x="66" y="2"/>
                  </a:lnTo>
                  <a:lnTo>
                    <a:pt x="75" y="8"/>
                  </a:lnTo>
                  <a:lnTo>
                    <a:pt x="81" y="14"/>
                  </a:lnTo>
                  <a:lnTo>
                    <a:pt x="83" y="19"/>
                  </a:lnTo>
                  <a:lnTo>
                    <a:pt x="85" y="25"/>
                  </a:lnTo>
                  <a:lnTo>
                    <a:pt x="85" y="29"/>
                  </a:lnTo>
                  <a:lnTo>
                    <a:pt x="81" y="29"/>
                  </a:lnTo>
                  <a:lnTo>
                    <a:pt x="73" y="27"/>
                  </a:lnTo>
                  <a:lnTo>
                    <a:pt x="67" y="31"/>
                  </a:lnTo>
                  <a:lnTo>
                    <a:pt x="69" y="35"/>
                  </a:lnTo>
                  <a:lnTo>
                    <a:pt x="69" y="40"/>
                  </a:lnTo>
                  <a:lnTo>
                    <a:pt x="71" y="42"/>
                  </a:lnTo>
                  <a:lnTo>
                    <a:pt x="75" y="40"/>
                  </a:lnTo>
                  <a:lnTo>
                    <a:pt x="77" y="40"/>
                  </a:lnTo>
                  <a:lnTo>
                    <a:pt x="79" y="50"/>
                  </a:lnTo>
                  <a:lnTo>
                    <a:pt x="81" y="60"/>
                  </a:lnTo>
                  <a:lnTo>
                    <a:pt x="79" y="65"/>
                  </a:lnTo>
                  <a:lnTo>
                    <a:pt x="79" y="69"/>
                  </a:lnTo>
                  <a:lnTo>
                    <a:pt x="79" y="73"/>
                  </a:lnTo>
                  <a:lnTo>
                    <a:pt x="77" y="77"/>
                  </a:lnTo>
                  <a:lnTo>
                    <a:pt x="79" y="83"/>
                  </a:lnTo>
                  <a:lnTo>
                    <a:pt x="73" y="81"/>
                  </a:lnTo>
                  <a:lnTo>
                    <a:pt x="66" y="83"/>
                  </a:lnTo>
                  <a:lnTo>
                    <a:pt x="62" y="86"/>
                  </a:lnTo>
                  <a:lnTo>
                    <a:pt x="60" y="92"/>
                  </a:lnTo>
                  <a:lnTo>
                    <a:pt x="56" y="96"/>
                  </a:lnTo>
                  <a:lnTo>
                    <a:pt x="50" y="96"/>
                  </a:lnTo>
                  <a:lnTo>
                    <a:pt x="44" y="98"/>
                  </a:lnTo>
                  <a:lnTo>
                    <a:pt x="43" y="104"/>
                  </a:lnTo>
                  <a:lnTo>
                    <a:pt x="46" y="108"/>
                  </a:lnTo>
                  <a:lnTo>
                    <a:pt x="43" y="113"/>
                  </a:lnTo>
                  <a:lnTo>
                    <a:pt x="37" y="117"/>
                  </a:lnTo>
                  <a:lnTo>
                    <a:pt x="33" y="119"/>
                  </a:lnTo>
                  <a:lnTo>
                    <a:pt x="29" y="121"/>
                  </a:lnTo>
                  <a:lnTo>
                    <a:pt x="25" y="123"/>
                  </a:lnTo>
                  <a:lnTo>
                    <a:pt x="19" y="123"/>
                  </a:lnTo>
                  <a:lnTo>
                    <a:pt x="16" y="121"/>
                  </a:lnTo>
                  <a:lnTo>
                    <a:pt x="14" y="123"/>
                  </a:lnTo>
                  <a:lnTo>
                    <a:pt x="8" y="125"/>
                  </a:lnTo>
                  <a:lnTo>
                    <a:pt x="4" y="12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670720" y="3705120"/>
              <a:ext cx="30240" cy="38880"/>
            </a:xfrm>
            <a:custGeom>
              <a:avLst/>
              <a:gdLst/>
              <a:ahLst/>
              <a:rect l="l" t="t" r="r" b="b"/>
              <a:pathLst>
                <a:path w="103" h="109">
                  <a:moveTo>
                    <a:pt x="0" y="65"/>
                  </a:moveTo>
                  <a:lnTo>
                    <a:pt x="2" y="69"/>
                  </a:lnTo>
                  <a:lnTo>
                    <a:pt x="5" y="74"/>
                  </a:lnTo>
                  <a:lnTo>
                    <a:pt x="9" y="78"/>
                  </a:lnTo>
                  <a:lnTo>
                    <a:pt x="17" y="84"/>
                  </a:lnTo>
                  <a:lnTo>
                    <a:pt x="23" y="88"/>
                  </a:lnTo>
                  <a:lnTo>
                    <a:pt x="30" y="94"/>
                  </a:lnTo>
                  <a:lnTo>
                    <a:pt x="32" y="101"/>
                  </a:lnTo>
                  <a:lnTo>
                    <a:pt x="38" y="103"/>
                  </a:lnTo>
                  <a:lnTo>
                    <a:pt x="40" y="105"/>
                  </a:lnTo>
                  <a:lnTo>
                    <a:pt x="42" y="107"/>
                  </a:lnTo>
                  <a:lnTo>
                    <a:pt x="46" y="109"/>
                  </a:lnTo>
                  <a:lnTo>
                    <a:pt x="55" y="103"/>
                  </a:lnTo>
                  <a:lnTo>
                    <a:pt x="61" y="99"/>
                  </a:lnTo>
                  <a:lnTo>
                    <a:pt x="65" y="96"/>
                  </a:lnTo>
                  <a:lnTo>
                    <a:pt x="69" y="96"/>
                  </a:lnTo>
                  <a:lnTo>
                    <a:pt x="74" y="92"/>
                  </a:lnTo>
                  <a:lnTo>
                    <a:pt x="78" y="88"/>
                  </a:lnTo>
                  <a:lnTo>
                    <a:pt x="82" y="88"/>
                  </a:lnTo>
                  <a:lnTo>
                    <a:pt x="82" y="84"/>
                  </a:lnTo>
                  <a:lnTo>
                    <a:pt x="84" y="82"/>
                  </a:lnTo>
                  <a:lnTo>
                    <a:pt x="88" y="78"/>
                  </a:lnTo>
                  <a:lnTo>
                    <a:pt x="92" y="72"/>
                  </a:lnTo>
                  <a:lnTo>
                    <a:pt x="96" y="71"/>
                  </a:lnTo>
                  <a:lnTo>
                    <a:pt x="99" y="65"/>
                  </a:lnTo>
                  <a:lnTo>
                    <a:pt x="103" y="55"/>
                  </a:lnTo>
                  <a:lnTo>
                    <a:pt x="103" y="51"/>
                  </a:lnTo>
                  <a:lnTo>
                    <a:pt x="99" y="48"/>
                  </a:lnTo>
                  <a:lnTo>
                    <a:pt x="94" y="46"/>
                  </a:lnTo>
                  <a:lnTo>
                    <a:pt x="90" y="42"/>
                  </a:lnTo>
                  <a:lnTo>
                    <a:pt x="84" y="42"/>
                  </a:lnTo>
                  <a:lnTo>
                    <a:pt x="78" y="42"/>
                  </a:lnTo>
                  <a:lnTo>
                    <a:pt x="80" y="38"/>
                  </a:lnTo>
                  <a:lnTo>
                    <a:pt x="84" y="32"/>
                  </a:lnTo>
                  <a:lnTo>
                    <a:pt x="84" y="30"/>
                  </a:lnTo>
                  <a:lnTo>
                    <a:pt x="84" y="25"/>
                  </a:lnTo>
                  <a:lnTo>
                    <a:pt x="86" y="23"/>
                  </a:lnTo>
                  <a:lnTo>
                    <a:pt x="84" y="19"/>
                  </a:lnTo>
                  <a:lnTo>
                    <a:pt x="84" y="15"/>
                  </a:lnTo>
                  <a:lnTo>
                    <a:pt x="82" y="15"/>
                  </a:lnTo>
                  <a:lnTo>
                    <a:pt x="78" y="13"/>
                  </a:lnTo>
                  <a:lnTo>
                    <a:pt x="74" y="9"/>
                  </a:lnTo>
                  <a:lnTo>
                    <a:pt x="73" y="1"/>
                  </a:lnTo>
                  <a:lnTo>
                    <a:pt x="69" y="1"/>
                  </a:lnTo>
                  <a:lnTo>
                    <a:pt x="65" y="0"/>
                  </a:lnTo>
                  <a:lnTo>
                    <a:pt x="61" y="1"/>
                  </a:lnTo>
                  <a:lnTo>
                    <a:pt x="59" y="3"/>
                  </a:lnTo>
                  <a:lnTo>
                    <a:pt x="57" y="5"/>
                  </a:lnTo>
                  <a:lnTo>
                    <a:pt x="57" y="7"/>
                  </a:lnTo>
                  <a:lnTo>
                    <a:pt x="57" y="13"/>
                  </a:lnTo>
                  <a:lnTo>
                    <a:pt x="53" y="11"/>
                  </a:lnTo>
                  <a:lnTo>
                    <a:pt x="46" y="7"/>
                  </a:lnTo>
                  <a:lnTo>
                    <a:pt x="40" y="5"/>
                  </a:lnTo>
                  <a:lnTo>
                    <a:pt x="36" y="5"/>
                  </a:lnTo>
                  <a:lnTo>
                    <a:pt x="32" y="5"/>
                  </a:lnTo>
                  <a:lnTo>
                    <a:pt x="30" y="7"/>
                  </a:lnTo>
                  <a:lnTo>
                    <a:pt x="30" y="7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5" y="13"/>
                  </a:lnTo>
                  <a:lnTo>
                    <a:pt x="25" y="15"/>
                  </a:lnTo>
                  <a:lnTo>
                    <a:pt x="23" y="17"/>
                  </a:lnTo>
                  <a:lnTo>
                    <a:pt x="19" y="19"/>
                  </a:lnTo>
                  <a:lnTo>
                    <a:pt x="15" y="21"/>
                  </a:lnTo>
                  <a:lnTo>
                    <a:pt x="15" y="26"/>
                  </a:lnTo>
                  <a:lnTo>
                    <a:pt x="19" y="34"/>
                  </a:lnTo>
                  <a:lnTo>
                    <a:pt x="19" y="44"/>
                  </a:lnTo>
                  <a:lnTo>
                    <a:pt x="17" y="51"/>
                  </a:lnTo>
                  <a:lnTo>
                    <a:pt x="11" y="61"/>
                  </a:lnTo>
                  <a:lnTo>
                    <a:pt x="3" y="63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5683320" y="3733200"/>
              <a:ext cx="62280" cy="53280"/>
            </a:xfrm>
            <a:custGeom>
              <a:avLst/>
              <a:gdLst/>
              <a:ahLst/>
              <a:rect l="l" t="t" r="r" b="b"/>
              <a:pathLst>
                <a:path w="209" h="150">
                  <a:moveTo>
                    <a:pt x="0" y="25"/>
                  </a:moveTo>
                  <a:lnTo>
                    <a:pt x="0" y="31"/>
                  </a:lnTo>
                  <a:lnTo>
                    <a:pt x="6" y="35"/>
                  </a:lnTo>
                  <a:lnTo>
                    <a:pt x="8" y="38"/>
                  </a:lnTo>
                  <a:lnTo>
                    <a:pt x="11" y="42"/>
                  </a:lnTo>
                  <a:lnTo>
                    <a:pt x="15" y="46"/>
                  </a:lnTo>
                  <a:lnTo>
                    <a:pt x="19" y="52"/>
                  </a:lnTo>
                  <a:lnTo>
                    <a:pt x="23" y="56"/>
                  </a:lnTo>
                  <a:lnTo>
                    <a:pt x="29" y="60"/>
                  </a:lnTo>
                  <a:lnTo>
                    <a:pt x="31" y="65"/>
                  </a:lnTo>
                  <a:lnTo>
                    <a:pt x="29" y="73"/>
                  </a:lnTo>
                  <a:lnTo>
                    <a:pt x="25" y="73"/>
                  </a:lnTo>
                  <a:lnTo>
                    <a:pt x="27" y="77"/>
                  </a:lnTo>
                  <a:lnTo>
                    <a:pt x="29" y="81"/>
                  </a:lnTo>
                  <a:lnTo>
                    <a:pt x="31" y="85"/>
                  </a:lnTo>
                  <a:lnTo>
                    <a:pt x="38" y="88"/>
                  </a:lnTo>
                  <a:lnTo>
                    <a:pt x="44" y="94"/>
                  </a:lnTo>
                  <a:lnTo>
                    <a:pt x="44" y="104"/>
                  </a:lnTo>
                  <a:lnTo>
                    <a:pt x="46" y="111"/>
                  </a:lnTo>
                  <a:lnTo>
                    <a:pt x="48" y="115"/>
                  </a:lnTo>
                  <a:lnTo>
                    <a:pt x="54" y="117"/>
                  </a:lnTo>
                  <a:lnTo>
                    <a:pt x="63" y="115"/>
                  </a:lnTo>
                  <a:lnTo>
                    <a:pt x="71" y="111"/>
                  </a:lnTo>
                  <a:lnTo>
                    <a:pt x="79" y="109"/>
                  </a:lnTo>
                  <a:lnTo>
                    <a:pt x="88" y="108"/>
                  </a:lnTo>
                  <a:lnTo>
                    <a:pt x="92" y="106"/>
                  </a:lnTo>
                  <a:lnTo>
                    <a:pt x="94" y="108"/>
                  </a:lnTo>
                  <a:lnTo>
                    <a:pt x="96" y="111"/>
                  </a:lnTo>
                  <a:lnTo>
                    <a:pt x="98" y="119"/>
                  </a:lnTo>
                  <a:lnTo>
                    <a:pt x="98" y="125"/>
                  </a:lnTo>
                  <a:lnTo>
                    <a:pt x="98" y="131"/>
                  </a:lnTo>
                  <a:lnTo>
                    <a:pt x="102" y="133"/>
                  </a:lnTo>
                  <a:lnTo>
                    <a:pt x="107" y="131"/>
                  </a:lnTo>
                  <a:lnTo>
                    <a:pt x="111" y="127"/>
                  </a:lnTo>
                  <a:lnTo>
                    <a:pt x="115" y="129"/>
                  </a:lnTo>
                  <a:lnTo>
                    <a:pt x="117" y="127"/>
                  </a:lnTo>
                  <a:lnTo>
                    <a:pt x="123" y="127"/>
                  </a:lnTo>
                  <a:lnTo>
                    <a:pt x="123" y="129"/>
                  </a:lnTo>
                  <a:lnTo>
                    <a:pt x="130" y="131"/>
                  </a:lnTo>
                  <a:lnTo>
                    <a:pt x="138" y="134"/>
                  </a:lnTo>
                  <a:lnTo>
                    <a:pt x="142" y="140"/>
                  </a:lnTo>
                  <a:lnTo>
                    <a:pt x="144" y="146"/>
                  </a:lnTo>
                  <a:lnTo>
                    <a:pt x="148" y="150"/>
                  </a:lnTo>
                  <a:lnTo>
                    <a:pt x="153" y="148"/>
                  </a:lnTo>
                  <a:lnTo>
                    <a:pt x="161" y="146"/>
                  </a:lnTo>
                  <a:lnTo>
                    <a:pt x="165" y="144"/>
                  </a:lnTo>
                  <a:lnTo>
                    <a:pt x="167" y="148"/>
                  </a:lnTo>
                  <a:lnTo>
                    <a:pt x="169" y="148"/>
                  </a:lnTo>
                  <a:lnTo>
                    <a:pt x="169" y="148"/>
                  </a:lnTo>
                  <a:lnTo>
                    <a:pt x="171" y="142"/>
                  </a:lnTo>
                  <a:lnTo>
                    <a:pt x="176" y="140"/>
                  </a:lnTo>
                  <a:lnTo>
                    <a:pt x="178" y="138"/>
                  </a:lnTo>
                  <a:lnTo>
                    <a:pt x="180" y="133"/>
                  </a:lnTo>
                  <a:lnTo>
                    <a:pt x="182" y="127"/>
                  </a:lnTo>
                  <a:lnTo>
                    <a:pt x="186" y="123"/>
                  </a:lnTo>
                  <a:lnTo>
                    <a:pt x="190" y="121"/>
                  </a:lnTo>
                  <a:lnTo>
                    <a:pt x="188" y="117"/>
                  </a:lnTo>
                  <a:lnTo>
                    <a:pt x="184" y="115"/>
                  </a:lnTo>
                  <a:lnTo>
                    <a:pt x="186" y="113"/>
                  </a:lnTo>
                  <a:lnTo>
                    <a:pt x="188" y="109"/>
                  </a:lnTo>
                  <a:lnTo>
                    <a:pt x="190" y="104"/>
                  </a:lnTo>
                  <a:lnTo>
                    <a:pt x="190" y="98"/>
                  </a:lnTo>
                  <a:lnTo>
                    <a:pt x="192" y="100"/>
                  </a:lnTo>
                  <a:lnTo>
                    <a:pt x="194" y="98"/>
                  </a:lnTo>
                  <a:lnTo>
                    <a:pt x="201" y="94"/>
                  </a:lnTo>
                  <a:lnTo>
                    <a:pt x="205" y="92"/>
                  </a:lnTo>
                  <a:lnTo>
                    <a:pt x="207" y="88"/>
                  </a:lnTo>
                  <a:lnTo>
                    <a:pt x="209" y="83"/>
                  </a:lnTo>
                  <a:lnTo>
                    <a:pt x="209" y="75"/>
                  </a:lnTo>
                  <a:lnTo>
                    <a:pt x="207" y="73"/>
                  </a:lnTo>
                  <a:lnTo>
                    <a:pt x="205" y="71"/>
                  </a:lnTo>
                  <a:lnTo>
                    <a:pt x="203" y="67"/>
                  </a:lnTo>
                  <a:lnTo>
                    <a:pt x="203" y="60"/>
                  </a:lnTo>
                  <a:lnTo>
                    <a:pt x="199" y="58"/>
                  </a:lnTo>
                  <a:lnTo>
                    <a:pt x="196" y="60"/>
                  </a:lnTo>
                  <a:lnTo>
                    <a:pt x="194" y="60"/>
                  </a:lnTo>
                  <a:lnTo>
                    <a:pt x="192" y="58"/>
                  </a:lnTo>
                  <a:lnTo>
                    <a:pt x="190" y="54"/>
                  </a:lnTo>
                  <a:lnTo>
                    <a:pt x="186" y="56"/>
                  </a:lnTo>
                  <a:lnTo>
                    <a:pt x="184" y="54"/>
                  </a:lnTo>
                  <a:lnTo>
                    <a:pt x="180" y="52"/>
                  </a:lnTo>
                  <a:lnTo>
                    <a:pt x="182" y="50"/>
                  </a:lnTo>
                  <a:lnTo>
                    <a:pt x="186" y="48"/>
                  </a:lnTo>
                  <a:lnTo>
                    <a:pt x="186" y="46"/>
                  </a:lnTo>
                  <a:lnTo>
                    <a:pt x="186" y="42"/>
                  </a:lnTo>
                  <a:lnTo>
                    <a:pt x="184" y="40"/>
                  </a:lnTo>
                  <a:lnTo>
                    <a:pt x="184" y="38"/>
                  </a:lnTo>
                  <a:lnTo>
                    <a:pt x="188" y="35"/>
                  </a:lnTo>
                  <a:lnTo>
                    <a:pt x="188" y="33"/>
                  </a:lnTo>
                  <a:lnTo>
                    <a:pt x="188" y="31"/>
                  </a:lnTo>
                  <a:lnTo>
                    <a:pt x="186" y="31"/>
                  </a:lnTo>
                  <a:lnTo>
                    <a:pt x="186" y="27"/>
                  </a:lnTo>
                  <a:lnTo>
                    <a:pt x="184" y="27"/>
                  </a:lnTo>
                  <a:lnTo>
                    <a:pt x="186" y="25"/>
                  </a:lnTo>
                  <a:lnTo>
                    <a:pt x="188" y="21"/>
                  </a:lnTo>
                  <a:lnTo>
                    <a:pt x="184" y="21"/>
                  </a:lnTo>
                  <a:lnTo>
                    <a:pt x="182" y="21"/>
                  </a:lnTo>
                  <a:lnTo>
                    <a:pt x="184" y="19"/>
                  </a:lnTo>
                  <a:lnTo>
                    <a:pt x="186" y="15"/>
                  </a:lnTo>
                  <a:lnTo>
                    <a:pt x="184" y="15"/>
                  </a:lnTo>
                  <a:lnTo>
                    <a:pt x="182" y="14"/>
                  </a:lnTo>
                  <a:lnTo>
                    <a:pt x="182" y="12"/>
                  </a:lnTo>
                  <a:lnTo>
                    <a:pt x="180" y="8"/>
                  </a:lnTo>
                  <a:lnTo>
                    <a:pt x="184" y="2"/>
                  </a:lnTo>
                  <a:lnTo>
                    <a:pt x="180" y="0"/>
                  </a:lnTo>
                  <a:lnTo>
                    <a:pt x="176" y="2"/>
                  </a:lnTo>
                  <a:lnTo>
                    <a:pt x="173" y="2"/>
                  </a:lnTo>
                  <a:lnTo>
                    <a:pt x="167" y="6"/>
                  </a:lnTo>
                  <a:lnTo>
                    <a:pt x="165" y="2"/>
                  </a:lnTo>
                  <a:lnTo>
                    <a:pt x="165" y="4"/>
                  </a:lnTo>
                  <a:lnTo>
                    <a:pt x="161" y="10"/>
                  </a:lnTo>
                  <a:lnTo>
                    <a:pt x="159" y="12"/>
                  </a:lnTo>
                  <a:lnTo>
                    <a:pt x="157" y="14"/>
                  </a:lnTo>
                  <a:lnTo>
                    <a:pt x="153" y="14"/>
                  </a:lnTo>
                  <a:lnTo>
                    <a:pt x="150" y="10"/>
                  </a:lnTo>
                  <a:lnTo>
                    <a:pt x="146" y="8"/>
                  </a:lnTo>
                  <a:lnTo>
                    <a:pt x="144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8" y="14"/>
                  </a:lnTo>
                  <a:lnTo>
                    <a:pt x="138" y="14"/>
                  </a:lnTo>
                  <a:lnTo>
                    <a:pt x="132" y="19"/>
                  </a:lnTo>
                  <a:lnTo>
                    <a:pt x="125" y="23"/>
                  </a:lnTo>
                  <a:lnTo>
                    <a:pt x="117" y="25"/>
                  </a:lnTo>
                  <a:lnTo>
                    <a:pt x="111" y="31"/>
                  </a:lnTo>
                  <a:lnTo>
                    <a:pt x="103" y="31"/>
                  </a:lnTo>
                  <a:lnTo>
                    <a:pt x="96" y="31"/>
                  </a:lnTo>
                  <a:lnTo>
                    <a:pt x="88" y="31"/>
                  </a:lnTo>
                  <a:lnTo>
                    <a:pt x="77" y="31"/>
                  </a:lnTo>
                  <a:lnTo>
                    <a:pt x="75" y="31"/>
                  </a:lnTo>
                  <a:lnTo>
                    <a:pt x="73" y="23"/>
                  </a:lnTo>
                  <a:lnTo>
                    <a:pt x="75" y="15"/>
                  </a:lnTo>
                  <a:lnTo>
                    <a:pt x="75" y="10"/>
                  </a:lnTo>
                  <a:lnTo>
                    <a:pt x="69" y="10"/>
                  </a:lnTo>
                  <a:lnTo>
                    <a:pt x="67" y="8"/>
                  </a:lnTo>
                  <a:lnTo>
                    <a:pt x="65" y="2"/>
                  </a:lnTo>
                  <a:lnTo>
                    <a:pt x="61" y="4"/>
                  </a:lnTo>
                  <a:lnTo>
                    <a:pt x="55" y="4"/>
                  </a:lnTo>
                  <a:lnTo>
                    <a:pt x="52" y="2"/>
                  </a:lnTo>
                  <a:lnTo>
                    <a:pt x="50" y="4"/>
                  </a:lnTo>
                  <a:lnTo>
                    <a:pt x="44" y="6"/>
                  </a:lnTo>
                  <a:lnTo>
                    <a:pt x="40" y="6"/>
                  </a:lnTo>
                  <a:lnTo>
                    <a:pt x="36" y="6"/>
                  </a:lnTo>
                  <a:lnTo>
                    <a:pt x="32" y="10"/>
                  </a:lnTo>
                  <a:lnTo>
                    <a:pt x="27" y="14"/>
                  </a:lnTo>
                  <a:lnTo>
                    <a:pt x="23" y="14"/>
                  </a:lnTo>
                  <a:lnTo>
                    <a:pt x="19" y="17"/>
                  </a:lnTo>
                  <a:lnTo>
                    <a:pt x="13" y="21"/>
                  </a:lnTo>
                  <a:lnTo>
                    <a:pt x="4" y="27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5762160" y="3809520"/>
              <a:ext cx="57240" cy="70560"/>
            </a:xfrm>
            <a:custGeom>
              <a:avLst/>
              <a:gdLst/>
              <a:ahLst/>
              <a:rect l="l" t="t" r="r" b="b"/>
              <a:pathLst>
                <a:path w="186" h="204">
                  <a:moveTo>
                    <a:pt x="0" y="77"/>
                  </a:moveTo>
                  <a:lnTo>
                    <a:pt x="21" y="75"/>
                  </a:lnTo>
                  <a:lnTo>
                    <a:pt x="17" y="71"/>
                  </a:lnTo>
                  <a:lnTo>
                    <a:pt x="17" y="67"/>
                  </a:lnTo>
                  <a:lnTo>
                    <a:pt x="17" y="65"/>
                  </a:lnTo>
                  <a:lnTo>
                    <a:pt x="17" y="62"/>
                  </a:lnTo>
                  <a:lnTo>
                    <a:pt x="19" y="56"/>
                  </a:lnTo>
                  <a:lnTo>
                    <a:pt x="21" y="56"/>
                  </a:lnTo>
                  <a:lnTo>
                    <a:pt x="25" y="54"/>
                  </a:lnTo>
                  <a:lnTo>
                    <a:pt x="29" y="54"/>
                  </a:lnTo>
                  <a:lnTo>
                    <a:pt x="31" y="56"/>
                  </a:lnTo>
                  <a:lnTo>
                    <a:pt x="33" y="60"/>
                  </a:lnTo>
                  <a:lnTo>
                    <a:pt x="42" y="58"/>
                  </a:lnTo>
                  <a:lnTo>
                    <a:pt x="48" y="54"/>
                  </a:lnTo>
                  <a:lnTo>
                    <a:pt x="48" y="50"/>
                  </a:lnTo>
                  <a:lnTo>
                    <a:pt x="54" y="48"/>
                  </a:lnTo>
                  <a:lnTo>
                    <a:pt x="61" y="42"/>
                  </a:lnTo>
                  <a:lnTo>
                    <a:pt x="63" y="42"/>
                  </a:lnTo>
                  <a:lnTo>
                    <a:pt x="65" y="37"/>
                  </a:lnTo>
                  <a:lnTo>
                    <a:pt x="65" y="31"/>
                  </a:lnTo>
                  <a:lnTo>
                    <a:pt x="65" y="23"/>
                  </a:lnTo>
                  <a:lnTo>
                    <a:pt x="65" y="17"/>
                  </a:lnTo>
                  <a:lnTo>
                    <a:pt x="69" y="17"/>
                  </a:lnTo>
                  <a:lnTo>
                    <a:pt x="75" y="14"/>
                  </a:lnTo>
                  <a:lnTo>
                    <a:pt x="79" y="10"/>
                  </a:lnTo>
                  <a:lnTo>
                    <a:pt x="82" y="6"/>
                  </a:lnTo>
                  <a:lnTo>
                    <a:pt x="86" y="2"/>
                  </a:lnTo>
                  <a:lnTo>
                    <a:pt x="92" y="4"/>
                  </a:lnTo>
                  <a:lnTo>
                    <a:pt x="98" y="4"/>
                  </a:lnTo>
                  <a:lnTo>
                    <a:pt x="102" y="2"/>
                  </a:lnTo>
                  <a:lnTo>
                    <a:pt x="104" y="0"/>
                  </a:lnTo>
                  <a:lnTo>
                    <a:pt x="109" y="2"/>
                  </a:lnTo>
                  <a:lnTo>
                    <a:pt x="113" y="4"/>
                  </a:lnTo>
                  <a:lnTo>
                    <a:pt x="115" y="10"/>
                  </a:lnTo>
                  <a:lnTo>
                    <a:pt x="117" y="8"/>
                  </a:lnTo>
                  <a:lnTo>
                    <a:pt x="121" y="10"/>
                  </a:lnTo>
                  <a:lnTo>
                    <a:pt x="127" y="8"/>
                  </a:lnTo>
                  <a:lnTo>
                    <a:pt x="130" y="14"/>
                  </a:lnTo>
                  <a:lnTo>
                    <a:pt x="132" y="19"/>
                  </a:lnTo>
                  <a:lnTo>
                    <a:pt x="134" y="27"/>
                  </a:lnTo>
                  <a:lnTo>
                    <a:pt x="134" y="37"/>
                  </a:lnTo>
                  <a:lnTo>
                    <a:pt x="136" y="46"/>
                  </a:lnTo>
                  <a:lnTo>
                    <a:pt x="140" y="54"/>
                  </a:lnTo>
                  <a:lnTo>
                    <a:pt x="146" y="58"/>
                  </a:lnTo>
                  <a:lnTo>
                    <a:pt x="150" y="54"/>
                  </a:lnTo>
                  <a:lnTo>
                    <a:pt x="151" y="58"/>
                  </a:lnTo>
                  <a:lnTo>
                    <a:pt x="155" y="63"/>
                  </a:lnTo>
                  <a:lnTo>
                    <a:pt x="159" y="71"/>
                  </a:lnTo>
                  <a:lnTo>
                    <a:pt x="163" y="81"/>
                  </a:lnTo>
                  <a:lnTo>
                    <a:pt x="163" y="83"/>
                  </a:lnTo>
                  <a:lnTo>
                    <a:pt x="163" y="88"/>
                  </a:lnTo>
                  <a:lnTo>
                    <a:pt x="161" y="94"/>
                  </a:lnTo>
                  <a:lnTo>
                    <a:pt x="157" y="98"/>
                  </a:lnTo>
                  <a:lnTo>
                    <a:pt x="159" y="102"/>
                  </a:lnTo>
                  <a:lnTo>
                    <a:pt x="163" y="106"/>
                  </a:lnTo>
                  <a:lnTo>
                    <a:pt x="169" y="110"/>
                  </a:lnTo>
                  <a:lnTo>
                    <a:pt x="176" y="111"/>
                  </a:lnTo>
                  <a:lnTo>
                    <a:pt x="182" y="113"/>
                  </a:lnTo>
                  <a:lnTo>
                    <a:pt x="186" y="117"/>
                  </a:lnTo>
                  <a:lnTo>
                    <a:pt x="184" y="121"/>
                  </a:lnTo>
                  <a:lnTo>
                    <a:pt x="182" y="125"/>
                  </a:lnTo>
                  <a:lnTo>
                    <a:pt x="180" y="127"/>
                  </a:lnTo>
                  <a:lnTo>
                    <a:pt x="175" y="129"/>
                  </a:lnTo>
                  <a:lnTo>
                    <a:pt x="171" y="127"/>
                  </a:lnTo>
                  <a:lnTo>
                    <a:pt x="169" y="127"/>
                  </a:lnTo>
                  <a:lnTo>
                    <a:pt x="163" y="131"/>
                  </a:lnTo>
                  <a:lnTo>
                    <a:pt x="157" y="136"/>
                  </a:lnTo>
                  <a:lnTo>
                    <a:pt x="151" y="136"/>
                  </a:lnTo>
                  <a:lnTo>
                    <a:pt x="148" y="136"/>
                  </a:lnTo>
                  <a:lnTo>
                    <a:pt x="146" y="136"/>
                  </a:lnTo>
                  <a:lnTo>
                    <a:pt x="142" y="138"/>
                  </a:lnTo>
                  <a:lnTo>
                    <a:pt x="134" y="146"/>
                  </a:lnTo>
                  <a:lnTo>
                    <a:pt x="128" y="152"/>
                  </a:lnTo>
                  <a:lnTo>
                    <a:pt x="125" y="156"/>
                  </a:lnTo>
                  <a:lnTo>
                    <a:pt x="125" y="161"/>
                  </a:lnTo>
                  <a:lnTo>
                    <a:pt x="125" y="165"/>
                  </a:lnTo>
                  <a:lnTo>
                    <a:pt x="128" y="167"/>
                  </a:lnTo>
                  <a:lnTo>
                    <a:pt x="128" y="171"/>
                  </a:lnTo>
                  <a:lnTo>
                    <a:pt x="125" y="173"/>
                  </a:lnTo>
                  <a:lnTo>
                    <a:pt x="123" y="179"/>
                  </a:lnTo>
                  <a:lnTo>
                    <a:pt x="121" y="186"/>
                  </a:lnTo>
                  <a:lnTo>
                    <a:pt x="119" y="196"/>
                  </a:lnTo>
                  <a:lnTo>
                    <a:pt x="117" y="204"/>
                  </a:lnTo>
                  <a:lnTo>
                    <a:pt x="113" y="198"/>
                  </a:lnTo>
                  <a:lnTo>
                    <a:pt x="109" y="192"/>
                  </a:lnTo>
                  <a:lnTo>
                    <a:pt x="102" y="192"/>
                  </a:lnTo>
                  <a:lnTo>
                    <a:pt x="98" y="192"/>
                  </a:lnTo>
                  <a:lnTo>
                    <a:pt x="92" y="190"/>
                  </a:lnTo>
                  <a:lnTo>
                    <a:pt x="94" y="188"/>
                  </a:lnTo>
                  <a:lnTo>
                    <a:pt x="96" y="184"/>
                  </a:lnTo>
                  <a:lnTo>
                    <a:pt x="98" y="182"/>
                  </a:lnTo>
                  <a:lnTo>
                    <a:pt x="96" y="177"/>
                  </a:lnTo>
                  <a:lnTo>
                    <a:pt x="98" y="173"/>
                  </a:lnTo>
                  <a:lnTo>
                    <a:pt x="96" y="167"/>
                  </a:lnTo>
                  <a:lnTo>
                    <a:pt x="94" y="165"/>
                  </a:lnTo>
                  <a:lnTo>
                    <a:pt x="92" y="165"/>
                  </a:lnTo>
                  <a:lnTo>
                    <a:pt x="88" y="163"/>
                  </a:lnTo>
                  <a:lnTo>
                    <a:pt x="86" y="161"/>
                  </a:lnTo>
                  <a:lnTo>
                    <a:pt x="84" y="159"/>
                  </a:lnTo>
                  <a:lnTo>
                    <a:pt x="82" y="156"/>
                  </a:lnTo>
                  <a:lnTo>
                    <a:pt x="79" y="157"/>
                  </a:lnTo>
                  <a:lnTo>
                    <a:pt x="75" y="157"/>
                  </a:lnTo>
                  <a:lnTo>
                    <a:pt x="65" y="154"/>
                  </a:lnTo>
                  <a:lnTo>
                    <a:pt x="59" y="154"/>
                  </a:lnTo>
                  <a:lnTo>
                    <a:pt x="54" y="152"/>
                  </a:lnTo>
                  <a:lnTo>
                    <a:pt x="52" y="154"/>
                  </a:lnTo>
                  <a:lnTo>
                    <a:pt x="52" y="157"/>
                  </a:lnTo>
                  <a:lnTo>
                    <a:pt x="50" y="156"/>
                  </a:lnTo>
                  <a:lnTo>
                    <a:pt x="44" y="150"/>
                  </a:lnTo>
                  <a:lnTo>
                    <a:pt x="40" y="144"/>
                  </a:lnTo>
                  <a:lnTo>
                    <a:pt x="40" y="142"/>
                  </a:lnTo>
                  <a:lnTo>
                    <a:pt x="36" y="138"/>
                  </a:lnTo>
                  <a:lnTo>
                    <a:pt x="29" y="138"/>
                  </a:lnTo>
                  <a:lnTo>
                    <a:pt x="21" y="136"/>
                  </a:lnTo>
                  <a:lnTo>
                    <a:pt x="21" y="134"/>
                  </a:lnTo>
                  <a:lnTo>
                    <a:pt x="21" y="129"/>
                  </a:lnTo>
                  <a:lnTo>
                    <a:pt x="15" y="125"/>
                  </a:lnTo>
                  <a:lnTo>
                    <a:pt x="9" y="125"/>
                  </a:lnTo>
                  <a:lnTo>
                    <a:pt x="6" y="121"/>
                  </a:lnTo>
                  <a:lnTo>
                    <a:pt x="6" y="117"/>
                  </a:lnTo>
                  <a:lnTo>
                    <a:pt x="6" y="113"/>
                  </a:lnTo>
                  <a:lnTo>
                    <a:pt x="8" y="110"/>
                  </a:lnTo>
                  <a:lnTo>
                    <a:pt x="13" y="106"/>
                  </a:lnTo>
                  <a:lnTo>
                    <a:pt x="17" y="102"/>
                  </a:lnTo>
                  <a:lnTo>
                    <a:pt x="17" y="96"/>
                  </a:lnTo>
                  <a:lnTo>
                    <a:pt x="11" y="90"/>
                  </a:lnTo>
                  <a:lnTo>
                    <a:pt x="6" y="85"/>
                  </a:lnTo>
                  <a:lnTo>
                    <a:pt x="2" y="83"/>
                  </a:lnTo>
                  <a:lnTo>
                    <a:pt x="2" y="81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730120" y="3952800"/>
              <a:ext cx="116280" cy="99000"/>
            </a:xfrm>
            <a:custGeom>
              <a:avLst/>
              <a:gdLst/>
              <a:ahLst/>
              <a:rect l="l" t="t" r="r" b="b"/>
              <a:pathLst>
                <a:path w="387" h="280">
                  <a:moveTo>
                    <a:pt x="0" y="238"/>
                  </a:moveTo>
                  <a:lnTo>
                    <a:pt x="9" y="234"/>
                  </a:lnTo>
                  <a:lnTo>
                    <a:pt x="13" y="234"/>
                  </a:lnTo>
                  <a:lnTo>
                    <a:pt x="19" y="238"/>
                  </a:lnTo>
                  <a:lnTo>
                    <a:pt x="23" y="240"/>
                  </a:lnTo>
                  <a:lnTo>
                    <a:pt x="25" y="232"/>
                  </a:lnTo>
                  <a:lnTo>
                    <a:pt x="30" y="221"/>
                  </a:lnTo>
                  <a:lnTo>
                    <a:pt x="36" y="213"/>
                  </a:lnTo>
                  <a:lnTo>
                    <a:pt x="40" y="207"/>
                  </a:lnTo>
                  <a:lnTo>
                    <a:pt x="38" y="204"/>
                  </a:lnTo>
                  <a:lnTo>
                    <a:pt x="38" y="192"/>
                  </a:lnTo>
                  <a:lnTo>
                    <a:pt x="42" y="184"/>
                  </a:lnTo>
                  <a:lnTo>
                    <a:pt x="46" y="171"/>
                  </a:lnTo>
                  <a:lnTo>
                    <a:pt x="49" y="165"/>
                  </a:lnTo>
                  <a:lnTo>
                    <a:pt x="53" y="161"/>
                  </a:lnTo>
                  <a:lnTo>
                    <a:pt x="55" y="158"/>
                  </a:lnTo>
                  <a:lnTo>
                    <a:pt x="57" y="156"/>
                  </a:lnTo>
                  <a:lnTo>
                    <a:pt x="63" y="150"/>
                  </a:lnTo>
                  <a:lnTo>
                    <a:pt x="67" y="144"/>
                  </a:lnTo>
                  <a:lnTo>
                    <a:pt x="73" y="146"/>
                  </a:lnTo>
                  <a:lnTo>
                    <a:pt x="74" y="136"/>
                  </a:lnTo>
                  <a:lnTo>
                    <a:pt x="76" y="131"/>
                  </a:lnTo>
                  <a:lnTo>
                    <a:pt x="76" y="123"/>
                  </a:lnTo>
                  <a:lnTo>
                    <a:pt x="76" y="119"/>
                  </a:lnTo>
                  <a:lnTo>
                    <a:pt x="76" y="117"/>
                  </a:lnTo>
                  <a:lnTo>
                    <a:pt x="71" y="117"/>
                  </a:lnTo>
                  <a:lnTo>
                    <a:pt x="69" y="117"/>
                  </a:lnTo>
                  <a:lnTo>
                    <a:pt x="71" y="115"/>
                  </a:lnTo>
                  <a:lnTo>
                    <a:pt x="78" y="111"/>
                  </a:lnTo>
                  <a:lnTo>
                    <a:pt x="96" y="102"/>
                  </a:lnTo>
                  <a:lnTo>
                    <a:pt x="101" y="98"/>
                  </a:lnTo>
                  <a:lnTo>
                    <a:pt x="105" y="98"/>
                  </a:lnTo>
                  <a:lnTo>
                    <a:pt x="107" y="94"/>
                  </a:lnTo>
                  <a:lnTo>
                    <a:pt x="105" y="90"/>
                  </a:lnTo>
                  <a:lnTo>
                    <a:pt x="101" y="88"/>
                  </a:lnTo>
                  <a:lnTo>
                    <a:pt x="99" y="81"/>
                  </a:lnTo>
                  <a:lnTo>
                    <a:pt x="101" y="73"/>
                  </a:lnTo>
                  <a:lnTo>
                    <a:pt x="99" y="63"/>
                  </a:lnTo>
                  <a:lnTo>
                    <a:pt x="94" y="52"/>
                  </a:lnTo>
                  <a:lnTo>
                    <a:pt x="88" y="40"/>
                  </a:lnTo>
                  <a:lnTo>
                    <a:pt x="82" y="31"/>
                  </a:lnTo>
                  <a:lnTo>
                    <a:pt x="78" y="23"/>
                  </a:lnTo>
                  <a:lnTo>
                    <a:pt x="84" y="23"/>
                  </a:lnTo>
                  <a:lnTo>
                    <a:pt x="90" y="21"/>
                  </a:lnTo>
                  <a:lnTo>
                    <a:pt x="101" y="19"/>
                  </a:lnTo>
                  <a:lnTo>
                    <a:pt x="111" y="19"/>
                  </a:lnTo>
                  <a:lnTo>
                    <a:pt x="120" y="17"/>
                  </a:lnTo>
                  <a:lnTo>
                    <a:pt x="128" y="16"/>
                  </a:lnTo>
                  <a:lnTo>
                    <a:pt x="140" y="12"/>
                  </a:lnTo>
                  <a:lnTo>
                    <a:pt x="144" y="12"/>
                  </a:lnTo>
                  <a:lnTo>
                    <a:pt x="155" y="10"/>
                  </a:lnTo>
                  <a:lnTo>
                    <a:pt x="163" y="14"/>
                  </a:lnTo>
                  <a:lnTo>
                    <a:pt x="167" y="16"/>
                  </a:lnTo>
                  <a:lnTo>
                    <a:pt x="172" y="19"/>
                  </a:lnTo>
                  <a:lnTo>
                    <a:pt x="176" y="19"/>
                  </a:lnTo>
                  <a:lnTo>
                    <a:pt x="180" y="17"/>
                  </a:lnTo>
                  <a:lnTo>
                    <a:pt x="190" y="19"/>
                  </a:lnTo>
                  <a:lnTo>
                    <a:pt x="191" y="19"/>
                  </a:lnTo>
                  <a:lnTo>
                    <a:pt x="199" y="25"/>
                  </a:lnTo>
                  <a:lnTo>
                    <a:pt x="207" y="27"/>
                  </a:lnTo>
                  <a:lnTo>
                    <a:pt x="211" y="23"/>
                  </a:lnTo>
                  <a:lnTo>
                    <a:pt x="220" y="21"/>
                  </a:lnTo>
                  <a:lnTo>
                    <a:pt x="224" y="23"/>
                  </a:lnTo>
                  <a:lnTo>
                    <a:pt x="234" y="25"/>
                  </a:lnTo>
                  <a:lnTo>
                    <a:pt x="245" y="19"/>
                  </a:lnTo>
                  <a:lnTo>
                    <a:pt x="253" y="14"/>
                  </a:lnTo>
                  <a:lnTo>
                    <a:pt x="259" y="10"/>
                  </a:lnTo>
                  <a:lnTo>
                    <a:pt x="261" y="8"/>
                  </a:lnTo>
                  <a:lnTo>
                    <a:pt x="261" y="2"/>
                  </a:lnTo>
                  <a:lnTo>
                    <a:pt x="262" y="0"/>
                  </a:lnTo>
                  <a:lnTo>
                    <a:pt x="270" y="0"/>
                  </a:lnTo>
                  <a:lnTo>
                    <a:pt x="274" y="4"/>
                  </a:lnTo>
                  <a:lnTo>
                    <a:pt x="270" y="8"/>
                  </a:lnTo>
                  <a:lnTo>
                    <a:pt x="268" y="12"/>
                  </a:lnTo>
                  <a:lnTo>
                    <a:pt x="274" y="14"/>
                  </a:lnTo>
                  <a:lnTo>
                    <a:pt x="284" y="14"/>
                  </a:lnTo>
                  <a:lnTo>
                    <a:pt x="293" y="14"/>
                  </a:lnTo>
                  <a:lnTo>
                    <a:pt x="301" y="16"/>
                  </a:lnTo>
                  <a:lnTo>
                    <a:pt x="301" y="16"/>
                  </a:lnTo>
                  <a:lnTo>
                    <a:pt x="301" y="17"/>
                  </a:lnTo>
                  <a:lnTo>
                    <a:pt x="305" y="21"/>
                  </a:lnTo>
                  <a:lnTo>
                    <a:pt x="318" y="19"/>
                  </a:lnTo>
                  <a:lnTo>
                    <a:pt x="326" y="17"/>
                  </a:lnTo>
                  <a:lnTo>
                    <a:pt x="333" y="17"/>
                  </a:lnTo>
                  <a:lnTo>
                    <a:pt x="341" y="19"/>
                  </a:lnTo>
                  <a:lnTo>
                    <a:pt x="349" y="17"/>
                  </a:lnTo>
                  <a:lnTo>
                    <a:pt x="355" y="16"/>
                  </a:lnTo>
                  <a:lnTo>
                    <a:pt x="360" y="14"/>
                  </a:lnTo>
                  <a:lnTo>
                    <a:pt x="364" y="14"/>
                  </a:lnTo>
                  <a:lnTo>
                    <a:pt x="366" y="16"/>
                  </a:lnTo>
                  <a:lnTo>
                    <a:pt x="370" y="17"/>
                  </a:lnTo>
                  <a:lnTo>
                    <a:pt x="370" y="21"/>
                  </a:lnTo>
                  <a:lnTo>
                    <a:pt x="372" y="27"/>
                  </a:lnTo>
                  <a:lnTo>
                    <a:pt x="374" y="35"/>
                  </a:lnTo>
                  <a:lnTo>
                    <a:pt x="372" y="39"/>
                  </a:lnTo>
                  <a:lnTo>
                    <a:pt x="368" y="42"/>
                  </a:lnTo>
                  <a:lnTo>
                    <a:pt x="372" y="52"/>
                  </a:lnTo>
                  <a:lnTo>
                    <a:pt x="378" y="54"/>
                  </a:lnTo>
                  <a:lnTo>
                    <a:pt x="385" y="56"/>
                  </a:lnTo>
                  <a:lnTo>
                    <a:pt x="387" y="60"/>
                  </a:lnTo>
                  <a:lnTo>
                    <a:pt x="387" y="62"/>
                  </a:lnTo>
                  <a:lnTo>
                    <a:pt x="385" y="65"/>
                  </a:lnTo>
                  <a:lnTo>
                    <a:pt x="376" y="69"/>
                  </a:lnTo>
                  <a:lnTo>
                    <a:pt x="368" y="75"/>
                  </a:lnTo>
                  <a:lnTo>
                    <a:pt x="357" y="87"/>
                  </a:lnTo>
                  <a:lnTo>
                    <a:pt x="347" y="94"/>
                  </a:lnTo>
                  <a:lnTo>
                    <a:pt x="339" y="104"/>
                  </a:lnTo>
                  <a:lnTo>
                    <a:pt x="332" y="111"/>
                  </a:lnTo>
                  <a:lnTo>
                    <a:pt x="332" y="113"/>
                  </a:lnTo>
                  <a:lnTo>
                    <a:pt x="328" y="115"/>
                  </a:lnTo>
                  <a:lnTo>
                    <a:pt x="320" y="121"/>
                  </a:lnTo>
                  <a:lnTo>
                    <a:pt x="316" y="127"/>
                  </a:lnTo>
                  <a:lnTo>
                    <a:pt x="312" y="129"/>
                  </a:lnTo>
                  <a:lnTo>
                    <a:pt x="310" y="131"/>
                  </a:lnTo>
                  <a:lnTo>
                    <a:pt x="307" y="133"/>
                  </a:lnTo>
                  <a:lnTo>
                    <a:pt x="301" y="134"/>
                  </a:lnTo>
                  <a:lnTo>
                    <a:pt x="293" y="138"/>
                  </a:lnTo>
                  <a:lnTo>
                    <a:pt x="278" y="150"/>
                  </a:lnTo>
                  <a:lnTo>
                    <a:pt x="272" y="152"/>
                  </a:lnTo>
                  <a:lnTo>
                    <a:pt x="255" y="163"/>
                  </a:lnTo>
                  <a:lnTo>
                    <a:pt x="245" y="169"/>
                  </a:lnTo>
                  <a:lnTo>
                    <a:pt x="238" y="175"/>
                  </a:lnTo>
                  <a:lnTo>
                    <a:pt x="232" y="179"/>
                  </a:lnTo>
                  <a:lnTo>
                    <a:pt x="226" y="181"/>
                  </a:lnTo>
                  <a:lnTo>
                    <a:pt x="226" y="179"/>
                  </a:lnTo>
                  <a:lnTo>
                    <a:pt x="228" y="175"/>
                  </a:lnTo>
                  <a:lnTo>
                    <a:pt x="230" y="171"/>
                  </a:lnTo>
                  <a:lnTo>
                    <a:pt x="234" y="169"/>
                  </a:lnTo>
                  <a:lnTo>
                    <a:pt x="239" y="167"/>
                  </a:lnTo>
                  <a:lnTo>
                    <a:pt x="241" y="165"/>
                  </a:lnTo>
                  <a:lnTo>
                    <a:pt x="238" y="165"/>
                  </a:lnTo>
                  <a:lnTo>
                    <a:pt x="232" y="165"/>
                  </a:lnTo>
                  <a:lnTo>
                    <a:pt x="228" y="163"/>
                  </a:lnTo>
                  <a:lnTo>
                    <a:pt x="226" y="161"/>
                  </a:lnTo>
                  <a:lnTo>
                    <a:pt x="224" y="161"/>
                  </a:lnTo>
                  <a:lnTo>
                    <a:pt x="218" y="161"/>
                  </a:lnTo>
                  <a:lnTo>
                    <a:pt x="211" y="165"/>
                  </a:lnTo>
                  <a:lnTo>
                    <a:pt x="205" y="165"/>
                  </a:lnTo>
                  <a:lnTo>
                    <a:pt x="205" y="167"/>
                  </a:lnTo>
                  <a:lnTo>
                    <a:pt x="205" y="167"/>
                  </a:lnTo>
                  <a:lnTo>
                    <a:pt x="201" y="167"/>
                  </a:lnTo>
                  <a:lnTo>
                    <a:pt x="195" y="165"/>
                  </a:lnTo>
                  <a:lnTo>
                    <a:pt x="191" y="163"/>
                  </a:lnTo>
                  <a:lnTo>
                    <a:pt x="190" y="163"/>
                  </a:lnTo>
                  <a:lnTo>
                    <a:pt x="186" y="161"/>
                  </a:lnTo>
                  <a:lnTo>
                    <a:pt x="184" y="159"/>
                  </a:lnTo>
                  <a:lnTo>
                    <a:pt x="180" y="158"/>
                  </a:lnTo>
                  <a:lnTo>
                    <a:pt x="176" y="158"/>
                  </a:lnTo>
                  <a:lnTo>
                    <a:pt x="170" y="163"/>
                  </a:lnTo>
                  <a:lnTo>
                    <a:pt x="167" y="165"/>
                  </a:lnTo>
                  <a:lnTo>
                    <a:pt x="163" y="163"/>
                  </a:lnTo>
                  <a:lnTo>
                    <a:pt x="161" y="167"/>
                  </a:lnTo>
                  <a:lnTo>
                    <a:pt x="163" y="171"/>
                  </a:lnTo>
                  <a:lnTo>
                    <a:pt x="161" y="175"/>
                  </a:lnTo>
                  <a:lnTo>
                    <a:pt x="157" y="173"/>
                  </a:lnTo>
                  <a:lnTo>
                    <a:pt x="153" y="175"/>
                  </a:lnTo>
                  <a:lnTo>
                    <a:pt x="149" y="179"/>
                  </a:lnTo>
                  <a:lnTo>
                    <a:pt x="145" y="181"/>
                  </a:lnTo>
                  <a:lnTo>
                    <a:pt x="142" y="181"/>
                  </a:lnTo>
                  <a:lnTo>
                    <a:pt x="138" y="181"/>
                  </a:lnTo>
                  <a:lnTo>
                    <a:pt x="136" y="184"/>
                  </a:lnTo>
                  <a:lnTo>
                    <a:pt x="136" y="188"/>
                  </a:lnTo>
                  <a:lnTo>
                    <a:pt x="134" y="188"/>
                  </a:lnTo>
                  <a:lnTo>
                    <a:pt x="132" y="190"/>
                  </a:lnTo>
                  <a:lnTo>
                    <a:pt x="136" y="192"/>
                  </a:lnTo>
                  <a:lnTo>
                    <a:pt x="136" y="200"/>
                  </a:lnTo>
                  <a:lnTo>
                    <a:pt x="138" y="202"/>
                  </a:lnTo>
                  <a:lnTo>
                    <a:pt x="138" y="207"/>
                  </a:lnTo>
                  <a:lnTo>
                    <a:pt x="140" y="211"/>
                  </a:lnTo>
                  <a:lnTo>
                    <a:pt x="140" y="213"/>
                  </a:lnTo>
                  <a:lnTo>
                    <a:pt x="136" y="217"/>
                  </a:lnTo>
                  <a:lnTo>
                    <a:pt x="126" y="223"/>
                  </a:lnTo>
                  <a:lnTo>
                    <a:pt x="120" y="225"/>
                  </a:lnTo>
                  <a:lnTo>
                    <a:pt x="113" y="232"/>
                  </a:lnTo>
                  <a:lnTo>
                    <a:pt x="107" y="238"/>
                  </a:lnTo>
                  <a:lnTo>
                    <a:pt x="101" y="244"/>
                  </a:lnTo>
                  <a:lnTo>
                    <a:pt x="90" y="253"/>
                  </a:lnTo>
                  <a:lnTo>
                    <a:pt x="84" y="259"/>
                  </a:lnTo>
                  <a:lnTo>
                    <a:pt x="74" y="263"/>
                  </a:lnTo>
                  <a:lnTo>
                    <a:pt x="65" y="269"/>
                  </a:lnTo>
                  <a:lnTo>
                    <a:pt x="63" y="261"/>
                  </a:lnTo>
                  <a:lnTo>
                    <a:pt x="59" y="267"/>
                  </a:lnTo>
                  <a:lnTo>
                    <a:pt x="59" y="275"/>
                  </a:lnTo>
                  <a:lnTo>
                    <a:pt x="55" y="277"/>
                  </a:lnTo>
                  <a:lnTo>
                    <a:pt x="46" y="278"/>
                  </a:lnTo>
                  <a:lnTo>
                    <a:pt x="40" y="280"/>
                  </a:lnTo>
                  <a:lnTo>
                    <a:pt x="38" y="277"/>
                  </a:lnTo>
                  <a:lnTo>
                    <a:pt x="38" y="265"/>
                  </a:lnTo>
                  <a:lnTo>
                    <a:pt x="30" y="259"/>
                  </a:lnTo>
                  <a:lnTo>
                    <a:pt x="23" y="253"/>
                  </a:lnTo>
                  <a:lnTo>
                    <a:pt x="15" y="250"/>
                  </a:lnTo>
                  <a:lnTo>
                    <a:pt x="11" y="242"/>
                  </a:lnTo>
                  <a:lnTo>
                    <a:pt x="7" y="240"/>
                  </a:lnTo>
                  <a:lnTo>
                    <a:pt x="0" y="23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769720" y="4009680"/>
              <a:ext cx="26640" cy="15840"/>
            </a:xfrm>
            <a:custGeom>
              <a:avLst/>
              <a:gdLst/>
              <a:ahLst/>
              <a:rect l="l" t="t" r="r" b="b"/>
              <a:pathLst>
                <a:path w="88" h="48">
                  <a:moveTo>
                    <a:pt x="77" y="27"/>
                  </a:moveTo>
                  <a:lnTo>
                    <a:pt x="73" y="29"/>
                  </a:lnTo>
                  <a:lnTo>
                    <a:pt x="67" y="29"/>
                  </a:lnTo>
                  <a:lnTo>
                    <a:pt x="65" y="27"/>
                  </a:lnTo>
                  <a:lnTo>
                    <a:pt x="61" y="29"/>
                  </a:lnTo>
                  <a:lnTo>
                    <a:pt x="57" y="33"/>
                  </a:lnTo>
                  <a:lnTo>
                    <a:pt x="53" y="33"/>
                  </a:lnTo>
                  <a:lnTo>
                    <a:pt x="50" y="35"/>
                  </a:lnTo>
                  <a:lnTo>
                    <a:pt x="46" y="39"/>
                  </a:lnTo>
                  <a:lnTo>
                    <a:pt x="42" y="39"/>
                  </a:lnTo>
                  <a:lnTo>
                    <a:pt x="38" y="39"/>
                  </a:lnTo>
                  <a:lnTo>
                    <a:pt x="34" y="41"/>
                  </a:lnTo>
                  <a:lnTo>
                    <a:pt x="30" y="41"/>
                  </a:lnTo>
                  <a:lnTo>
                    <a:pt x="25" y="39"/>
                  </a:lnTo>
                  <a:lnTo>
                    <a:pt x="19" y="41"/>
                  </a:lnTo>
                  <a:lnTo>
                    <a:pt x="15" y="43"/>
                  </a:lnTo>
                  <a:lnTo>
                    <a:pt x="11" y="48"/>
                  </a:lnTo>
                  <a:lnTo>
                    <a:pt x="6" y="48"/>
                  </a:lnTo>
                  <a:lnTo>
                    <a:pt x="4" y="48"/>
                  </a:lnTo>
                  <a:lnTo>
                    <a:pt x="4" y="46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2" y="23"/>
                  </a:lnTo>
                  <a:lnTo>
                    <a:pt x="4" y="23"/>
                  </a:lnTo>
                  <a:lnTo>
                    <a:pt x="9" y="22"/>
                  </a:lnTo>
                  <a:lnTo>
                    <a:pt x="13" y="20"/>
                  </a:lnTo>
                  <a:lnTo>
                    <a:pt x="19" y="20"/>
                  </a:lnTo>
                  <a:lnTo>
                    <a:pt x="23" y="16"/>
                  </a:lnTo>
                  <a:lnTo>
                    <a:pt x="29" y="10"/>
                  </a:lnTo>
                  <a:lnTo>
                    <a:pt x="34" y="6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4" y="4"/>
                  </a:lnTo>
                  <a:lnTo>
                    <a:pt x="46" y="8"/>
                  </a:lnTo>
                  <a:lnTo>
                    <a:pt x="50" y="8"/>
                  </a:lnTo>
                  <a:lnTo>
                    <a:pt x="55" y="12"/>
                  </a:lnTo>
                  <a:lnTo>
                    <a:pt x="61" y="12"/>
                  </a:lnTo>
                  <a:lnTo>
                    <a:pt x="69" y="12"/>
                  </a:lnTo>
                  <a:lnTo>
                    <a:pt x="78" y="10"/>
                  </a:lnTo>
                  <a:lnTo>
                    <a:pt x="86" y="6"/>
                  </a:lnTo>
                  <a:lnTo>
                    <a:pt x="88" y="6"/>
                  </a:lnTo>
                  <a:lnTo>
                    <a:pt x="88" y="10"/>
                  </a:lnTo>
                  <a:lnTo>
                    <a:pt x="86" y="14"/>
                  </a:lnTo>
                  <a:lnTo>
                    <a:pt x="82" y="20"/>
                  </a:lnTo>
                  <a:lnTo>
                    <a:pt x="80" y="22"/>
                  </a:lnTo>
                  <a:lnTo>
                    <a:pt x="80" y="25"/>
                  </a:lnTo>
                  <a:lnTo>
                    <a:pt x="77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711760" y="3999240"/>
              <a:ext cx="32400" cy="46080"/>
            </a:xfrm>
            <a:custGeom>
              <a:avLst/>
              <a:gdLst/>
              <a:ahLst/>
              <a:rect l="l" t="t" r="r" b="b"/>
              <a:pathLst>
                <a:path w="115" h="126">
                  <a:moveTo>
                    <a:pt x="10" y="111"/>
                  </a:moveTo>
                  <a:lnTo>
                    <a:pt x="12" y="111"/>
                  </a:lnTo>
                  <a:lnTo>
                    <a:pt x="15" y="113"/>
                  </a:lnTo>
                  <a:lnTo>
                    <a:pt x="23" y="117"/>
                  </a:lnTo>
                  <a:lnTo>
                    <a:pt x="29" y="119"/>
                  </a:lnTo>
                  <a:lnTo>
                    <a:pt x="36" y="117"/>
                  </a:lnTo>
                  <a:lnTo>
                    <a:pt x="40" y="121"/>
                  </a:lnTo>
                  <a:lnTo>
                    <a:pt x="46" y="124"/>
                  </a:lnTo>
                  <a:lnTo>
                    <a:pt x="48" y="126"/>
                  </a:lnTo>
                  <a:lnTo>
                    <a:pt x="52" y="126"/>
                  </a:lnTo>
                  <a:lnTo>
                    <a:pt x="54" y="124"/>
                  </a:lnTo>
                  <a:lnTo>
                    <a:pt x="56" y="123"/>
                  </a:lnTo>
                  <a:lnTo>
                    <a:pt x="56" y="117"/>
                  </a:lnTo>
                  <a:lnTo>
                    <a:pt x="56" y="113"/>
                  </a:lnTo>
                  <a:lnTo>
                    <a:pt x="56" y="109"/>
                  </a:lnTo>
                  <a:lnTo>
                    <a:pt x="58" y="109"/>
                  </a:lnTo>
                  <a:lnTo>
                    <a:pt x="67" y="105"/>
                  </a:lnTo>
                  <a:lnTo>
                    <a:pt x="71" y="105"/>
                  </a:lnTo>
                  <a:lnTo>
                    <a:pt x="77" y="109"/>
                  </a:lnTo>
                  <a:lnTo>
                    <a:pt x="81" y="111"/>
                  </a:lnTo>
                  <a:lnTo>
                    <a:pt x="83" y="103"/>
                  </a:lnTo>
                  <a:lnTo>
                    <a:pt x="88" y="92"/>
                  </a:lnTo>
                  <a:lnTo>
                    <a:pt x="94" y="84"/>
                  </a:lnTo>
                  <a:lnTo>
                    <a:pt x="98" y="78"/>
                  </a:lnTo>
                  <a:lnTo>
                    <a:pt x="96" y="75"/>
                  </a:lnTo>
                  <a:lnTo>
                    <a:pt x="96" y="63"/>
                  </a:lnTo>
                  <a:lnTo>
                    <a:pt x="100" y="55"/>
                  </a:lnTo>
                  <a:lnTo>
                    <a:pt x="104" y="42"/>
                  </a:lnTo>
                  <a:lnTo>
                    <a:pt x="107" y="36"/>
                  </a:lnTo>
                  <a:lnTo>
                    <a:pt x="111" y="32"/>
                  </a:lnTo>
                  <a:lnTo>
                    <a:pt x="113" y="29"/>
                  </a:lnTo>
                  <a:lnTo>
                    <a:pt x="115" y="27"/>
                  </a:lnTo>
                  <a:lnTo>
                    <a:pt x="115" y="25"/>
                  </a:lnTo>
                  <a:lnTo>
                    <a:pt x="113" y="23"/>
                  </a:lnTo>
                  <a:lnTo>
                    <a:pt x="111" y="23"/>
                  </a:lnTo>
                  <a:lnTo>
                    <a:pt x="107" y="19"/>
                  </a:lnTo>
                  <a:lnTo>
                    <a:pt x="107" y="15"/>
                  </a:lnTo>
                  <a:lnTo>
                    <a:pt x="104" y="13"/>
                  </a:lnTo>
                  <a:lnTo>
                    <a:pt x="100" y="9"/>
                  </a:lnTo>
                  <a:lnTo>
                    <a:pt x="98" y="4"/>
                  </a:lnTo>
                  <a:lnTo>
                    <a:pt x="94" y="4"/>
                  </a:lnTo>
                  <a:lnTo>
                    <a:pt x="86" y="4"/>
                  </a:lnTo>
                  <a:lnTo>
                    <a:pt x="81" y="0"/>
                  </a:lnTo>
                  <a:lnTo>
                    <a:pt x="73" y="0"/>
                  </a:lnTo>
                  <a:lnTo>
                    <a:pt x="67" y="4"/>
                  </a:lnTo>
                  <a:lnTo>
                    <a:pt x="60" y="5"/>
                  </a:lnTo>
                  <a:lnTo>
                    <a:pt x="54" y="5"/>
                  </a:lnTo>
                  <a:lnTo>
                    <a:pt x="50" y="5"/>
                  </a:lnTo>
                  <a:lnTo>
                    <a:pt x="50" y="9"/>
                  </a:lnTo>
                  <a:lnTo>
                    <a:pt x="50" y="11"/>
                  </a:lnTo>
                  <a:lnTo>
                    <a:pt x="46" y="13"/>
                  </a:lnTo>
                  <a:lnTo>
                    <a:pt x="40" y="13"/>
                  </a:lnTo>
                  <a:lnTo>
                    <a:pt x="35" y="17"/>
                  </a:lnTo>
                  <a:lnTo>
                    <a:pt x="31" y="23"/>
                  </a:lnTo>
                  <a:lnTo>
                    <a:pt x="27" y="29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21" y="42"/>
                  </a:lnTo>
                  <a:lnTo>
                    <a:pt x="21" y="46"/>
                  </a:lnTo>
                  <a:lnTo>
                    <a:pt x="19" y="52"/>
                  </a:lnTo>
                  <a:lnTo>
                    <a:pt x="17" y="59"/>
                  </a:lnTo>
                  <a:lnTo>
                    <a:pt x="17" y="63"/>
                  </a:lnTo>
                  <a:lnTo>
                    <a:pt x="17" y="63"/>
                  </a:lnTo>
                  <a:lnTo>
                    <a:pt x="15" y="65"/>
                  </a:lnTo>
                  <a:lnTo>
                    <a:pt x="15" y="71"/>
                  </a:lnTo>
                  <a:lnTo>
                    <a:pt x="12" y="71"/>
                  </a:lnTo>
                  <a:lnTo>
                    <a:pt x="6" y="73"/>
                  </a:lnTo>
                  <a:lnTo>
                    <a:pt x="4" y="75"/>
                  </a:lnTo>
                  <a:lnTo>
                    <a:pt x="6" y="80"/>
                  </a:lnTo>
                  <a:lnTo>
                    <a:pt x="4" y="84"/>
                  </a:lnTo>
                  <a:lnTo>
                    <a:pt x="2" y="84"/>
                  </a:lnTo>
                  <a:lnTo>
                    <a:pt x="0" y="88"/>
                  </a:lnTo>
                  <a:lnTo>
                    <a:pt x="2" y="96"/>
                  </a:lnTo>
                  <a:lnTo>
                    <a:pt x="4" y="103"/>
                  </a:lnTo>
                  <a:lnTo>
                    <a:pt x="6" y="105"/>
                  </a:lnTo>
                  <a:lnTo>
                    <a:pt x="10" y="111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767560" y="3887640"/>
              <a:ext cx="68040" cy="74160"/>
            </a:xfrm>
            <a:custGeom>
              <a:avLst/>
              <a:gdLst/>
              <a:ahLst/>
              <a:rect l="l" t="t" r="r" b="b"/>
              <a:pathLst>
                <a:path w="227" h="213">
                  <a:moveTo>
                    <a:pt x="60" y="40"/>
                  </a:moveTo>
                  <a:lnTo>
                    <a:pt x="56" y="42"/>
                  </a:lnTo>
                  <a:lnTo>
                    <a:pt x="52" y="48"/>
                  </a:lnTo>
                  <a:lnTo>
                    <a:pt x="50" y="54"/>
                  </a:lnTo>
                  <a:lnTo>
                    <a:pt x="52" y="58"/>
                  </a:lnTo>
                  <a:lnTo>
                    <a:pt x="52" y="61"/>
                  </a:lnTo>
                  <a:lnTo>
                    <a:pt x="52" y="67"/>
                  </a:lnTo>
                  <a:lnTo>
                    <a:pt x="52" y="71"/>
                  </a:lnTo>
                  <a:lnTo>
                    <a:pt x="46" y="71"/>
                  </a:lnTo>
                  <a:lnTo>
                    <a:pt x="39" y="75"/>
                  </a:lnTo>
                  <a:lnTo>
                    <a:pt x="35" y="81"/>
                  </a:lnTo>
                  <a:lnTo>
                    <a:pt x="33" y="84"/>
                  </a:lnTo>
                  <a:lnTo>
                    <a:pt x="29" y="88"/>
                  </a:lnTo>
                  <a:lnTo>
                    <a:pt x="21" y="94"/>
                  </a:lnTo>
                  <a:lnTo>
                    <a:pt x="12" y="102"/>
                  </a:lnTo>
                  <a:lnTo>
                    <a:pt x="6" y="102"/>
                  </a:lnTo>
                  <a:lnTo>
                    <a:pt x="8" y="106"/>
                  </a:lnTo>
                  <a:lnTo>
                    <a:pt x="12" y="111"/>
                  </a:lnTo>
                  <a:lnTo>
                    <a:pt x="12" y="115"/>
                  </a:lnTo>
                  <a:lnTo>
                    <a:pt x="17" y="123"/>
                  </a:lnTo>
                  <a:lnTo>
                    <a:pt x="19" y="127"/>
                  </a:lnTo>
                  <a:lnTo>
                    <a:pt x="16" y="130"/>
                  </a:lnTo>
                  <a:lnTo>
                    <a:pt x="16" y="138"/>
                  </a:lnTo>
                  <a:lnTo>
                    <a:pt x="16" y="144"/>
                  </a:lnTo>
                  <a:lnTo>
                    <a:pt x="14" y="146"/>
                  </a:lnTo>
                  <a:lnTo>
                    <a:pt x="16" y="155"/>
                  </a:lnTo>
                  <a:lnTo>
                    <a:pt x="16" y="161"/>
                  </a:lnTo>
                  <a:lnTo>
                    <a:pt x="12" y="165"/>
                  </a:lnTo>
                  <a:lnTo>
                    <a:pt x="8" y="165"/>
                  </a:lnTo>
                  <a:lnTo>
                    <a:pt x="4" y="169"/>
                  </a:lnTo>
                  <a:lnTo>
                    <a:pt x="0" y="169"/>
                  </a:lnTo>
                  <a:lnTo>
                    <a:pt x="0" y="175"/>
                  </a:lnTo>
                  <a:lnTo>
                    <a:pt x="4" y="178"/>
                  </a:lnTo>
                  <a:lnTo>
                    <a:pt x="10" y="184"/>
                  </a:lnTo>
                  <a:lnTo>
                    <a:pt x="12" y="188"/>
                  </a:lnTo>
                  <a:lnTo>
                    <a:pt x="12" y="194"/>
                  </a:lnTo>
                  <a:lnTo>
                    <a:pt x="12" y="198"/>
                  </a:lnTo>
                  <a:lnTo>
                    <a:pt x="16" y="198"/>
                  </a:lnTo>
                  <a:lnTo>
                    <a:pt x="27" y="196"/>
                  </a:lnTo>
                  <a:lnTo>
                    <a:pt x="35" y="200"/>
                  </a:lnTo>
                  <a:lnTo>
                    <a:pt x="39" y="202"/>
                  </a:lnTo>
                  <a:lnTo>
                    <a:pt x="44" y="205"/>
                  </a:lnTo>
                  <a:lnTo>
                    <a:pt x="48" y="205"/>
                  </a:lnTo>
                  <a:lnTo>
                    <a:pt x="52" y="203"/>
                  </a:lnTo>
                  <a:lnTo>
                    <a:pt x="62" y="205"/>
                  </a:lnTo>
                  <a:lnTo>
                    <a:pt x="63" y="205"/>
                  </a:lnTo>
                  <a:lnTo>
                    <a:pt x="71" y="211"/>
                  </a:lnTo>
                  <a:lnTo>
                    <a:pt x="79" y="213"/>
                  </a:lnTo>
                  <a:lnTo>
                    <a:pt x="83" y="209"/>
                  </a:lnTo>
                  <a:lnTo>
                    <a:pt x="92" y="207"/>
                  </a:lnTo>
                  <a:lnTo>
                    <a:pt x="96" y="209"/>
                  </a:lnTo>
                  <a:lnTo>
                    <a:pt x="106" y="211"/>
                  </a:lnTo>
                  <a:lnTo>
                    <a:pt x="117" y="205"/>
                  </a:lnTo>
                  <a:lnTo>
                    <a:pt x="125" y="200"/>
                  </a:lnTo>
                  <a:lnTo>
                    <a:pt x="131" y="196"/>
                  </a:lnTo>
                  <a:lnTo>
                    <a:pt x="133" y="194"/>
                  </a:lnTo>
                  <a:lnTo>
                    <a:pt x="133" y="188"/>
                  </a:lnTo>
                  <a:lnTo>
                    <a:pt x="131" y="188"/>
                  </a:lnTo>
                  <a:lnTo>
                    <a:pt x="129" y="186"/>
                  </a:lnTo>
                  <a:lnTo>
                    <a:pt x="129" y="184"/>
                  </a:lnTo>
                  <a:lnTo>
                    <a:pt x="127" y="184"/>
                  </a:lnTo>
                  <a:lnTo>
                    <a:pt x="123" y="182"/>
                  </a:lnTo>
                  <a:lnTo>
                    <a:pt x="127" y="178"/>
                  </a:lnTo>
                  <a:lnTo>
                    <a:pt x="129" y="175"/>
                  </a:lnTo>
                  <a:lnTo>
                    <a:pt x="129" y="169"/>
                  </a:lnTo>
                  <a:lnTo>
                    <a:pt x="129" y="163"/>
                  </a:lnTo>
                  <a:lnTo>
                    <a:pt x="133" y="159"/>
                  </a:lnTo>
                  <a:lnTo>
                    <a:pt x="136" y="155"/>
                  </a:lnTo>
                  <a:lnTo>
                    <a:pt x="144" y="155"/>
                  </a:lnTo>
                  <a:lnTo>
                    <a:pt x="150" y="155"/>
                  </a:lnTo>
                  <a:lnTo>
                    <a:pt x="154" y="152"/>
                  </a:lnTo>
                  <a:lnTo>
                    <a:pt x="152" y="146"/>
                  </a:lnTo>
                  <a:lnTo>
                    <a:pt x="154" y="136"/>
                  </a:lnTo>
                  <a:lnTo>
                    <a:pt x="152" y="130"/>
                  </a:lnTo>
                  <a:lnTo>
                    <a:pt x="152" y="125"/>
                  </a:lnTo>
                  <a:lnTo>
                    <a:pt x="150" y="117"/>
                  </a:lnTo>
                  <a:lnTo>
                    <a:pt x="152" y="111"/>
                  </a:lnTo>
                  <a:lnTo>
                    <a:pt x="154" y="109"/>
                  </a:lnTo>
                  <a:lnTo>
                    <a:pt x="158" y="107"/>
                  </a:lnTo>
                  <a:lnTo>
                    <a:pt x="158" y="102"/>
                  </a:lnTo>
                  <a:lnTo>
                    <a:pt x="156" y="98"/>
                  </a:lnTo>
                  <a:lnTo>
                    <a:pt x="152" y="94"/>
                  </a:lnTo>
                  <a:lnTo>
                    <a:pt x="152" y="90"/>
                  </a:lnTo>
                  <a:lnTo>
                    <a:pt x="154" y="84"/>
                  </a:lnTo>
                  <a:lnTo>
                    <a:pt x="156" y="83"/>
                  </a:lnTo>
                  <a:lnTo>
                    <a:pt x="159" y="81"/>
                  </a:lnTo>
                  <a:lnTo>
                    <a:pt x="161" y="79"/>
                  </a:lnTo>
                  <a:lnTo>
                    <a:pt x="161" y="75"/>
                  </a:lnTo>
                  <a:lnTo>
                    <a:pt x="161" y="71"/>
                  </a:lnTo>
                  <a:lnTo>
                    <a:pt x="163" y="65"/>
                  </a:lnTo>
                  <a:lnTo>
                    <a:pt x="163" y="58"/>
                  </a:lnTo>
                  <a:lnTo>
                    <a:pt x="169" y="58"/>
                  </a:lnTo>
                  <a:lnTo>
                    <a:pt x="173" y="52"/>
                  </a:lnTo>
                  <a:lnTo>
                    <a:pt x="179" y="46"/>
                  </a:lnTo>
                  <a:lnTo>
                    <a:pt x="184" y="44"/>
                  </a:lnTo>
                  <a:lnTo>
                    <a:pt x="186" y="42"/>
                  </a:lnTo>
                  <a:lnTo>
                    <a:pt x="196" y="36"/>
                  </a:lnTo>
                  <a:lnTo>
                    <a:pt x="200" y="31"/>
                  </a:lnTo>
                  <a:lnTo>
                    <a:pt x="204" y="27"/>
                  </a:lnTo>
                  <a:lnTo>
                    <a:pt x="209" y="27"/>
                  </a:lnTo>
                  <a:lnTo>
                    <a:pt x="209" y="21"/>
                  </a:lnTo>
                  <a:lnTo>
                    <a:pt x="211" y="19"/>
                  </a:lnTo>
                  <a:lnTo>
                    <a:pt x="215" y="15"/>
                  </a:lnTo>
                  <a:lnTo>
                    <a:pt x="217" y="13"/>
                  </a:lnTo>
                  <a:lnTo>
                    <a:pt x="219" y="12"/>
                  </a:lnTo>
                  <a:lnTo>
                    <a:pt x="227" y="8"/>
                  </a:lnTo>
                  <a:lnTo>
                    <a:pt x="225" y="6"/>
                  </a:lnTo>
                  <a:lnTo>
                    <a:pt x="221" y="4"/>
                  </a:lnTo>
                  <a:lnTo>
                    <a:pt x="217" y="2"/>
                  </a:lnTo>
                  <a:lnTo>
                    <a:pt x="211" y="0"/>
                  </a:lnTo>
                  <a:lnTo>
                    <a:pt x="205" y="0"/>
                  </a:lnTo>
                  <a:lnTo>
                    <a:pt x="202" y="0"/>
                  </a:lnTo>
                  <a:lnTo>
                    <a:pt x="196" y="0"/>
                  </a:lnTo>
                  <a:lnTo>
                    <a:pt x="192" y="0"/>
                  </a:lnTo>
                  <a:lnTo>
                    <a:pt x="188" y="4"/>
                  </a:lnTo>
                  <a:lnTo>
                    <a:pt x="186" y="6"/>
                  </a:lnTo>
                  <a:lnTo>
                    <a:pt x="181" y="6"/>
                  </a:lnTo>
                  <a:lnTo>
                    <a:pt x="177" y="8"/>
                  </a:lnTo>
                  <a:lnTo>
                    <a:pt x="175" y="10"/>
                  </a:lnTo>
                  <a:lnTo>
                    <a:pt x="169" y="12"/>
                  </a:lnTo>
                  <a:lnTo>
                    <a:pt x="169" y="8"/>
                  </a:lnTo>
                  <a:lnTo>
                    <a:pt x="169" y="4"/>
                  </a:lnTo>
                  <a:lnTo>
                    <a:pt x="167" y="4"/>
                  </a:lnTo>
                  <a:lnTo>
                    <a:pt x="163" y="4"/>
                  </a:lnTo>
                  <a:lnTo>
                    <a:pt x="159" y="4"/>
                  </a:lnTo>
                  <a:lnTo>
                    <a:pt x="156" y="4"/>
                  </a:lnTo>
                  <a:lnTo>
                    <a:pt x="154" y="0"/>
                  </a:lnTo>
                  <a:lnTo>
                    <a:pt x="148" y="2"/>
                  </a:lnTo>
                  <a:lnTo>
                    <a:pt x="144" y="4"/>
                  </a:lnTo>
                  <a:lnTo>
                    <a:pt x="138" y="4"/>
                  </a:lnTo>
                  <a:lnTo>
                    <a:pt x="125" y="6"/>
                  </a:lnTo>
                  <a:lnTo>
                    <a:pt x="117" y="10"/>
                  </a:lnTo>
                  <a:lnTo>
                    <a:pt x="113" y="17"/>
                  </a:lnTo>
                  <a:lnTo>
                    <a:pt x="106" y="21"/>
                  </a:lnTo>
                  <a:lnTo>
                    <a:pt x="100" y="27"/>
                  </a:lnTo>
                  <a:lnTo>
                    <a:pt x="96" y="29"/>
                  </a:lnTo>
                  <a:lnTo>
                    <a:pt x="85" y="33"/>
                  </a:lnTo>
                  <a:lnTo>
                    <a:pt x="77" y="29"/>
                  </a:lnTo>
                  <a:lnTo>
                    <a:pt x="71" y="23"/>
                  </a:lnTo>
                  <a:lnTo>
                    <a:pt x="63" y="27"/>
                  </a:lnTo>
                  <a:lnTo>
                    <a:pt x="63" y="33"/>
                  </a:lnTo>
                  <a:lnTo>
                    <a:pt x="60" y="4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717520" y="3857400"/>
              <a:ext cx="83880" cy="54720"/>
            </a:xfrm>
            <a:custGeom>
              <a:avLst/>
              <a:gdLst/>
              <a:ahLst/>
              <a:rect l="l" t="t" r="r" b="b"/>
              <a:pathLst>
                <a:path w="278" h="150">
                  <a:moveTo>
                    <a:pt x="50" y="54"/>
                  </a:moveTo>
                  <a:lnTo>
                    <a:pt x="50" y="52"/>
                  </a:lnTo>
                  <a:lnTo>
                    <a:pt x="52" y="50"/>
                  </a:lnTo>
                  <a:lnTo>
                    <a:pt x="56" y="48"/>
                  </a:lnTo>
                  <a:lnTo>
                    <a:pt x="56" y="56"/>
                  </a:lnTo>
                  <a:lnTo>
                    <a:pt x="59" y="64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9" y="68"/>
                  </a:lnTo>
                  <a:lnTo>
                    <a:pt x="71" y="69"/>
                  </a:lnTo>
                  <a:lnTo>
                    <a:pt x="75" y="69"/>
                  </a:lnTo>
                  <a:lnTo>
                    <a:pt x="75" y="71"/>
                  </a:lnTo>
                  <a:lnTo>
                    <a:pt x="79" y="73"/>
                  </a:lnTo>
                  <a:lnTo>
                    <a:pt x="81" y="71"/>
                  </a:lnTo>
                  <a:lnTo>
                    <a:pt x="84" y="69"/>
                  </a:lnTo>
                  <a:lnTo>
                    <a:pt x="86" y="73"/>
                  </a:lnTo>
                  <a:lnTo>
                    <a:pt x="88" y="79"/>
                  </a:lnTo>
                  <a:lnTo>
                    <a:pt x="90" y="81"/>
                  </a:lnTo>
                  <a:lnTo>
                    <a:pt x="92" y="81"/>
                  </a:lnTo>
                  <a:lnTo>
                    <a:pt x="98" y="75"/>
                  </a:lnTo>
                  <a:lnTo>
                    <a:pt x="106" y="69"/>
                  </a:lnTo>
                  <a:lnTo>
                    <a:pt x="113" y="69"/>
                  </a:lnTo>
                  <a:lnTo>
                    <a:pt x="119" y="68"/>
                  </a:lnTo>
                  <a:lnTo>
                    <a:pt x="123" y="64"/>
                  </a:lnTo>
                  <a:lnTo>
                    <a:pt x="127" y="60"/>
                  </a:lnTo>
                  <a:lnTo>
                    <a:pt x="129" y="54"/>
                  </a:lnTo>
                  <a:lnTo>
                    <a:pt x="138" y="48"/>
                  </a:lnTo>
                  <a:lnTo>
                    <a:pt x="148" y="45"/>
                  </a:lnTo>
                  <a:lnTo>
                    <a:pt x="152" y="41"/>
                  </a:lnTo>
                  <a:lnTo>
                    <a:pt x="150" y="37"/>
                  </a:lnTo>
                  <a:lnTo>
                    <a:pt x="150" y="35"/>
                  </a:lnTo>
                  <a:lnTo>
                    <a:pt x="153" y="31"/>
                  </a:lnTo>
                  <a:lnTo>
                    <a:pt x="159" y="25"/>
                  </a:lnTo>
                  <a:lnTo>
                    <a:pt x="159" y="23"/>
                  </a:lnTo>
                  <a:lnTo>
                    <a:pt x="157" y="21"/>
                  </a:lnTo>
                  <a:lnTo>
                    <a:pt x="152" y="18"/>
                  </a:lnTo>
                  <a:lnTo>
                    <a:pt x="152" y="16"/>
                  </a:lnTo>
                  <a:lnTo>
                    <a:pt x="153" y="12"/>
                  </a:lnTo>
                  <a:lnTo>
                    <a:pt x="153" y="6"/>
                  </a:lnTo>
                  <a:lnTo>
                    <a:pt x="155" y="2"/>
                  </a:lnTo>
                  <a:lnTo>
                    <a:pt x="159" y="0"/>
                  </a:lnTo>
                  <a:lnTo>
                    <a:pt x="163" y="0"/>
                  </a:lnTo>
                  <a:lnTo>
                    <a:pt x="165" y="0"/>
                  </a:lnTo>
                  <a:lnTo>
                    <a:pt x="173" y="2"/>
                  </a:lnTo>
                  <a:lnTo>
                    <a:pt x="180" y="2"/>
                  </a:lnTo>
                  <a:lnTo>
                    <a:pt x="184" y="6"/>
                  </a:lnTo>
                  <a:lnTo>
                    <a:pt x="184" y="8"/>
                  </a:lnTo>
                  <a:lnTo>
                    <a:pt x="188" y="14"/>
                  </a:lnTo>
                  <a:lnTo>
                    <a:pt x="194" y="20"/>
                  </a:lnTo>
                  <a:lnTo>
                    <a:pt x="196" y="21"/>
                  </a:lnTo>
                  <a:lnTo>
                    <a:pt x="196" y="18"/>
                  </a:lnTo>
                  <a:lnTo>
                    <a:pt x="198" y="16"/>
                  </a:lnTo>
                  <a:lnTo>
                    <a:pt x="203" y="18"/>
                  </a:lnTo>
                  <a:lnTo>
                    <a:pt x="209" y="18"/>
                  </a:lnTo>
                  <a:lnTo>
                    <a:pt x="219" y="21"/>
                  </a:lnTo>
                  <a:lnTo>
                    <a:pt x="223" y="21"/>
                  </a:lnTo>
                  <a:lnTo>
                    <a:pt x="226" y="20"/>
                  </a:lnTo>
                  <a:lnTo>
                    <a:pt x="228" y="23"/>
                  </a:lnTo>
                  <a:lnTo>
                    <a:pt x="230" y="25"/>
                  </a:lnTo>
                  <a:lnTo>
                    <a:pt x="232" y="27"/>
                  </a:lnTo>
                  <a:lnTo>
                    <a:pt x="236" y="29"/>
                  </a:lnTo>
                  <a:lnTo>
                    <a:pt x="238" y="29"/>
                  </a:lnTo>
                  <a:lnTo>
                    <a:pt x="240" y="31"/>
                  </a:lnTo>
                  <a:lnTo>
                    <a:pt x="242" y="37"/>
                  </a:lnTo>
                  <a:lnTo>
                    <a:pt x="240" y="41"/>
                  </a:lnTo>
                  <a:lnTo>
                    <a:pt x="242" y="46"/>
                  </a:lnTo>
                  <a:lnTo>
                    <a:pt x="240" y="48"/>
                  </a:lnTo>
                  <a:lnTo>
                    <a:pt x="238" y="52"/>
                  </a:lnTo>
                  <a:lnTo>
                    <a:pt x="236" y="54"/>
                  </a:lnTo>
                  <a:lnTo>
                    <a:pt x="242" y="56"/>
                  </a:lnTo>
                  <a:lnTo>
                    <a:pt x="246" y="56"/>
                  </a:lnTo>
                  <a:lnTo>
                    <a:pt x="253" y="56"/>
                  </a:lnTo>
                  <a:lnTo>
                    <a:pt x="257" y="62"/>
                  </a:lnTo>
                  <a:lnTo>
                    <a:pt x="261" y="68"/>
                  </a:lnTo>
                  <a:lnTo>
                    <a:pt x="265" y="75"/>
                  </a:lnTo>
                  <a:lnTo>
                    <a:pt x="267" y="79"/>
                  </a:lnTo>
                  <a:lnTo>
                    <a:pt x="271" y="85"/>
                  </a:lnTo>
                  <a:lnTo>
                    <a:pt x="274" y="89"/>
                  </a:lnTo>
                  <a:lnTo>
                    <a:pt x="278" y="91"/>
                  </a:lnTo>
                  <a:lnTo>
                    <a:pt x="274" y="98"/>
                  </a:lnTo>
                  <a:lnTo>
                    <a:pt x="267" y="102"/>
                  </a:lnTo>
                  <a:lnTo>
                    <a:pt x="261" y="108"/>
                  </a:lnTo>
                  <a:lnTo>
                    <a:pt x="257" y="110"/>
                  </a:lnTo>
                  <a:lnTo>
                    <a:pt x="246" y="114"/>
                  </a:lnTo>
                  <a:lnTo>
                    <a:pt x="238" y="110"/>
                  </a:lnTo>
                  <a:lnTo>
                    <a:pt x="232" y="104"/>
                  </a:lnTo>
                  <a:lnTo>
                    <a:pt x="224" y="108"/>
                  </a:lnTo>
                  <a:lnTo>
                    <a:pt x="224" y="114"/>
                  </a:lnTo>
                  <a:lnTo>
                    <a:pt x="221" y="121"/>
                  </a:lnTo>
                  <a:lnTo>
                    <a:pt x="215" y="112"/>
                  </a:lnTo>
                  <a:lnTo>
                    <a:pt x="211" y="106"/>
                  </a:lnTo>
                  <a:lnTo>
                    <a:pt x="209" y="100"/>
                  </a:lnTo>
                  <a:lnTo>
                    <a:pt x="201" y="94"/>
                  </a:lnTo>
                  <a:lnTo>
                    <a:pt x="198" y="91"/>
                  </a:lnTo>
                  <a:lnTo>
                    <a:pt x="192" y="91"/>
                  </a:lnTo>
                  <a:lnTo>
                    <a:pt x="188" y="93"/>
                  </a:lnTo>
                  <a:lnTo>
                    <a:pt x="182" y="93"/>
                  </a:lnTo>
                  <a:lnTo>
                    <a:pt x="180" y="98"/>
                  </a:lnTo>
                  <a:lnTo>
                    <a:pt x="178" y="106"/>
                  </a:lnTo>
                  <a:lnTo>
                    <a:pt x="175" y="114"/>
                  </a:lnTo>
                  <a:lnTo>
                    <a:pt x="173" y="117"/>
                  </a:lnTo>
                  <a:lnTo>
                    <a:pt x="169" y="119"/>
                  </a:lnTo>
                  <a:lnTo>
                    <a:pt x="165" y="123"/>
                  </a:lnTo>
                  <a:lnTo>
                    <a:pt x="165" y="129"/>
                  </a:lnTo>
                  <a:lnTo>
                    <a:pt x="161" y="133"/>
                  </a:lnTo>
                  <a:lnTo>
                    <a:pt x="153" y="135"/>
                  </a:lnTo>
                  <a:lnTo>
                    <a:pt x="148" y="139"/>
                  </a:lnTo>
                  <a:lnTo>
                    <a:pt x="146" y="137"/>
                  </a:lnTo>
                  <a:lnTo>
                    <a:pt x="144" y="135"/>
                  </a:lnTo>
                  <a:lnTo>
                    <a:pt x="142" y="125"/>
                  </a:lnTo>
                  <a:lnTo>
                    <a:pt x="146" y="117"/>
                  </a:lnTo>
                  <a:lnTo>
                    <a:pt x="150" y="108"/>
                  </a:lnTo>
                  <a:lnTo>
                    <a:pt x="157" y="98"/>
                  </a:lnTo>
                  <a:lnTo>
                    <a:pt x="159" y="94"/>
                  </a:lnTo>
                  <a:lnTo>
                    <a:pt x="157" y="93"/>
                  </a:lnTo>
                  <a:lnTo>
                    <a:pt x="153" y="93"/>
                  </a:lnTo>
                  <a:lnTo>
                    <a:pt x="148" y="93"/>
                  </a:lnTo>
                  <a:lnTo>
                    <a:pt x="142" y="91"/>
                  </a:lnTo>
                  <a:lnTo>
                    <a:pt x="138" y="91"/>
                  </a:lnTo>
                  <a:lnTo>
                    <a:pt x="136" y="93"/>
                  </a:lnTo>
                  <a:lnTo>
                    <a:pt x="127" y="96"/>
                  </a:lnTo>
                  <a:lnTo>
                    <a:pt x="119" y="100"/>
                  </a:lnTo>
                  <a:lnTo>
                    <a:pt x="115" y="108"/>
                  </a:lnTo>
                  <a:lnTo>
                    <a:pt x="111" y="112"/>
                  </a:lnTo>
                  <a:lnTo>
                    <a:pt x="107" y="116"/>
                  </a:lnTo>
                  <a:lnTo>
                    <a:pt x="104" y="114"/>
                  </a:lnTo>
                  <a:lnTo>
                    <a:pt x="100" y="117"/>
                  </a:lnTo>
                  <a:lnTo>
                    <a:pt x="96" y="123"/>
                  </a:lnTo>
                  <a:lnTo>
                    <a:pt x="92" y="127"/>
                  </a:lnTo>
                  <a:lnTo>
                    <a:pt x="92" y="133"/>
                  </a:lnTo>
                  <a:lnTo>
                    <a:pt x="92" y="137"/>
                  </a:lnTo>
                  <a:lnTo>
                    <a:pt x="92" y="139"/>
                  </a:lnTo>
                  <a:lnTo>
                    <a:pt x="90" y="142"/>
                  </a:lnTo>
                  <a:lnTo>
                    <a:pt x="84" y="142"/>
                  </a:lnTo>
                  <a:lnTo>
                    <a:pt x="75" y="142"/>
                  </a:lnTo>
                  <a:lnTo>
                    <a:pt x="71" y="146"/>
                  </a:lnTo>
                  <a:lnTo>
                    <a:pt x="65" y="148"/>
                  </a:lnTo>
                  <a:lnTo>
                    <a:pt x="61" y="148"/>
                  </a:lnTo>
                  <a:lnTo>
                    <a:pt x="56" y="148"/>
                  </a:lnTo>
                  <a:lnTo>
                    <a:pt x="48" y="150"/>
                  </a:lnTo>
                  <a:lnTo>
                    <a:pt x="44" y="150"/>
                  </a:lnTo>
                  <a:lnTo>
                    <a:pt x="38" y="148"/>
                  </a:lnTo>
                  <a:lnTo>
                    <a:pt x="33" y="148"/>
                  </a:lnTo>
                  <a:lnTo>
                    <a:pt x="29" y="144"/>
                  </a:lnTo>
                  <a:lnTo>
                    <a:pt x="29" y="139"/>
                  </a:lnTo>
                  <a:lnTo>
                    <a:pt x="29" y="129"/>
                  </a:lnTo>
                  <a:lnTo>
                    <a:pt x="23" y="123"/>
                  </a:lnTo>
                  <a:lnTo>
                    <a:pt x="17" y="121"/>
                  </a:lnTo>
                  <a:lnTo>
                    <a:pt x="8" y="121"/>
                  </a:lnTo>
                  <a:lnTo>
                    <a:pt x="4" y="117"/>
                  </a:lnTo>
                  <a:lnTo>
                    <a:pt x="0" y="114"/>
                  </a:lnTo>
                  <a:lnTo>
                    <a:pt x="6" y="112"/>
                  </a:lnTo>
                  <a:lnTo>
                    <a:pt x="10" y="110"/>
                  </a:lnTo>
                  <a:lnTo>
                    <a:pt x="11" y="104"/>
                  </a:lnTo>
                  <a:lnTo>
                    <a:pt x="17" y="102"/>
                  </a:lnTo>
                  <a:lnTo>
                    <a:pt x="21" y="102"/>
                  </a:lnTo>
                  <a:lnTo>
                    <a:pt x="21" y="98"/>
                  </a:lnTo>
                  <a:lnTo>
                    <a:pt x="25" y="93"/>
                  </a:lnTo>
                  <a:lnTo>
                    <a:pt x="29" y="87"/>
                  </a:lnTo>
                  <a:lnTo>
                    <a:pt x="27" y="81"/>
                  </a:lnTo>
                  <a:lnTo>
                    <a:pt x="21" y="75"/>
                  </a:lnTo>
                  <a:lnTo>
                    <a:pt x="17" y="73"/>
                  </a:lnTo>
                  <a:lnTo>
                    <a:pt x="17" y="71"/>
                  </a:lnTo>
                  <a:lnTo>
                    <a:pt x="21" y="71"/>
                  </a:lnTo>
                  <a:lnTo>
                    <a:pt x="25" y="69"/>
                  </a:lnTo>
                  <a:lnTo>
                    <a:pt x="29" y="71"/>
                  </a:lnTo>
                  <a:lnTo>
                    <a:pt x="35" y="71"/>
                  </a:lnTo>
                  <a:lnTo>
                    <a:pt x="42" y="69"/>
                  </a:lnTo>
                  <a:lnTo>
                    <a:pt x="46" y="68"/>
                  </a:lnTo>
                  <a:lnTo>
                    <a:pt x="48" y="64"/>
                  </a:lnTo>
                  <a:lnTo>
                    <a:pt x="48" y="58"/>
                  </a:lnTo>
                  <a:lnTo>
                    <a:pt x="50" y="5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736960" y="3891240"/>
              <a:ext cx="48240" cy="74160"/>
            </a:xfrm>
            <a:custGeom>
              <a:avLst/>
              <a:gdLst/>
              <a:ahLst/>
              <a:rect l="l" t="t" r="r" b="b"/>
              <a:pathLst>
                <a:path w="160" h="209">
                  <a:moveTo>
                    <a:pt x="2" y="184"/>
                  </a:moveTo>
                  <a:lnTo>
                    <a:pt x="2" y="176"/>
                  </a:lnTo>
                  <a:lnTo>
                    <a:pt x="0" y="172"/>
                  </a:lnTo>
                  <a:lnTo>
                    <a:pt x="0" y="168"/>
                  </a:lnTo>
                  <a:lnTo>
                    <a:pt x="0" y="167"/>
                  </a:lnTo>
                  <a:lnTo>
                    <a:pt x="0" y="163"/>
                  </a:lnTo>
                  <a:lnTo>
                    <a:pt x="8" y="155"/>
                  </a:lnTo>
                  <a:lnTo>
                    <a:pt x="12" y="147"/>
                  </a:lnTo>
                  <a:lnTo>
                    <a:pt x="10" y="145"/>
                  </a:lnTo>
                  <a:lnTo>
                    <a:pt x="12" y="142"/>
                  </a:lnTo>
                  <a:lnTo>
                    <a:pt x="10" y="142"/>
                  </a:lnTo>
                  <a:lnTo>
                    <a:pt x="4" y="140"/>
                  </a:lnTo>
                  <a:lnTo>
                    <a:pt x="4" y="138"/>
                  </a:lnTo>
                  <a:lnTo>
                    <a:pt x="6" y="134"/>
                  </a:lnTo>
                  <a:lnTo>
                    <a:pt x="8" y="124"/>
                  </a:lnTo>
                  <a:lnTo>
                    <a:pt x="8" y="117"/>
                  </a:lnTo>
                  <a:lnTo>
                    <a:pt x="12" y="115"/>
                  </a:lnTo>
                  <a:lnTo>
                    <a:pt x="18" y="113"/>
                  </a:lnTo>
                  <a:lnTo>
                    <a:pt x="16" y="109"/>
                  </a:lnTo>
                  <a:lnTo>
                    <a:pt x="14" y="103"/>
                  </a:lnTo>
                  <a:lnTo>
                    <a:pt x="14" y="97"/>
                  </a:lnTo>
                  <a:lnTo>
                    <a:pt x="12" y="96"/>
                  </a:lnTo>
                  <a:lnTo>
                    <a:pt x="10" y="88"/>
                  </a:lnTo>
                  <a:lnTo>
                    <a:pt x="8" y="71"/>
                  </a:lnTo>
                  <a:lnTo>
                    <a:pt x="10" y="65"/>
                  </a:lnTo>
                  <a:lnTo>
                    <a:pt x="10" y="55"/>
                  </a:lnTo>
                  <a:lnTo>
                    <a:pt x="14" y="51"/>
                  </a:lnTo>
                  <a:lnTo>
                    <a:pt x="23" y="51"/>
                  </a:lnTo>
                  <a:lnTo>
                    <a:pt x="29" y="51"/>
                  </a:lnTo>
                  <a:lnTo>
                    <a:pt x="31" y="48"/>
                  </a:lnTo>
                  <a:lnTo>
                    <a:pt x="31" y="46"/>
                  </a:lnTo>
                  <a:lnTo>
                    <a:pt x="31" y="42"/>
                  </a:lnTo>
                  <a:lnTo>
                    <a:pt x="31" y="36"/>
                  </a:lnTo>
                  <a:lnTo>
                    <a:pt x="35" y="32"/>
                  </a:lnTo>
                  <a:lnTo>
                    <a:pt x="39" y="26"/>
                  </a:lnTo>
                  <a:lnTo>
                    <a:pt x="43" y="23"/>
                  </a:lnTo>
                  <a:lnTo>
                    <a:pt x="46" y="25"/>
                  </a:lnTo>
                  <a:lnTo>
                    <a:pt x="50" y="21"/>
                  </a:lnTo>
                  <a:lnTo>
                    <a:pt x="54" y="17"/>
                  </a:lnTo>
                  <a:lnTo>
                    <a:pt x="58" y="9"/>
                  </a:lnTo>
                  <a:lnTo>
                    <a:pt x="66" y="5"/>
                  </a:lnTo>
                  <a:lnTo>
                    <a:pt x="75" y="2"/>
                  </a:lnTo>
                  <a:lnTo>
                    <a:pt x="77" y="0"/>
                  </a:lnTo>
                  <a:lnTo>
                    <a:pt x="81" y="0"/>
                  </a:lnTo>
                  <a:lnTo>
                    <a:pt x="87" y="2"/>
                  </a:lnTo>
                  <a:lnTo>
                    <a:pt x="92" y="2"/>
                  </a:lnTo>
                  <a:lnTo>
                    <a:pt x="96" y="2"/>
                  </a:lnTo>
                  <a:lnTo>
                    <a:pt x="98" y="3"/>
                  </a:lnTo>
                  <a:lnTo>
                    <a:pt x="96" y="7"/>
                  </a:lnTo>
                  <a:lnTo>
                    <a:pt x="89" y="17"/>
                  </a:lnTo>
                  <a:lnTo>
                    <a:pt x="85" y="26"/>
                  </a:lnTo>
                  <a:lnTo>
                    <a:pt x="81" y="34"/>
                  </a:lnTo>
                  <a:lnTo>
                    <a:pt x="83" y="44"/>
                  </a:lnTo>
                  <a:lnTo>
                    <a:pt x="85" y="46"/>
                  </a:lnTo>
                  <a:lnTo>
                    <a:pt x="87" y="48"/>
                  </a:lnTo>
                  <a:lnTo>
                    <a:pt x="92" y="44"/>
                  </a:lnTo>
                  <a:lnTo>
                    <a:pt x="100" y="42"/>
                  </a:lnTo>
                  <a:lnTo>
                    <a:pt x="104" y="38"/>
                  </a:lnTo>
                  <a:lnTo>
                    <a:pt x="104" y="32"/>
                  </a:lnTo>
                  <a:lnTo>
                    <a:pt x="108" y="28"/>
                  </a:lnTo>
                  <a:lnTo>
                    <a:pt x="112" y="26"/>
                  </a:lnTo>
                  <a:lnTo>
                    <a:pt x="114" y="23"/>
                  </a:lnTo>
                  <a:lnTo>
                    <a:pt x="117" y="15"/>
                  </a:lnTo>
                  <a:lnTo>
                    <a:pt x="119" y="7"/>
                  </a:lnTo>
                  <a:lnTo>
                    <a:pt x="121" y="2"/>
                  </a:lnTo>
                  <a:lnTo>
                    <a:pt x="127" y="2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0" y="3"/>
                  </a:lnTo>
                  <a:lnTo>
                    <a:pt x="148" y="9"/>
                  </a:lnTo>
                  <a:lnTo>
                    <a:pt x="150" y="15"/>
                  </a:lnTo>
                  <a:lnTo>
                    <a:pt x="154" y="21"/>
                  </a:lnTo>
                  <a:lnTo>
                    <a:pt x="160" y="30"/>
                  </a:lnTo>
                  <a:lnTo>
                    <a:pt x="156" y="32"/>
                  </a:lnTo>
                  <a:lnTo>
                    <a:pt x="152" y="38"/>
                  </a:lnTo>
                  <a:lnTo>
                    <a:pt x="150" y="44"/>
                  </a:lnTo>
                  <a:lnTo>
                    <a:pt x="152" y="48"/>
                  </a:lnTo>
                  <a:lnTo>
                    <a:pt x="152" y="51"/>
                  </a:lnTo>
                  <a:lnTo>
                    <a:pt x="152" y="57"/>
                  </a:lnTo>
                  <a:lnTo>
                    <a:pt x="152" y="61"/>
                  </a:lnTo>
                  <a:lnTo>
                    <a:pt x="146" y="61"/>
                  </a:lnTo>
                  <a:lnTo>
                    <a:pt x="139" y="65"/>
                  </a:lnTo>
                  <a:lnTo>
                    <a:pt x="135" y="71"/>
                  </a:lnTo>
                  <a:lnTo>
                    <a:pt x="133" y="74"/>
                  </a:lnTo>
                  <a:lnTo>
                    <a:pt x="129" y="78"/>
                  </a:lnTo>
                  <a:lnTo>
                    <a:pt x="121" y="84"/>
                  </a:lnTo>
                  <a:lnTo>
                    <a:pt x="112" y="92"/>
                  </a:lnTo>
                  <a:lnTo>
                    <a:pt x="106" y="92"/>
                  </a:lnTo>
                  <a:lnTo>
                    <a:pt x="108" y="96"/>
                  </a:lnTo>
                  <a:lnTo>
                    <a:pt x="112" y="101"/>
                  </a:lnTo>
                  <a:lnTo>
                    <a:pt x="112" y="105"/>
                  </a:lnTo>
                  <a:lnTo>
                    <a:pt x="117" y="113"/>
                  </a:lnTo>
                  <a:lnTo>
                    <a:pt x="119" y="117"/>
                  </a:lnTo>
                  <a:lnTo>
                    <a:pt x="116" y="120"/>
                  </a:lnTo>
                  <a:lnTo>
                    <a:pt x="116" y="128"/>
                  </a:lnTo>
                  <a:lnTo>
                    <a:pt x="116" y="134"/>
                  </a:lnTo>
                  <a:lnTo>
                    <a:pt x="114" y="136"/>
                  </a:lnTo>
                  <a:lnTo>
                    <a:pt x="116" y="145"/>
                  </a:lnTo>
                  <a:lnTo>
                    <a:pt x="116" y="151"/>
                  </a:lnTo>
                  <a:lnTo>
                    <a:pt x="112" y="155"/>
                  </a:lnTo>
                  <a:lnTo>
                    <a:pt x="108" y="155"/>
                  </a:lnTo>
                  <a:lnTo>
                    <a:pt x="104" y="159"/>
                  </a:lnTo>
                  <a:lnTo>
                    <a:pt x="100" y="159"/>
                  </a:lnTo>
                  <a:lnTo>
                    <a:pt x="100" y="165"/>
                  </a:lnTo>
                  <a:lnTo>
                    <a:pt x="104" y="168"/>
                  </a:lnTo>
                  <a:lnTo>
                    <a:pt x="110" y="174"/>
                  </a:lnTo>
                  <a:lnTo>
                    <a:pt x="112" y="178"/>
                  </a:lnTo>
                  <a:lnTo>
                    <a:pt x="112" y="184"/>
                  </a:lnTo>
                  <a:lnTo>
                    <a:pt x="112" y="188"/>
                  </a:lnTo>
                  <a:lnTo>
                    <a:pt x="100" y="192"/>
                  </a:lnTo>
                  <a:lnTo>
                    <a:pt x="92" y="193"/>
                  </a:lnTo>
                  <a:lnTo>
                    <a:pt x="83" y="195"/>
                  </a:lnTo>
                  <a:lnTo>
                    <a:pt x="73" y="195"/>
                  </a:lnTo>
                  <a:lnTo>
                    <a:pt x="62" y="197"/>
                  </a:lnTo>
                  <a:lnTo>
                    <a:pt x="56" y="199"/>
                  </a:lnTo>
                  <a:lnTo>
                    <a:pt x="50" y="199"/>
                  </a:lnTo>
                  <a:lnTo>
                    <a:pt x="48" y="203"/>
                  </a:lnTo>
                  <a:lnTo>
                    <a:pt x="43" y="207"/>
                  </a:lnTo>
                  <a:lnTo>
                    <a:pt x="39" y="209"/>
                  </a:lnTo>
                  <a:lnTo>
                    <a:pt x="33" y="205"/>
                  </a:lnTo>
                  <a:lnTo>
                    <a:pt x="29" y="201"/>
                  </a:lnTo>
                  <a:lnTo>
                    <a:pt x="23" y="203"/>
                  </a:lnTo>
                  <a:lnTo>
                    <a:pt x="20" y="201"/>
                  </a:lnTo>
                  <a:lnTo>
                    <a:pt x="18" y="195"/>
                  </a:lnTo>
                  <a:lnTo>
                    <a:pt x="12" y="190"/>
                  </a:lnTo>
                  <a:lnTo>
                    <a:pt x="2" y="18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958000" y="3689280"/>
              <a:ext cx="23040" cy="46080"/>
            </a:xfrm>
            <a:custGeom>
              <a:avLst/>
              <a:gdLst/>
              <a:ahLst/>
              <a:rect l="l" t="t" r="r" b="b"/>
              <a:pathLst>
                <a:path w="79" h="130">
                  <a:moveTo>
                    <a:pt x="8" y="97"/>
                  </a:moveTo>
                  <a:lnTo>
                    <a:pt x="4" y="94"/>
                  </a:lnTo>
                  <a:lnTo>
                    <a:pt x="2" y="92"/>
                  </a:lnTo>
                  <a:lnTo>
                    <a:pt x="0" y="90"/>
                  </a:lnTo>
                  <a:lnTo>
                    <a:pt x="0" y="88"/>
                  </a:lnTo>
                  <a:lnTo>
                    <a:pt x="4" y="82"/>
                  </a:lnTo>
                  <a:lnTo>
                    <a:pt x="4" y="76"/>
                  </a:lnTo>
                  <a:lnTo>
                    <a:pt x="6" y="67"/>
                  </a:lnTo>
                  <a:lnTo>
                    <a:pt x="8" y="65"/>
                  </a:lnTo>
                  <a:lnTo>
                    <a:pt x="12" y="65"/>
                  </a:lnTo>
                  <a:lnTo>
                    <a:pt x="18" y="65"/>
                  </a:lnTo>
                  <a:lnTo>
                    <a:pt x="23" y="63"/>
                  </a:lnTo>
                  <a:lnTo>
                    <a:pt x="27" y="59"/>
                  </a:lnTo>
                  <a:lnTo>
                    <a:pt x="29" y="55"/>
                  </a:lnTo>
                  <a:lnTo>
                    <a:pt x="33" y="46"/>
                  </a:lnTo>
                  <a:lnTo>
                    <a:pt x="39" y="34"/>
                  </a:lnTo>
                  <a:lnTo>
                    <a:pt x="41" y="30"/>
                  </a:lnTo>
                  <a:lnTo>
                    <a:pt x="39" y="26"/>
                  </a:lnTo>
                  <a:lnTo>
                    <a:pt x="37" y="23"/>
                  </a:lnTo>
                  <a:lnTo>
                    <a:pt x="37" y="19"/>
                  </a:lnTo>
                  <a:lnTo>
                    <a:pt x="33" y="21"/>
                  </a:lnTo>
                  <a:lnTo>
                    <a:pt x="31" y="19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5" y="13"/>
                  </a:lnTo>
                  <a:lnTo>
                    <a:pt x="29" y="13"/>
                  </a:lnTo>
                  <a:lnTo>
                    <a:pt x="31" y="9"/>
                  </a:lnTo>
                  <a:lnTo>
                    <a:pt x="33" y="7"/>
                  </a:lnTo>
                  <a:lnTo>
                    <a:pt x="35" y="1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0" y="5"/>
                  </a:lnTo>
                  <a:lnTo>
                    <a:pt x="54" y="11"/>
                  </a:lnTo>
                  <a:lnTo>
                    <a:pt x="56" y="17"/>
                  </a:lnTo>
                  <a:lnTo>
                    <a:pt x="56" y="19"/>
                  </a:lnTo>
                  <a:lnTo>
                    <a:pt x="58" y="21"/>
                  </a:lnTo>
                  <a:lnTo>
                    <a:pt x="60" y="28"/>
                  </a:lnTo>
                  <a:lnTo>
                    <a:pt x="64" y="34"/>
                  </a:lnTo>
                  <a:lnTo>
                    <a:pt x="62" y="42"/>
                  </a:lnTo>
                  <a:lnTo>
                    <a:pt x="62" y="53"/>
                  </a:lnTo>
                  <a:lnTo>
                    <a:pt x="66" y="67"/>
                  </a:lnTo>
                  <a:lnTo>
                    <a:pt x="67" y="78"/>
                  </a:lnTo>
                  <a:lnTo>
                    <a:pt x="69" y="84"/>
                  </a:lnTo>
                  <a:lnTo>
                    <a:pt x="71" y="94"/>
                  </a:lnTo>
                  <a:lnTo>
                    <a:pt x="77" y="101"/>
                  </a:lnTo>
                  <a:lnTo>
                    <a:pt x="79" y="109"/>
                  </a:lnTo>
                  <a:lnTo>
                    <a:pt x="77" y="113"/>
                  </a:lnTo>
                  <a:lnTo>
                    <a:pt x="71" y="120"/>
                  </a:lnTo>
                  <a:lnTo>
                    <a:pt x="69" y="126"/>
                  </a:lnTo>
                  <a:lnTo>
                    <a:pt x="67" y="130"/>
                  </a:lnTo>
                  <a:lnTo>
                    <a:pt x="66" y="130"/>
                  </a:lnTo>
                  <a:lnTo>
                    <a:pt x="62" y="128"/>
                  </a:lnTo>
                  <a:lnTo>
                    <a:pt x="50" y="126"/>
                  </a:lnTo>
                  <a:lnTo>
                    <a:pt x="48" y="120"/>
                  </a:lnTo>
                  <a:lnTo>
                    <a:pt x="46" y="118"/>
                  </a:lnTo>
                  <a:lnTo>
                    <a:pt x="35" y="113"/>
                  </a:lnTo>
                  <a:lnTo>
                    <a:pt x="27" y="111"/>
                  </a:lnTo>
                  <a:lnTo>
                    <a:pt x="19" y="107"/>
                  </a:lnTo>
                  <a:lnTo>
                    <a:pt x="12" y="103"/>
                  </a:lnTo>
                  <a:lnTo>
                    <a:pt x="8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828400" y="3735360"/>
              <a:ext cx="35640" cy="35280"/>
            </a:xfrm>
            <a:custGeom>
              <a:avLst/>
              <a:gdLst/>
              <a:ahLst/>
              <a:rect l="l" t="t" r="r" b="b"/>
              <a:pathLst>
                <a:path w="119" h="98">
                  <a:moveTo>
                    <a:pt x="27" y="86"/>
                  </a:moveTo>
                  <a:lnTo>
                    <a:pt x="27" y="80"/>
                  </a:lnTo>
                  <a:lnTo>
                    <a:pt x="27" y="73"/>
                  </a:lnTo>
                  <a:lnTo>
                    <a:pt x="23" y="69"/>
                  </a:lnTo>
                  <a:lnTo>
                    <a:pt x="15" y="63"/>
                  </a:lnTo>
                  <a:lnTo>
                    <a:pt x="11" y="57"/>
                  </a:lnTo>
                  <a:lnTo>
                    <a:pt x="11" y="54"/>
                  </a:lnTo>
                  <a:lnTo>
                    <a:pt x="13" y="50"/>
                  </a:lnTo>
                  <a:lnTo>
                    <a:pt x="13" y="48"/>
                  </a:lnTo>
                  <a:lnTo>
                    <a:pt x="13" y="46"/>
                  </a:lnTo>
                  <a:lnTo>
                    <a:pt x="11" y="42"/>
                  </a:lnTo>
                  <a:lnTo>
                    <a:pt x="9" y="40"/>
                  </a:lnTo>
                  <a:lnTo>
                    <a:pt x="5" y="36"/>
                  </a:lnTo>
                  <a:lnTo>
                    <a:pt x="2" y="29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3" y="13"/>
                  </a:lnTo>
                  <a:lnTo>
                    <a:pt x="9" y="15"/>
                  </a:lnTo>
                  <a:lnTo>
                    <a:pt x="17" y="15"/>
                  </a:lnTo>
                  <a:lnTo>
                    <a:pt x="25" y="13"/>
                  </a:lnTo>
                  <a:lnTo>
                    <a:pt x="30" y="9"/>
                  </a:lnTo>
                  <a:lnTo>
                    <a:pt x="34" y="6"/>
                  </a:lnTo>
                  <a:lnTo>
                    <a:pt x="38" y="0"/>
                  </a:lnTo>
                  <a:lnTo>
                    <a:pt x="42" y="2"/>
                  </a:lnTo>
                  <a:lnTo>
                    <a:pt x="46" y="0"/>
                  </a:lnTo>
                  <a:lnTo>
                    <a:pt x="48" y="4"/>
                  </a:lnTo>
                  <a:lnTo>
                    <a:pt x="55" y="8"/>
                  </a:lnTo>
                  <a:lnTo>
                    <a:pt x="65" y="8"/>
                  </a:lnTo>
                  <a:lnTo>
                    <a:pt x="69" y="9"/>
                  </a:lnTo>
                  <a:lnTo>
                    <a:pt x="73" y="11"/>
                  </a:lnTo>
                  <a:lnTo>
                    <a:pt x="74" y="9"/>
                  </a:lnTo>
                  <a:lnTo>
                    <a:pt x="76" y="6"/>
                  </a:lnTo>
                  <a:lnTo>
                    <a:pt x="82" y="6"/>
                  </a:lnTo>
                  <a:lnTo>
                    <a:pt x="86" y="13"/>
                  </a:lnTo>
                  <a:lnTo>
                    <a:pt x="92" y="19"/>
                  </a:lnTo>
                  <a:lnTo>
                    <a:pt x="96" y="23"/>
                  </a:lnTo>
                  <a:lnTo>
                    <a:pt x="105" y="21"/>
                  </a:lnTo>
                  <a:lnTo>
                    <a:pt x="113" y="23"/>
                  </a:lnTo>
                  <a:lnTo>
                    <a:pt x="115" y="27"/>
                  </a:lnTo>
                  <a:lnTo>
                    <a:pt x="117" y="32"/>
                  </a:lnTo>
                  <a:lnTo>
                    <a:pt x="113" y="38"/>
                  </a:lnTo>
                  <a:lnTo>
                    <a:pt x="111" y="42"/>
                  </a:lnTo>
                  <a:lnTo>
                    <a:pt x="111" y="46"/>
                  </a:lnTo>
                  <a:lnTo>
                    <a:pt x="119" y="56"/>
                  </a:lnTo>
                  <a:lnTo>
                    <a:pt x="113" y="59"/>
                  </a:lnTo>
                  <a:lnTo>
                    <a:pt x="103" y="61"/>
                  </a:lnTo>
                  <a:lnTo>
                    <a:pt x="98" y="63"/>
                  </a:lnTo>
                  <a:lnTo>
                    <a:pt x="92" y="63"/>
                  </a:lnTo>
                  <a:lnTo>
                    <a:pt x="86" y="65"/>
                  </a:lnTo>
                  <a:lnTo>
                    <a:pt x="82" y="67"/>
                  </a:lnTo>
                  <a:lnTo>
                    <a:pt x="74" y="71"/>
                  </a:lnTo>
                  <a:lnTo>
                    <a:pt x="73" y="73"/>
                  </a:lnTo>
                  <a:lnTo>
                    <a:pt x="65" y="73"/>
                  </a:lnTo>
                  <a:lnTo>
                    <a:pt x="63" y="73"/>
                  </a:lnTo>
                  <a:lnTo>
                    <a:pt x="57" y="73"/>
                  </a:lnTo>
                  <a:lnTo>
                    <a:pt x="53" y="73"/>
                  </a:lnTo>
                  <a:lnTo>
                    <a:pt x="51" y="75"/>
                  </a:lnTo>
                  <a:lnTo>
                    <a:pt x="50" y="80"/>
                  </a:lnTo>
                  <a:lnTo>
                    <a:pt x="44" y="82"/>
                  </a:lnTo>
                  <a:lnTo>
                    <a:pt x="44" y="86"/>
                  </a:lnTo>
                  <a:lnTo>
                    <a:pt x="50" y="88"/>
                  </a:lnTo>
                  <a:lnTo>
                    <a:pt x="53" y="92"/>
                  </a:lnTo>
                  <a:lnTo>
                    <a:pt x="51" y="96"/>
                  </a:lnTo>
                  <a:lnTo>
                    <a:pt x="48" y="96"/>
                  </a:lnTo>
                  <a:lnTo>
                    <a:pt x="42" y="98"/>
                  </a:lnTo>
                  <a:lnTo>
                    <a:pt x="36" y="96"/>
                  </a:lnTo>
                  <a:lnTo>
                    <a:pt x="36" y="90"/>
                  </a:lnTo>
                  <a:lnTo>
                    <a:pt x="36" y="86"/>
                  </a:lnTo>
                  <a:lnTo>
                    <a:pt x="32" y="84"/>
                  </a:lnTo>
                  <a:lnTo>
                    <a:pt x="27" y="8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914800" y="3864600"/>
              <a:ext cx="51840" cy="61560"/>
            </a:xfrm>
            <a:custGeom>
              <a:avLst/>
              <a:gdLst/>
              <a:ahLst/>
              <a:rect l="l" t="t" r="r" b="b"/>
              <a:pathLst>
                <a:path w="171" h="175">
                  <a:moveTo>
                    <a:pt x="46" y="175"/>
                  </a:moveTo>
                  <a:lnTo>
                    <a:pt x="60" y="167"/>
                  </a:lnTo>
                  <a:lnTo>
                    <a:pt x="71" y="162"/>
                  </a:lnTo>
                  <a:lnTo>
                    <a:pt x="83" y="156"/>
                  </a:lnTo>
                  <a:lnTo>
                    <a:pt x="86" y="152"/>
                  </a:lnTo>
                  <a:lnTo>
                    <a:pt x="98" y="148"/>
                  </a:lnTo>
                  <a:lnTo>
                    <a:pt x="106" y="141"/>
                  </a:lnTo>
                  <a:lnTo>
                    <a:pt x="115" y="135"/>
                  </a:lnTo>
                  <a:lnTo>
                    <a:pt x="125" y="129"/>
                  </a:lnTo>
                  <a:lnTo>
                    <a:pt x="134" y="121"/>
                  </a:lnTo>
                  <a:lnTo>
                    <a:pt x="134" y="118"/>
                  </a:lnTo>
                  <a:lnTo>
                    <a:pt x="132" y="114"/>
                  </a:lnTo>
                  <a:lnTo>
                    <a:pt x="132" y="112"/>
                  </a:lnTo>
                  <a:lnTo>
                    <a:pt x="131" y="108"/>
                  </a:lnTo>
                  <a:lnTo>
                    <a:pt x="131" y="104"/>
                  </a:lnTo>
                  <a:lnTo>
                    <a:pt x="129" y="100"/>
                  </a:lnTo>
                  <a:lnTo>
                    <a:pt x="127" y="96"/>
                  </a:lnTo>
                  <a:lnTo>
                    <a:pt x="129" y="93"/>
                  </a:lnTo>
                  <a:lnTo>
                    <a:pt x="129" y="89"/>
                  </a:lnTo>
                  <a:lnTo>
                    <a:pt x="125" y="81"/>
                  </a:lnTo>
                  <a:lnTo>
                    <a:pt x="123" y="79"/>
                  </a:lnTo>
                  <a:lnTo>
                    <a:pt x="127" y="73"/>
                  </a:lnTo>
                  <a:lnTo>
                    <a:pt x="131" y="71"/>
                  </a:lnTo>
                  <a:lnTo>
                    <a:pt x="136" y="66"/>
                  </a:lnTo>
                  <a:lnTo>
                    <a:pt x="142" y="62"/>
                  </a:lnTo>
                  <a:lnTo>
                    <a:pt x="146" y="62"/>
                  </a:lnTo>
                  <a:lnTo>
                    <a:pt x="152" y="56"/>
                  </a:lnTo>
                  <a:lnTo>
                    <a:pt x="161" y="50"/>
                  </a:lnTo>
                  <a:lnTo>
                    <a:pt x="167" y="47"/>
                  </a:lnTo>
                  <a:lnTo>
                    <a:pt x="171" y="45"/>
                  </a:lnTo>
                  <a:lnTo>
                    <a:pt x="171" y="37"/>
                  </a:lnTo>
                  <a:lnTo>
                    <a:pt x="169" y="37"/>
                  </a:lnTo>
                  <a:lnTo>
                    <a:pt x="165" y="33"/>
                  </a:lnTo>
                  <a:lnTo>
                    <a:pt x="157" y="29"/>
                  </a:lnTo>
                  <a:lnTo>
                    <a:pt x="154" y="27"/>
                  </a:lnTo>
                  <a:lnTo>
                    <a:pt x="146" y="27"/>
                  </a:lnTo>
                  <a:lnTo>
                    <a:pt x="140" y="27"/>
                  </a:lnTo>
                  <a:lnTo>
                    <a:pt x="138" y="29"/>
                  </a:lnTo>
                  <a:lnTo>
                    <a:pt x="132" y="31"/>
                  </a:lnTo>
                  <a:lnTo>
                    <a:pt x="125" y="31"/>
                  </a:lnTo>
                  <a:lnTo>
                    <a:pt x="119" y="33"/>
                  </a:lnTo>
                  <a:lnTo>
                    <a:pt x="113" y="37"/>
                  </a:lnTo>
                  <a:lnTo>
                    <a:pt x="108" y="35"/>
                  </a:lnTo>
                  <a:lnTo>
                    <a:pt x="109" y="31"/>
                  </a:lnTo>
                  <a:lnTo>
                    <a:pt x="111" y="23"/>
                  </a:lnTo>
                  <a:lnTo>
                    <a:pt x="109" y="18"/>
                  </a:lnTo>
                  <a:lnTo>
                    <a:pt x="104" y="16"/>
                  </a:lnTo>
                  <a:lnTo>
                    <a:pt x="98" y="10"/>
                  </a:lnTo>
                  <a:lnTo>
                    <a:pt x="96" y="4"/>
                  </a:lnTo>
                  <a:lnTo>
                    <a:pt x="94" y="0"/>
                  </a:lnTo>
                  <a:lnTo>
                    <a:pt x="86" y="2"/>
                  </a:lnTo>
                  <a:lnTo>
                    <a:pt x="83" y="4"/>
                  </a:lnTo>
                  <a:lnTo>
                    <a:pt x="81" y="4"/>
                  </a:lnTo>
                  <a:lnTo>
                    <a:pt x="77" y="6"/>
                  </a:lnTo>
                  <a:lnTo>
                    <a:pt x="79" y="8"/>
                  </a:lnTo>
                  <a:lnTo>
                    <a:pt x="81" y="12"/>
                  </a:lnTo>
                  <a:lnTo>
                    <a:pt x="79" y="14"/>
                  </a:lnTo>
                  <a:lnTo>
                    <a:pt x="75" y="16"/>
                  </a:lnTo>
                  <a:lnTo>
                    <a:pt x="71" y="18"/>
                  </a:lnTo>
                  <a:lnTo>
                    <a:pt x="69" y="16"/>
                  </a:lnTo>
                  <a:lnTo>
                    <a:pt x="67" y="18"/>
                  </a:lnTo>
                  <a:lnTo>
                    <a:pt x="63" y="22"/>
                  </a:lnTo>
                  <a:lnTo>
                    <a:pt x="56" y="23"/>
                  </a:lnTo>
                  <a:lnTo>
                    <a:pt x="52" y="27"/>
                  </a:lnTo>
                  <a:lnTo>
                    <a:pt x="52" y="31"/>
                  </a:lnTo>
                  <a:lnTo>
                    <a:pt x="54" y="33"/>
                  </a:lnTo>
                  <a:lnTo>
                    <a:pt x="56" y="35"/>
                  </a:lnTo>
                  <a:lnTo>
                    <a:pt x="58" y="39"/>
                  </a:lnTo>
                  <a:lnTo>
                    <a:pt x="58" y="43"/>
                  </a:lnTo>
                  <a:lnTo>
                    <a:pt x="60" y="48"/>
                  </a:lnTo>
                  <a:lnTo>
                    <a:pt x="56" y="50"/>
                  </a:lnTo>
                  <a:lnTo>
                    <a:pt x="52" y="52"/>
                  </a:lnTo>
                  <a:lnTo>
                    <a:pt x="52" y="56"/>
                  </a:lnTo>
                  <a:lnTo>
                    <a:pt x="46" y="58"/>
                  </a:lnTo>
                  <a:lnTo>
                    <a:pt x="44" y="60"/>
                  </a:lnTo>
                  <a:lnTo>
                    <a:pt x="38" y="58"/>
                  </a:lnTo>
                  <a:lnTo>
                    <a:pt x="35" y="60"/>
                  </a:lnTo>
                  <a:lnTo>
                    <a:pt x="21" y="62"/>
                  </a:lnTo>
                  <a:lnTo>
                    <a:pt x="12" y="64"/>
                  </a:lnTo>
                  <a:lnTo>
                    <a:pt x="12" y="66"/>
                  </a:lnTo>
                  <a:lnTo>
                    <a:pt x="8" y="70"/>
                  </a:lnTo>
                  <a:lnTo>
                    <a:pt x="6" y="71"/>
                  </a:lnTo>
                  <a:lnTo>
                    <a:pt x="4" y="71"/>
                  </a:lnTo>
                  <a:lnTo>
                    <a:pt x="2" y="75"/>
                  </a:lnTo>
                  <a:lnTo>
                    <a:pt x="0" y="77"/>
                  </a:lnTo>
                  <a:lnTo>
                    <a:pt x="2" y="83"/>
                  </a:lnTo>
                  <a:lnTo>
                    <a:pt x="6" y="87"/>
                  </a:lnTo>
                  <a:lnTo>
                    <a:pt x="6" y="89"/>
                  </a:lnTo>
                  <a:lnTo>
                    <a:pt x="6" y="94"/>
                  </a:lnTo>
                  <a:lnTo>
                    <a:pt x="6" y="100"/>
                  </a:lnTo>
                  <a:lnTo>
                    <a:pt x="2" y="102"/>
                  </a:lnTo>
                  <a:lnTo>
                    <a:pt x="6" y="110"/>
                  </a:lnTo>
                  <a:lnTo>
                    <a:pt x="12" y="114"/>
                  </a:lnTo>
                  <a:lnTo>
                    <a:pt x="17" y="114"/>
                  </a:lnTo>
                  <a:lnTo>
                    <a:pt x="19" y="119"/>
                  </a:lnTo>
                  <a:lnTo>
                    <a:pt x="23" y="127"/>
                  </a:lnTo>
                  <a:lnTo>
                    <a:pt x="23" y="129"/>
                  </a:lnTo>
                  <a:lnTo>
                    <a:pt x="23" y="137"/>
                  </a:lnTo>
                  <a:lnTo>
                    <a:pt x="19" y="141"/>
                  </a:lnTo>
                  <a:lnTo>
                    <a:pt x="19" y="144"/>
                  </a:lnTo>
                  <a:lnTo>
                    <a:pt x="23" y="150"/>
                  </a:lnTo>
                  <a:lnTo>
                    <a:pt x="27" y="158"/>
                  </a:lnTo>
                  <a:lnTo>
                    <a:pt x="27" y="160"/>
                  </a:lnTo>
                  <a:lnTo>
                    <a:pt x="29" y="162"/>
                  </a:lnTo>
                  <a:lnTo>
                    <a:pt x="29" y="165"/>
                  </a:lnTo>
                  <a:lnTo>
                    <a:pt x="33" y="169"/>
                  </a:lnTo>
                  <a:lnTo>
                    <a:pt x="38" y="171"/>
                  </a:lnTo>
                  <a:lnTo>
                    <a:pt x="42" y="171"/>
                  </a:lnTo>
                  <a:lnTo>
                    <a:pt x="46" y="17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961240" y="3873600"/>
              <a:ext cx="23400" cy="28080"/>
            </a:xfrm>
            <a:custGeom>
              <a:avLst/>
              <a:gdLst/>
              <a:ahLst/>
              <a:rect l="l" t="t" r="r" b="b"/>
              <a:pathLst>
                <a:path w="75" h="86">
                  <a:moveTo>
                    <a:pt x="11" y="86"/>
                  </a:moveTo>
                  <a:lnTo>
                    <a:pt x="11" y="83"/>
                  </a:lnTo>
                  <a:lnTo>
                    <a:pt x="9" y="79"/>
                  </a:lnTo>
                  <a:lnTo>
                    <a:pt x="9" y="77"/>
                  </a:lnTo>
                  <a:lnTo>
                    <a:pt x="8" y="73"/>
                  </a:lnTo>
                  <a:lnTo>
                    <a:pt x="8" y="69"/>
                  </a:lnTo>
                  <a:lnTo>
                    <a:pt x="6" y="65"/>
                  </a:lnTo>
                  <a:lnTo>
                    <a:pt x="4" y="61"/>
                  </a:lnTo>
                  <a:lnTo>
                    <a:pt x="6" y="58"/>
                  </a:lnTo>
                  <a:lnTo>
                    <a:pt x="6" y="54"/>
                  </a:lnTo>
                  <a:lnTo>
                    <a:pt x="2" y="46"/>
                  </a:lnTo>
                  <a:lnTo>
                    <a:pt x="0" y="44"/>
                  </a:lnTo>
                  <a:lnTo>
                    <a:pt x="4" y="38"/>
                  </a:lnTo>
                  <a:lnTo>
                    <a:pt x="8" y="36"/>
                  </a:lnTo>
                  <a:lnTo>
                    <a:pt x="13" y="31"/>
                  </a:lnTo>
                  <a:lnTo>
                    <a:pt x="19" y="27"/>
                  </a:lnTo>
                  <a:lnTo>
                    <a:pt x="23" y="27"/>
                  </a:lnTo>
                  <a:lnTo>
                    <a:pt x="29" y="21"/>
                  </a:lnTo>
                  <a:lnTo>
                    <a:pt x="38" y="15"/>
                  </a:lnTo>
                  <a:lnTo>
                    <a:pt x="44" y="12"/>
                  </a:lnTo>
                  <a:lnTo>
                    <a:pt x="48" y="10"/>
                  </a:lnTo>
                  <a:lnTo>
                    <a:pt x="54" y="8"/>
                  </a:lnTo>
                  <a:lnTo>
                    <a:pt x="57" y="6"/>
                  </a:lnTo>
                  <a:lnTo>
                    <a:pt x="63" y="6"/>
                  </a:lnTo>
                  <a:lnTo>
                    <a:pt x="69" y="4"/>
                  </a:lnTo>
                  <a:lnTo>
                    <a:pt x="75" y="0"/>
                  </a:lnTo>
                  <a:lnTo>
                    <a:pt x="75" y="4"/>
                  </a:lnTo>
                  <a:lnTo>
                    <a:pt x="75" y="8"/>
                  </a:lnTo>
                  <a:lnTo>
                    <a:pt x="75" y="12"/>
                  </a:lnTo>
                  <a:lnTo>
                    <a:pt x="75" y="15"/>
                  </a:lnTo>
                  <a:lnTo>
                    <a:pt x="75" y="29"/>
                  </a:lnTo>
                  <a:lnTo>
                    <a:pt x="73" y="40"/>
                  </a:lnTo>
                  <a:lnTo>
                    <a:pt x="71" y="48"/>
                  </a:lnTo>
                  <a:lnTo>
                    <a:pt x="71" y="56"/>
                  </a:lnTo>
                  <a:lnTo>
                    <a:pt x="57" y="59"/>
                  </a:lnTo>
                  <a:lnTo>
                    <a:pt x="52" y="63"/>
                  </a:lnTo>
                  <a:lnTo>
                    <a:pt x="44" y="69"/>
                  </a:lnTo>
                  <a:lnTo>
                    <a:pt x="34" y="75"/>
                  </a:lnTo>
                  <a:lnTo>
                    <a:pt x="23" y="79"/>
                  </a:lnTo>
                  <a:lnTo>
                    <a:pt x="15" y="84"/>
                  </a:lnTo>
                  <a:lnTo>
                    <a:pt x="11" y="8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839560" y="3910320"/>
              <a:ext cx="35640" cy="63720"/>
            </a:xfrm>
            <a:custGeom>
              <a:avLst/>
              <a:gdLst/>
              <a:ahLst/>
              <a:rect l="l" t="t" r="r" b="b"/>
              <a:pathLst>
                <a:path w="117" h="179">
                  <a:moveTo>
                    <a:pt x="0" y="135"/>
                  </a:moveTo>
                  <a:lnTo>
                    <a:pt x="6" y="131"/>
                  </a:lnTo>
                  <a:lnTo>
                    <a:pt x="12" y="129"/>
                  </a:lnTo>
                  <a:lnTo>
                    <a:pt x="19" y="129"/>
                  </a:lnTo>
                  <a:lnTo>
                    <a:pt x="21" y="127"/>
                  </a:lnTo>
                  <a:lnTo>
                    <a:pt x="25" y="127"/>
                  </a:lnTo>
                  <a:lnTo>
                    <a:pt x="33" y="121"/>
                  </a:lnTo>
                  <a:lnTo>
                    <a:pt x="40" y="113"/>
                  </a:lnTo>
                  <a:lnTo>
                    <a:pt x="48" y="102"/>
                  </a:lnTo>
                  <a:lnTo>
                    <a:pt x="46" y="90"/>
                  </a:lnTo>
                  <a:lnTo>
                    <a:pt x="40" y="85"/>
                  </a:lnTo>
                  <a:lnTo>
                    <a:pt x="35" y="81"/>
                  </a:lnTo>
                  <a:lnTo>
                    <a:pt x="35" y="75"/>
                  </a:lnTo>
                  <a:lnTo>
                    <a:pt x="38" y="69"/>
                  </a:lnTo>
                  <a:lnTo>
                    <a:pt x="46" y="63"/>
                  </a:lnTo>
                  <a:lnTo>
                    <a:pt x="52" y="58"/>
                  </a:lnTo>
                  <a:lnTo>
                    <a:pt x="54" y="48"/>
                  </a:lnTo>
                  <a:lnTo>
                    <a:pt x="48" y="44"/>
                  </a:lnTo>
                  <a:lnTo>
                    <a:pt x="42" y="42"/>
                  </a:lnTo>
                  <a:lnTo>
                    <a:pt x="37" y="40"/>
                  </a:lnTo>
                  <a:lnTo>
                    <a:pt x="33" y="37"/>
                  </a:lnTo>
                  <a:lnTo>
                    <a:pt x="38" y="33"/>
                  </a:lnTo>
                  <a:lnTo>
                    <a:pt x="42" y="29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6" y="16"/>
                  </a:lnTo>
                  <a:lnTo>
                    <a:pt x="48" y="14"/>
                  </a:lnTo>
                  <a:lnTo>
                    <a:pt x="52" y="10"/>
                  </a:lnTo>
                  <a:lnTo>
                    <a:pt x="58" y="8"/>
                  </a:lnTo>
                  <a:lnTo>
                    <a:pt x="63" y="6"/>
                  </a:lnTo>
                  <a:lnTo>
                    <a:pt x="69" y="2"/>
                  </a:lnTo>
                  <a:lnTo>
                    <a:pt x="73" y="0"/>
                  </a:lnTo>
                  <a:lnTo>
                    <a:pt x="77" y="8"/>
                  </a:lnTo>
                  <a:lnTo>
                    <a:pt x="83" y="12"/>
                  </a:lnTo>
                  <a:lnTo>
                    <a:pt x="88" y="12"/>
                  </a:lnTo>
                  <a:lnTo>
                    <a:pt x="90" y="17"/>
                  </a:lnTo>
                  <a:lnTo>
                    <a:pt x="94" y="25"/>
                  </a:lnTo>
                  <a:lnTo>
                    <a:pt x="94" y="27"/>
                  </a:lnTo>
                  <a:lnTo>
                    <a:pt x="94" y="35"/>
                  </a:lnTo>
                  <a:lnTo>
                    <a:pt x="90" y="39"/>
                  </a:lnTo>
                  <a:lnTo>
                    <a:pt x="90" y="42"/>
                  </a:lnTo>
                  <a:lnTo>
                    <a:pt x="94" y="48"/>
                  </a:lnTo>
                  <a:lnTo>
                    <a:pt x="98" y="56"/>
                  </a:lnTo>
                  <a:lnTo>
                    <a:pt x="98" y="58"/>
                  </a:lnTo>
                  <a:lnTo>
                    <a:pt x="100" y="60"/>
                  </a:lnTo>
                  <a:lnTo>
                    <a:pt x="100" y="63"/>
                  </a:lnTo>
                  <a:lnTo>
                    <a:pt x="104" y="67"/>
                  </a:lnTo>
                  <a:lnTo>
                    <a:pt x="109" y="69"/>
                  </a:lnTo>
                  <a:lnTo>
                    <a:pt x="113" y="69"/>
                  </a:lnTo>
                  <a:lnTo>
                    <a:pt x="117" y="73"/>
                  </a:lnTo>
                  <a:lnTo>
                    <a:pt x="108" y="81"/>
                  </a:lnTo>
                  <a:lnTo>
                    <a:pt x="100" y="87"/>
                  </a:lnTo>
                  <a:lnTo>
                    <a:pt x="94" y="90"/>
                  </a:lnTo>
                  <a:lnTo>
                    <a:pt x="85" y="98"/>
                  </a:lnTo>
                  <a:lnTo>
                    <a:pt x="75" y="108"/>
                  </a:lnTo>
                  <a:lnTo>
                    <a:pt x="69" y="113"/>
                  </a:lnTo>
                  <a:lnTo>
                    <a:pt x="65" y="117"/>
                  </a:lnTo>
                  <a:lnTo>
                    <a:pt x="60" y="117"/>
                  </a:lnTo>
                  <a:lnTo>
                    <a:pt x="56" y="115"/>
                  </a:lnTo>
                  <a:lnTo>
                    <a:pt x="56" y="117"/>
                  </a:lnTo>
                  <a:lnTo>
                    <a:pt x="58" y="119"/>
                  </a:lnTo>
                  <a:lnTo>
                    <a:pt x="60" y="123"/>
                  </a:lnTo>
                  <a:lnTo>
                    <a:pt x="60" y="131"/>
                  </a:lnTo>
                  <a:lnTo>
                    <a:pt x="54" y="138"/>
                  </a:lnTo>
                  <a:lnTo>
                    <a:pt x="48" y="144"/>
                  </a:lnTo>
                  <a:lnTo>
                    <a:pt x="46" y="146"/>
                  </a:lnTo>
                  <a:lnTo>
                    <a:pt x="48" y="148"/>
                  </a:lnTo>
                  <a:lnTo>
                    <a:pt x="50" y="148"/>
                  </a:lnTo>
                  <a:lnTo>
                    <a:pt x="54" y="150"/>
                  </a:lnTo>
                  <a:lnTo>
                    <a:pt x="56" y="152"/>
                  </a:lnTo>
                  <a:lnTo>
                    <a:pt x="56" y="156"/>
                  </a:lnTo>
                  <a:lnTo>
                    <a:pt x="58" y="158"/>
                  </a:lnTo>
                  <a:lnTo>
                    <a:pt x="56" y="161"/>
                  </a:lnTo>
                  <a:lnTo>
                    <a:pt x="52" y="165"/>
                  </a:lnTo>
                  <a:lnTo>
                    <a:pt x="50" y="167"/>
                  </a:lnTo>
                  <a:lnTo>
                    <a:pt x="50" y="171"/>
                  </a:lnTo>
                  <a:lnTo>
                    <a:pt x="46" y="171"/>
                  </a:lnTo>
                  <a:lnTo>
                    <a:pt x="40" y="173"/>
                  </a:lnTo>
                  <a:lnTo>
                    <a:pt x="33" y="175"/>
                  </a:lnTo>
                  <a:lnTo>
                    <a:pt x="29" y="179"/>
                  </a:lnTo>
                  <a:lnTo>
                    <a:pt x="27" y="177"/>
                  </a:lnTo>
                  <a:lnTo>
                    <a:pt x="29" y="175"/>
                  </a:lnTo>
                  <a:lnTo>
                    <a:pt x="31" y="167"/>
                  </a:lnTo>
                  <a:lnTo>
                    <a:pt x="23" y="169"/>
                  </a:lnTo>
                  <a:lnTo>
                    <a:pt x="19" y="173"/>
                  </a:lnTo>
                  <a:lnTo>
                    <a:pt x="19" y="175"/>
                  </a:lnTo>
                  <a:lnTo>
                    <a:pt x="12" y="173"/>
                  </a:lnTo>
                  <a:lnTo>
                    <a:pt x="6" y="171"/>
                  </a:lnTo>
                  <a:lnTo>
                    <a:pt x="2" y="161"/>
                  </a:lnTo>
                  <a:lnTo>
                    <a:pt x="6" y="158"/>
                  </a:lnTo>
                  <a:lnTo>
                    <a:pt x="8" y="154"/>
                  </a:lnTo>
                  <a:lnTo>
                    <a:pt x="6" y="146"/>
                  </a:lnTo>
                  <a:lnTo>
                    <a:pt x="4" y="140"/>
                  </a:lnTo>
                  <a:lnTo>
                    <a:pt x="4" y="136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5821200" y="3922920"/>
              <a:ext cx="32400" cy="37080"/>
            </a:xfrm>
            <a:custGeom>
              <a:avLst/>
              <a:gdLst/>
              <a:ahLst/>
              <a:rect l="l" t="t" r="r" b="b"/>
              <a:pathLst>
                <a:path w="119" h="105">
                  <a:moveTo>
                    <a:pt x="0" y="100"/>
                  </a:moveTo>
                  <a:lnTo>
                    <a:pt x="6" y="96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11" y="80"/>
                  </a:lnTo>
                  <a:lnTo>
                    <a:pt x="17" y="78"/>
                  </a:lnTo>
                  <a:lnTo>
                    <a:pt x="17" y="75"/>
                  </a:lnTo>
                  <a:lnTo>
                    <a:pt x="21" y="63"/>
                  </a:lnTo>
                  <a:lnTo>
                    <a:pt x="23" y="53"/>
                  </a:lnTo>
                  <a:lnTo>
                    <a:pt x="25" y="42"/>
                  </a:lnTo>
                  <a:lnTo>
                    <a:pt x="27" y="36"/>
                  </a:lnTo>
                  <a:lnTo>
                    <a:pt x="27" y="34"/>
                  </a:lnTo>
                  <a:lnTo>
                    <a:pt x="29" y="30"/>
                  </a:lnTo>
                  <a:lnTo>
                    <a:pt x="32" y="28"/>
                  </a:lnTo>
                  <a:lnTo>
                    <a:pt x="36" y="27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21"/>
                  </a:lnTo>
                  <a:lnTo>
                    <a:pt x="46" y="17"/>
                  </a:lnTo>
                  <a:lnTo>
                    <a:pt x="48" y="11"/>
                  </a:lnTo>
                  <a:lnTo>
                    <a:pt x="50" y="7"/>
                  </a:lnTo>
                  <a:lnTo>
                    <a:pt x="54" y="9"/>
                  </a:lnTo>
                  <a:lnTo>
                    <a:pt x="57" y="7"/>
                  </a:lnTo>
                  <a:lnTo>
                    <a:pt x="61" y="5"/>
                  </a:lnTo>
                  <a:lnTo>
                    <a:pt x="63" y="9"/>
                  </a:lnTo>
                  <a:lnTo>
                    <a:pt x="63" y="15"/>
                  </a:lnTo>
                  <a:lnTo>
                    <a:pt x="67" y="21"/>
                  </a:lnTo>
                  <a:lnTo>
                    <a:pt x="71" y="23"/>
                  </a:lnTo>
                  <a:lnTo>
                    <a:pt x="73" y="21"/>
                  </a:lnTo>
                  <a:lnTo>
                    <a:pt x="77" y="21"/>
                  </a:lnTo>
                  <a:lnTo>
                    <a:pt x="79" y="19"/>
                  </a:lnTo>
                  <a:lnTo>
                    <a:pt x="84" y="17"/>
                  </a:lnTo>
                  <a:lnTo>
                    <a:pt x="88" y="13"/>
                  </a:lnTo>
                  <a:lnTo>
                    <a:pt x="90" y="9"/>
                  </a:lnTo>
                  <a:lnTo>
                    <a:pt x="92" y="5"/>
                  </a:lnTo>
                  <a:lnTo>
                    <a:pt x="92" y="2"/>
                  </a:lnTo>
                  <a:lnTo>
                    <a:pt x="94" y="0"/>
                  </a:lnTo>
                  <a:lnTo>
                    <a:pt x="98" y="2"/>
                  </a:lnTo>
                  <a:lnTo>
                    <a:pt x="102" y="5"/>
                  </a:lnTo>
                  <a:lnTo>
                    <a:pt x="107" y="7"/>
                  </a:lnTo>
                  <a:lnTo>
                    <a:pt x="113" y="9"/>
                  </a:lnTo>
                  <a:lnTo>
                    <a:pt x="119" y="13"/>
                  </a:lnTo>
                  <a:lnTo>
                    <a:pt x="117" y="23"/>
                  </a:lnTo>
                  <a:lnTo>
                    <a:pt x="111" y="28"/>
                  </a:lnTo>
                  <a:lnTo>
                    <a:pt x="103" y="34"/>
                  </a:lnTo>
                  <a:lnTo>
                    <a:pt x="100" y="40"/>
                  </a:lnTo>
                  <a:lnTo>
                    <a:pt x="100" y="46"/>
                  </a:lnTo>
                  <a:lnTo>
                    <a:pt x="105" y="50"/>
                  </a:lnTo>
                  <a:lnTo>
                    <a:pt x="111" y="55"/>
                  </a:lnTo>
                  <a:lnTo>
                    <a:pt x="113" y="67"/>
                  </a:lnTo>
                  <a:lnTo>
                    <a:pt x="105" y="78"/>
                  </a:lnTo>
                  <a:lnTo>
                    <a:pt x="98" y="86"/>
                  </a:lnTo>
                  <a:lnTo>
                    <a:pt x="90" y="92"/>
                  </a:lnTo>
                  <a:lnTo>
                    <a:pt x="86" y="92"/>
                  </a:lnTo>
                  <a:lnTo>
                    <a:pt x="84" y="94"/>
                  </a:lnTo>
                  <a:lnTo>
                    <a:pt x="77" y="94"/>
                  </a:lnTo>
                  <a:lnTo>
                    <a:pt x="71" y="96"/>
                  </a:lnTo>
                  <a:lnTo>
                    <a:pt x="65" y="100"/>
                  </a:lnTo>
                  <a:lnTo>
                    <a:pt x="63" y="98"/>
                  </a:lnTo>
                  <a:lnTo>
                    <a:pt x="59" y="98"/>
                  </a:lnTo>
                  <a:lnTo>
                    <a:pt x="54" y="100"/>
                  </a:lnTo>
                  <a:lnTo>
                    <a:pt x="48" y="101"/>
                  </a:lnTo>
                  <a:lnTo>
                    <a:pt x="40" y="103"/>
                  </a:lnTo>
                  <a:lnTo>
                    <a:pt x="32" y="101"/>
                  </a:lnTo>
                  <a:lnTo>
                    <a:pt x="25" y="101"/>
                  </a:lnTo>
                  <a:lnTo>
                    <a:pt x="17" y="103"/>
                  </a:lnTo>
                  <a:lnTo>
                    <a:pt x="4" y="105"/>
                  </a:lnTo>
                  <a:lnTo>
                    <a:pt x="0" y="101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803200" y="3884040"/>
              <a:ext cx="59040" cy="74520"/>
            </a:xfrm>
            <a:custGeom>
              <a:avLst/>
              <a:gdLst/>
              <a:ahLst/>
              <a:rect l="l" t="t" r="r" b="b"/>
              <a:pathLst>
                <a:path w="192" h="206">
                  <a:moveTo>
                    <a:pt x="10" y="192"/>
                  </a:moveTo>
                  <a:lnTo>
                    <a:pt x="8" y="192"/>
                  </a:lnTo>
                  <a:lnTo>
                    <a:pt x="6" y="190"/>
                  </a:lnTo>
                  <a:lnTo>
                    <a:pt x="6" y="188"/>
                  </a:lnTo>
                  <a:lnTo>
                    <a:pt x="4" y="188"/>
                  </a:lnTo>
                  <a:lnTo>
                    <a:pt x="0" y="186"/>
                  </a:lnTo>
                  <a:lnTo>
                    <a:pt x="4" y="182"/>
                  </a:lnTo>
                  <a:lnTo>
                    <a:pt x="6" y="179"/>
                  </a:lnTo>
                  <a:lnTo>
                    <a:pt x="6" y="173"/>
                  </a:lnTo>
                  <a:lnTo>
                    <a:pt x="6" y="167"/>
                  </a:lnTo>
                  <a:lnTo>
                    <a:pt x="10" y="163"/>
                  </a:lnTo>
                  <a:lnTo>
                    <a:pt x="13" y="159"/>
                  </a:lnTo>
                  <a:lnTo>
                    <a:pt x="21" y="159"/>
                  </a:lnTo>
                  <a:lnTo>
                    <a:pt x="27" y="159"/>
                  </a:lnTo>
                  <a:lnTo>
                    <a:pt x="31" y="156"/>
                  </a:lnTo>
                  <a:lnTo>
                    <a:pt x="29" y="150"/>
                  </a:lnTo>
                  <a:lnTo>
                    <a:pt x="31" y="140"/>
                  </a:lnTo>
                  <a:lnTo>
                    <a:pt x="29" y="134"/>
                  </a:lnTo>
                  <a:lnTo>
                    <a:pt x="29" y="129"/>
                  </a:lnTo>
                  <a:lnTo>
                    <a:pt x="27" y="121"/>
                  </a:lnTo>
                  <a:lnTo>
                    <a:pt x="29" y="115"/>
                  </a:lnTo>
                  <a:lnTo>
                    <a:pt x="31" y="113"/>
                  </a:lnTo>
                  <a:lnTo>
                    <a:pt x="35" y="111"/>
                  </a:lnTo>
                  <a:lnTo>
                    <a:pt x="35" y="106"/>
                  </a:lnTo>
                  <a:lnTo>
                    <a:pt x="33" y="102"/>
                  </a:lnTo>
                  <a:lnTo>
                    <a:pt x="29" y="98"/>
                  </a:lnTo>
                  <a:lnTo>
                    <a:pt x="29" y="94"/>
                  </a:lnTo>
                  <a:lnTo>
                    <a:pt x="31" y="88"/>
                  </a:lnTo>
                  <a:lnTo>
                    <a:pt x="33" y="87"/>
                  </a:lnTo>
                  <a:lnTo>
                    <a:pt x="36" y="85"/>
                  </a:lnTo>
                  <a:lnTo>
                    <a:pt x="38" y="83"/>
                  </a:lnTo>
                  <a:lnTo>
                    <a:pt x="38" y="79"/>
                  </a:lnTo>
                  <a:lnTo>
                    <a:pt x="38" y="75"/>
                  </a:lnTo>
                  <a:lnTo>
                    <a:pt x="40" y="69"/>
                  </a:lnTo>
                  <a:lnTo>
                    <a:pt x="40" y="62"/>
                  </a:lnTo>
                  <a:lnTo>
                    <a:pt x="46" y="62"/>
                  </a:lnTo>
                  <a:lnTo>
                    <a:pt x="50" y="56"/>
                  </a:lnTo>
                  <a:lnTo>
                    <a:pt x="56" y="50"/>
                  </a:lnTo>
                  <a:lnTo>
                    <a:pt x="61" y="48"/>
                  </a:lnTo>
                  <a:lnTo>
                    <a:pt x="63" y="46"/>
                  </a:lnTo>
                  <a:lnTo>
                    <a:pt x="73" y="40"/>
                  </a:lnTo>
                  <a:lnTo>
                    <a:pt x="77" y="35"/>
                  </a:lnTo>
                  <a:lnTo>
                    <a:pt x="81" y="31"/>
                  </a:lnTo>
                  <a:lnTo>
                    <a:pt x="86" y="31"/>
                  </a:lnTo>
                  <a:lnTo>
                    <a:pt x="86" y="25"/>
                  </a:lnTo>
                  <a:lnTo>
                    <a:pt x="88" y="23"/>
                  </a:lnTo>
                  <a:lnTo>
                    <a:pt x="92" y="19"/>
                  </a:lnTo>
                  <a:lnTo>
                    <a:pt x="94" y="17"/>
                  </a:lnTo>
                  <a:lnTo>
                    <a:pt x="96" y="16"/>
                  </a:lnTo>
                  <a:lnTo>
                    <a:pt x="104" y="12"/>
                  </a:lnTo>
                  <a:lnTo>
                    <a:pt x="111" y="10"/>
                  </a:lnTo>
                  <a:lnTo>
                    <a:pt x="115" y="4"/>
                  </a:lnTo>
                  <a:lnTo>
                    <a:pt x="117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27" y="2"/>
                  </a:lnTo>
                  <a:lnTo>
                    <a:pt x="127" y="8"/>
                  </a:lnTo>
                  <a:lnTo>
                    <a:pt x="130" y="12"/>
                  </a:lnTo>
                  <a:lnTo>
                    <a:pt x="136" y="17"/>
                  </a:lnTo>
                  <a:lnTo>
                    <a:pt x="140" y="19"/>
                  </a:lnTo>
                  <a:lnTo>
                    <a:pt x="144" y="19"/>
                  </a:lnTo>
                  <a:lnTo>
                    <a:pt x="146" y="16"/>
                  </a:lnTo>
                  <a:lnTo>
                    <a:pt x="150" y="17"/>
                  </a:lnTo>
                  <a:lnTo>
                    <a:pt x="152" y="19"/>
                  </a:lnTo>
                  <a:lnTo>
                    <a:pt x="157" y="23"/>
                  </a:lnTo>
                  <a:lnTo>
                    <a:pt x="159" y="27"/>
                  </a:lnTo>
                  <a:lnTo>
                    <a:pt x="161" y="27"/>
                  </a:lnTo>
                  <a:lnTo>
                    <a:pt x="163" y="31"/>
                  </a:lnTo>
                  <a:lnTo>
                    <a:pt x="163" y="35"/>
                  </a:lnTo>
                  <a:lnTo>
                    <a:pt x="165" y="39"/>
                  </a:lnTo>
                  <a:lnTo>
                    <a:pt x="171" y="39"/>
                  </a:lnTo>
                  <a:lnTo>
                    <a:pt x="173" y="39"/>
                  </a:lnTo>
                  <a:lnTo>
                    <a:pt x="178" y="37"/>
                  </a:lnTo>
                  <a:lnTo>
                    <a:pt x="184" y="39"/>
                  </a:lnTo>
                  <a:lnTo>
                    <a:pt x="188" y="39"/>
                  </a:lnTo>
                  <a:lnTo>
                    <a:pt x="190" y="40"/>
                  </a:lnTo>
                  <a:lnTo>
                    <a:pt x="188" y="44"/>
                  </a:lnTo>
                  <a:lnTo>
                    <a:pt x="186" y="46"/>
                  </a:lnTo>
                  <a:lnTo>
                    <a:pt x="188" y="52"/>
                  </a:lnTo>
                  <a:lnTo>
                    <a:pt x="192" y="56"/>
                  </a:lnTo>
                  <a:lnTo>
                    <a:pt x="192" y="58"/>
                  </a:lnTo>
                  <a:lnTo>
                    <a:pt x="192" y="63"/>
                  </a:lnTo>
                  <a:lnTo>
                    <a:pt x="192" y="69"/>
                  </a:lnTo>
                  <a:lnTo>
                    <a:pt x="188" y="71"/>
                  </a:lnTo>
                  <a:lnTo>
                    <a:pt x="184" y="73"/>
                  </a:lnTo>
                  <a:lnTo>
                    <a:pt x="178" y="77"/>
                  </a:lnTo>
                  <a:lnTo>
                    <a:pt x="173" y="79"/>
                  </a:lnTo>
                  <a:lnTo>
                    <a:pt x="167" y="81"/>
                  </a:lnTo>
                  <a:lnTo>
                    <a:pt x="163" y="85"/>
                  </a:lnTo>
                  <a:lnTo>
                    <a:pt x="161" y="87"/>
                  </a:lnTo>
                  <a:lnTo>
                    <a:pt x="161" y="88"/>
                  </a:lnTo>
                  <a:lnTo>
                    <a:pt x="161" y="92"/>
                  </a:lnTo>
                  <a:lnTo>
                    <a:pt x="157" y="100"/>
                  </a:lnTo>
                  <a:lnTo>
                    <a:pt x="153" y="104"/>
                  </a:lnTo>
                  <a:lnTo>
                    <a:pt x="148" y="108"/>
                  </a:lnTo>
                  <a:lnTo>
                    <a:pt x="144" y="106"/>
                  </a:lnTo>
                  <a:lnTo>
                    <a:pt x="142" y="108"/>
                  </a:lnTo>
                  <a:lnTo>
                    <a:pt x="142" y="111"/>
                  </a:lnTo>
                  <a:lnTo>
                    <a:pt x="140" y="115"/>
                  </a:lnTo>
                  <a:lnTo>
                    <a:pt x="138" y="119"/>
                  </a:lnTo>
                  <a:lnTo>
                    <a:pt x="134" y="123"/>
                  </a:lnTo>
                  <a:lnTo>
                    <a:pt x="129" y="125"/>
                  </a:lnTo>
                  <a:lnTo>
                    <a:pt x="127" y="127"/>
                  </a:lnTo>
                  <a:lnTo>
                    <a:pt x="123" y="127"/>
                  </a:lnTo>
                  <a:lnTo>
                    <a:pt x="121" y="129"/>
                  </a:lnTo>
                  <a:lnTo>
                    <a:pt x="117" y="127"/>
                  </a:lnTo>
                  <a:lnTo>
                    <a:pt x="113" y="121"/>
                  </a:lnTo>
                  <a:lnTo>
                    <a:pt x="113" y="115"/>
                  </a:lnTo>
                  <a:lnTo>
                    <a:pt x="111" y="111"/>
                  </a:lnTo>
                  <a:lnTo>
                    <a:pt x="107" y="113"/>
                  </a:lnTo>
                  <a:lnTo>
                    <a:pt x="104" y="115"/>
                  </a:lnTo>
                  <a:lnTo>
                    <a:pt x="100" y="113"/>
                  </a:lnTo>
                  <a:lnTo>
                    <a:pt x="98" y="117"/>
                  </a:lnTo>
                  <a:lnTo>
                    <a:pt x="96" y="123"/>
                  </a:lnTo>
                  <a:lnTo>
                    <a:pt x="92" y="127"/>
                  </a:lnTo>
                  <a:lnTo>
                    <a:pt x="90" y="127"/>
                  </a:lnTo>
                  <a:lnTo>
                    <a:pt x="88" y="129"/>
                  </a:lnTo>
                  <a:lnTo>
                    <a:pt x="86" y="133"/>
                  </a:lnTo>
                  <a:lnTo>
                    <a:pt x="82" y="134"/>
                  </a:lnTo>
                  <a:lnTo>
                    <a:pt x="79" y="136"/>
                  </a:lnTo>
                  <a:lnTo>
                    <a:pt x="77" y="140"/>
                  </a:lnTo>
                  <a:lnTo>
                    <a:pt x="77" y="142"/>
                  </a:lnTo>
                  <a:lnTo>
                    <a:pt x="75" y="148"/>
                  </a:lnTo>
                  <a:lnTo>
                    <a:pt x="73" y="159"/>
                  </a:lnTo>
                  <a:lnTo>
                    <a:pt x="71" y="169"/>
                  </a:lnTo>
                  <a:lnTo>
                    <a:pt x="67" y="181"/>
                  </a:lnTo>
                  <a:lnTo>
                    <a:pt x="67" y="184"/>
                  </a:lnTo>
                  <a:lnTo>
                    <a:pt x="61" y="186"/>
                  </a:lnTo>
                  <a:lnTo>
                    <a:pt x="56" y="190"/>
                  </a:lnTo>
                  <a:lnTo>
                    <a:pt x="56" y="196"/>
                  </a:lnTo>
                  <a:lnTo>
                    <a:pt x="56" y="202"/>
                  </a:lnTo>
                  <a:lnTo>
                    <a:pt x="50" y="206"/>
                  </a:lnTo>
                  <a:lnTo>
                    <a:pt x="50" y="206"/>
                  </a:lnTo>
                  <a:lnTo>
                    <a:pt x="42" y="204"/>
                  </a:lnTo>
                  <a:lnTo>
                    <a:pt x="33" y="204"/>
                  </a:lnTo>
                  <a:lnTo>
                    <a:pt x="23" y="204"/>
                  </a:lnTo>
                  <a:lnTo>
                    <a:pt x="17" y="202"/>
                  </a:lnTo>
                  <a:lnTo>
                    <a:pt x="19" y="198"/>
                  </a:lnTo>
                  <a:lnTo>
                    <a:pt x="23" y="194"/>
                  </a:lnTo>
                  <a:lnTo>
                    <a:pt x="19" y="190"/>
                  </a:lnTo>
                  <a:lnTo>
                    <a:pt x="11" y="190"/>
                  </a:lnTo>
                  <a:lnTo>
                    <a:pt x="10" y="19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955840" y="3758040"/>
              <a:ext cx="25200" cy="19440"/>
            </a:xfrm>
            <a:custGeom>
              <a:avLst/>
              <a:gdLst/>
              <a:ahLst/>
              <a:rect l="l" t="t" r="r" b="b"/>
              <a:pathLst>
                <a:path w="84" h="54">
                  <a:moveTo>
                    <a:pt x="0" y="39"/>
                  </a:moveTo>
                  <a:lnTo>
                    <a:pt x="4" y="39"/>
                  </a:lnTo>
                  <a:lnTo>
                    <a:pt x="11" y="39"/>
                  </a:lnTo>
                  <a:lnTo>
                    <a:pt x="17" y="41"/>
                  </a:lnTo>
                  <a:lnTo>
                    <a:pt x="23" y="37"/>
                  </a:lnTo>
                  <a:lnTo>
                    <a:pt x="28" y="33"/>
                  </a:lnTo>
                  <a:lnTo>
                    <a:pt x="36" y="33"/>
                  </a:lnTo>
                  <a:lnTo>
                    <a:pt x="44" y="35"/>
                  </a:lnTo>
                  <a:lnTo>
                    <a:pt x="53" y="39"/>
                  </a:lnTo>
                  <a:lnTo>
                    <a:pt x="57" y="42"/>
                  </a:lnTo>
                  <a:lnTo>
                    <a:pt x="57" y="44"/>
                  </a:lnTo>
                  <a:lnTo>
                    <a:pt x="63" y="50"/>
                  </a:lnTo>
                  <a:lnTo>
                    <a:pt x="69" y="54"/>
                  </a:lnTo>
                  <a:lnTo>
                    <a:pt x="71" y="54"/>
                  </a:lnTo>
                  <a:lnTo>
                    <a:pt x="71" y="52"/>
                  </a:lnTo>
                  <a:lnTo>
                    <a:pt x="73" y="52"/>
                  </a:lnTo>
                  <a:lnTo>
                    <a:pt x="75" y="54"/>
                  </a:lnTo>
                  <a:lnTo>
                    <a:pt x="78" y="54"/>
                  </a:lnTo>
                  <a:lnTo>
                    <a:pt x="80" y="46"/>
                  </a:lnTo>
                  <a:lnTo>
                    <a:pt x="84" y="37"/>
                  </a:lnTo>
                  <a:lnTo>
                    <a:pt x="84" y="31"/>
                  </a:lnTo>
                  <a:lnTo>
                    <a:pt x="82" y="27"/>
                  </a:lnTo>
                  <a:lnTo>
                    <a:pt x="80" y="23"/>
                  </a:lnTo>
                  <a:lnTo>
                    <a:pt x="80" y="21"/>
                  </a:lnTo>
                  <a:lnTo>
                    <a:pt x="75" y="21"/>
                  </a:lnTo>
                  <a:lnTo>
                    <a:pt x="73" y="21"/>
                  </a:lnTo>
                  <a:lnTo>
                    <a:pt x="67" y="21"/>
                  </a:lnTo>
                  <a:lnTo>
                    <a:pt x="63" y="19"/>
                  </a:lnTo>
                  <a:lnTo>
                    <a:pt x="57" y="18"/>
                  </a:lnTo>
                  <a:lnTo>
                    <a:pt x="50" y="14"/>
                  </a:lnTo>
                  <a:lnTo>
                    <a:pt x="46" y="14"/>
                  </a:lnTo>
                  <a:lnTo>
                    <a:pt x="44" y="14"/>
                  </a:lnTo>
                  <a:lnTo>
                    <a:pt x="44" y="10"/>
                  </a:lnTo>
                  <a:lnTo>
                    <a:pt x="40" y="4"/>
                  </a:lnTo>
                  <a:lnTo>
                    <a:pt x="38" y="2"/>
                  </a:lnTo>
                  <a:lnTo>
                    <a:pt x="34" y="2"/>
                  </a:lnTo>
                  <a:lnTo>
                    <a:pt x="28" y="4"/>
                  </a:lnTo>
                  <a:lnTo>
                    <a:pt x="25" y="6"/>
                  </a:lnTo>
                  <a:lnTo>
                    <a:pt x="23" y="8"/>
                  </a:lnTo>
                  <a:lnTo>
                    <a:pt x="21" y="12"/>
                  </a:lnTo>
                  <a:lnTo>
                    <a:pt x="19" y="10"/>
                  </a:lnTo>
                  <a:lnTo>
                    <a:pt x="15" y="8"/>
                  </a:lnTo>
                  <a:lnTo>
                    <a:pt x="11" y="6"/>
                  </a:lnTo>
                  <a:lnTo>
                    <a:pt x="4" y="2"/>
                  </a:lnTo>
                  <a:lnTo>
                    <a:pt x="0" y="0"/>
                  </a:lnTo>
                  <a:lnTo>
                    <a:pt x="2" y="4"/>
                  </a:lnTo>
                  <a:lnTo>
                    <a:pt x="2" y="8"/>
                  </a:lnTo>
                  <a:lnTo>
                    <a:pt x="0" y="16"/>
                  </a:lnTo>
                  <a:lnTo>
                    <a:pt x="0" y="25"/>
                  </a:lnTo>
                  <a:lnTo>
                    <a:pt x="0" y="35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958000" y="3722760"/>
              <a:ext cx="15840" cy="2124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8" y="0"/>
                  </a:moveTo>
                  <a:lnTo>
                    <a:pt x="8" y="8"/>
                  </a:lnTo>
                  <a:lnTo>
                    <a:pt x="8" y="10"/>
                  </a:lnTo>
                  <a:lnTo>
                    <a:pt x="6" y="14"/>
                  </a:lnTo>
                  <a:lnTo>
                    <a:pt x="2" y="18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1"/>
                  </a:lnTo>
                  <a:lnTo>
                    <a:pt x="4" y="37"/>
                  </a:lnTo>
                  <a:lnTo>
                    <a:pt x="4" y="45"/>
                  </a:lnTo>
                  <a:lnTo>
                    <a:pt x="2" y="52"/>
                  </a:lnTo>
                  <a:lnTo>
                    <a:pt x="0" y="56"/>
                  </a:lnTo>
                  <a:lnTo>
                    <a:pt x="4" y="58"/>
                  </a:lnTo>
                  <a:lnTo>
                    <a:pt x="6" y="62"/>
                  </a:lnTo>
                  <a:lnTo>
                    <a:pt x="8" y="62"/>
                  </a:lnTo>
                  <a:lnTo>
                    <a:pt x="10" y="62"/>
                  </a:lnTo>
                  <a:lnTo>
                    <a:pt x="12" y="60"/>
                  </a:lnTo>
                  <a:lnTo>
                    <a:pt x="14" y="58"/>
                  </a:lnTo>
                  <a:lnTo>
                    <a:pt x="21" y="58"/>
                  </a:lnTo>
                  <a:lnTo>
                    <a:pt x="27" y="56"/>
                  </a:lnTo>
                  <a:lnTo>
                    <a:pt x="31" y="54"/>
                  </a:lnTo>
                  <a:lnTo>
                    <a:pt x="37" y="56"/>
                  </a:lnTo>
                  <a:lnTo>
                    <a:pt x="39" y="56"/>
                  </a:lnTo>
                  <a:lnTo>
                    <a:pt x="41" y="54"/>
                  </a:lnTo>
                  <a:lnTo>
                    <a:pt x="44" y="56"/>
                  </a:lnTo>
                  <a:lnTo>
                    <a:pt x="46" y="54"/>
                  </a:lnTo>
                  <a:lnTo>
                    <a:pt x="50" y="54"/>
                  </a:lnTo>
                  <a:lnTo>
                    <a:pt x="54" y="54"/>
                  </a:lnTo>
                  <a:lnTo>
                    <a:pt x="54" y="52"/>
                  </a:lnTo>
                  <a:lnTo>
                    <a:pt x="52" y="48"/>
                  </a:lnTo>
                  <a:lnTo>
                    <a:pt x="50" y="45"/>
                  </a:lnTo>
                  <a:lnTo>
                    <a:pt x="46" y="39"/>
                  </a:lnTo>
                  <a:lnTo>
                    <a:pt x="48" y="33"/>
                  </a:lnTo>
                  <a:lnTo>
                    <a:pt x="50" y="29"/>
                  </a:lnTo>
                  <a:lnTo>
                    <a:pt x="48" y="23"/>
                  </a:lnTo>
                  <a:lnTo>
                    <a:pt x="46" y="21"/>
                  </a:lnTo>
                  <a:lnTo>
                    <a:pt x="35" y="16"/>
                  </a:lnTo>
                  <a:lnTo>
                    <a:pt x="27" y="14"/>
                  </a:lnTo>
                  <a:lnTo>
                    <a:pt x="19" y="10"/>
                  </a:lnTo>
                  <a:lnTo>
                    <a:pt x="12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961240" y="3742560"/>
              <a:ext cx="23400" cy="10440"/>
            </a:xfrm>
            <a:custGeom>
              <a:avLst/>
              <a:gdLst/>
              <a:ahLst/>
              <a:rect l="l" t="t" r="r" b="b"/>
              <a:pathLst>
                <a:path w="79" h="31">
                  <a:moveTo>
                    <a:pt x="0" y="8"/>
                  </a:moveTo>
                  <a:lnTo>
                    <a:pt x="2" y="12"/>
                  </a:lnTo>
                  <a:lnTo>
                    <a:pt x="8" y="14"/>
                  </a:lnTo>
                  <a:lnTo>
                    <a:pt x="9" y="15"/>
                  </a:lnTo>
                  <a:lnTo>
                    <a:pt x="13" y="19"/>
                  </a:lnTo>
                  <a:lnTo>
                    <a:pt x="13" y="23"/>
                  </a:lnTo>
                  <a:lnTo>
                    <a:pt x="15" y="25"/>
                  </a:lnTo>
                  <a:lnTo>
                    <a:pt x="17" y="27"/>
                  </a:lnTo>
                  <a:lnTo>
                    <a:pt x="19" y="31"/>
                  </a:lnTo>
                  <a:lnTo>
                    <a:pt x="21" y="31"/>
                  </a:lnTo>
                  <a:lnTo>
                    <a:pt x="34" y="31"/>
                  </a:lnTo>
                  <a:lnTo>
                    <a:pt x="36" y="29"/>
                  </a:lnTo>
                  <a:lnTo>
                    <a:pt x="38" y="27"/>
                  </a:lnTo>
                  <a:lnTo>
                    <a:pt x="44" y="25"/>
                  </a:lnTo>
                  <a:lnTo>
                    <a:pt x="48" y="23"/>
                  </a:lnTo>
                  <a:lnTo>
                    <a:pt x="52" y="17"/>
                  </a:lnTo>
                  <a:lnTo>
                    <a:pt x="54" y="15"/>
                  </a:lnTo>
                  <a:lnTo>
                    <a:pt x="61" y="14"/>
                  </a:lnTo>
                  <a:lnTo>
                    <a:pt x="67" y="12"/>
                  </a:lnTo>
                  <a:lnTo>
                    <a:pt x="71" y="8"/>
                  </a:lnTo>
                  <a:lnTo>
                    <a:pt x="77" y="6"/>
                  </a:lnTo>
                  <a:lnTo>
                    <a:pt x="79" y="6"/>
                  </a:lnTo>
                  <a:lnTo>
                    <a:pt x="75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59" y="6"/>
                  </a:lnTo>
                  <a:lnTo>
                    <a:pt x="50" y="6"/>
                  </a:lnTo>
                  <a:lnTo>
                    <a:pt x="44" y="4"/>
                  </a:lnTo>
                  <a:lnTo>
                    <a:pt x="44" y="0"/>
                  </a:lnTo>
                  <a:lnTo>
                    <a:pt x="40" y="0"/>
                  </a:lnTo>
                  <a:lnTo>
                    <a:pt x="36" y="0"/>
                  </a:lnTo>
                  <a:lnTo>
                    <a:pt x="34" y="2"/>
                  </a:lnTo>
                  <a:lnTo>
                    <a:pt x="31" y="0"/>
                  </a:lnTo>
                  <a:lnTo>
                    <a:pt x="29" y="2"/>
                  </a:lnTo>
                  <a:lnTo>
                    <a:pt x="27" y="2"/>
                  </a:lnTo>
                  <a:lnTo>
                    <a:pt x="21" y="0"/>
                  </a:lnTo>
                  <a:lnTo>
                    <a:pt x="17" y="2"/>
                  </a:lnTo>
                  <a:lnTo>
                    <a:pt x="11" y="4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952240" y="3742560"/>
              <a:ext cx="32400" cy="22680"/>
            </a:xfrm>
            <a:custGeom>
              <a:avLst/>
              <a:gdLst/>
              <a:ahLst/>
              <a:rect l="l" t="t" r="r" b="b"/>
              <a:pathLst>
                <a:path w="106" h="63">
                  <a:moveTo>
                    <a:pt x="90" y="63"/>
                  </a:moveTo>
                  <a:lnTo>
                    <a:pt x="85" y="63"/>
                  </a:lnTo>
                  <a:lnTo>
                    <a:pt x="83" y="63"/>
                  </a:lnTo>
                  <a:lnTo>
                    <a:pt x="77" y="63"/>
                  </a:lnTo>
                  <a:lnTo>
                    <a:pt x="73" y="61"/>
                  </a:lnTo>
                  <a:lnTo>
                    <a:pt x="67" y="60"/>
                  </a:lnTo>
                  <a:lnTo>
                    <a:pt x="60" y="56"/>
                  </a:lnTo>
                  <a:lnTo>
                    <a:pt x="56" y="56"/>
                  </a:lnTo>
                  <a:lnTo>
                    <a:pt x="54" y="56"/>
                  </a:lnTo>
                  <a:lnTo>
                    <a:pt x="54" y="52"/>
                  </a:lnTo>
                  <a:lnTo>
                    <a:pt x="50" y="46"/>
                  </a:lnTo>
                  <a:lnTo>
                    <a:pt x="48" y="44"/>
                  </a:lnTo>
                  <a:lnTo>
                    <a:pt x="44" y="44"/>
                  </a:lnTo>
                  <a:lnTo>
                    <a:pt x="38" y="46"/>
                  </a:lnTo>
                  <a:lnTo>
                    <a:pt x="35" y="48"/>
                  </a:lnTo>
                  <a:lnTo>
                    <a:pt x="33" y="50"/>
                  </a:lnTo>
                  <a:lnTo>
                    <a:pt x="31" y="54"/>
                  </a:lnTo>
                  <a:lnTo>
                    <a:pt x="29" y="52"/>
                  </a:lnTo>
                  <a:lnTo>
                    <a:pt x="25" y="50"/>
                  </a:lnTo>
                  <a:lnTo>
                    <a:pt x="21" y="48"/>
                  </a:lnTo>
                  <a:lnTo>
                    <a:pt x="14" y="44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6" y="35"/>
                  </a:lnTo>
                  <a:lnTo>
                    <a:pt x="4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2" y="19"/>
                  </a:lnTo>
                  <a:lnTo>
                    <a:pt x="8" y="13"/>
                  </a:lnTo>
                  <a:lnTo>
                    <a:pt x="12" y="13"/>
                  </a:lnTo>
                  <a:lnTo>
                    <a:pt x="15" y="12"/>
                  </a:lnTo>
                  <a:lnTo>
                    <a:pt x="17" y="8"/>
                  </a:lnTo>
                  <a:lnTo>
                    <a:pt x="19" y="4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5" y="6"/>
                  </a:lnTo>
                  <a:lnTo>
                    <a:pt x="27" y="6"/>
                  </a:lnTo>
                  <a:lnTo>
                    <a:pt x="29" y="6"/>
                  </a:lnTo>
                  <a:lnTo>
                    <a:pt x="31" y="10"/>
                  </a:lnTo>
                  <a:lnTo>
                    <a:pt x="37" y="12"/>
                  </a:lnTo>
                  <a:lnTo>
                    <a:pt x="38" y="13"/>
                  </a:lnTo>
                  <a:lnTo>
                    <a:pt x="42" y="17"/>
                  </a:lnTo>
                  <a:lnTo>
                    <a:pt x="42" y="21"/>
                  </a:lnTo>
                  <a:lnTo>
                    <a:pt x="44" y="23"/>
                  </a:lnTo>
                  <a:lnTo>
                    <a:pt x="46" y="25"/>
                  </a:lnTo>
                  <a:lnTo>
                    <a:pt x="48" y="29"/>
                  </a:lnTo>
                  <a:lnTo>
                    <a:pt x="50" y="29"/>
                  </a:lnTo>
                  <a:lnTo>
                    <a:pt x="63" y="29"/>
                  </a:lnTo>
                  <a:lnTo>
                    <a:pt x="65" y="27"/>
                  </a:lnTo>
                  <a:lnTo>
                    <a:pt x="67" y="25"/>
                  </a:lnTo>
                  <a:lnTo>
                    <a:pt x="73" y="23"/>
                  </a:lnTo>
                  <a:lnTo>
                    <a:pt x="77" y="21"/>
                  </a:lnTo>
                  <a:lnTo>
                    <a:pt x="81" y="15"/>
                  </a:lnTo>
                  <a:lnTo>
                    <a:pt x="83" y="13"/>
                  </a:lnTo>
                  <a:lnTo>
                    <a:pt x="90" y="12"/>
                  </a:lnTo>
                  <a:lnTo>
                    <a:pt x="96" y="10"/>
                  </a:lnTo>
                  <a:lnTo>
                    <a:pt x="100" y="6"/>
                  </a:lnTo>
                  <a:lnTo>
                    <a:pt x="106" y="4"/>
                  </a:lnTo>
                  <a:lnTo>
                    <a:pt x="104" y="8"/>
                  </a:lnTo>
                  <a:lnTo>
                    <a:pt x="100" y="12"/>
                  </a:lnTo>
                  <a:lnTo>
                    <a:pt x="96" y="13"/>
                  </a:lnTo>
                  <a:lnTo>
                    <a:pt x="96" y="17"/>
                  </a:lnTo>
                  <a:lnTo>
                    <a:pt x="102" y="25"/>
                  </a:lnTo>
                  <a:lnTo>
                    <a:pt x="104" y="29"/>
                  </a:lnTo>
                  <a:lnTo>
                    <a:pt x="102" y="35"/>
                  </a:lnTo>
                  <a:lnTo>
                    <a:pt x="98" y="38"/>
                  </a:lnTo>
                  <a:lnTo>
                    <a:pt x="92" y="46"/>
                  </a:lnTo>
                  <a:lnTo>
                    <a:pt x="90" y="58"/>
                  </a:lnTo>
                  <a:lnTo>
                    <a:pt x="90" y="6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977440" y="3866040"/>
              <a:ext cx="35640" cy="29880"/>
            </a:xfrm>
            <a:custGeom>
              <a:avLst/>
              <a:gdLst/>
              <a:ahLst/>
              <a:rect l="l" t="t" r="r" b="b"/>
              <a:pathLst>
                <a:path w="113" h="84">
                  <a:moveTo>
                    <a:pt x="0" y="84"/>
                  </a:moveTo>
                  <a:lnTo>
                    <a:pt x="15" y="76"/>
                  </a:lnTo>
                  <a:lnTo>
                    <a:pt x="33" y="67"/>
                  </a:lnTo>
                  <a:lnTo>
                    <a:pt x="44" y="61"/>
                  </a:lnTo>
                  <a:lnTo>
                    <a:pt x="52" y="53"/>
                  </a:lnTo>
                  <a:lnTo>
                    <a:pt x="54" y="52"/>
                  </a:lnTo>
                  <a:lnTo>
                    <a:pt x="63" y="50"/>
                  </a:lnTo>
                  <a:lnTo>
                    <a:pt x="73" y="48"/>
                  </a:lnTo>
                  <a:lnTo>
                    <a:pt x="90" y="42"/>
                  </a:lnTo>
                  <a:lnTo>
                    <a:pt x="98" y="42"/>
                  </a:lnTo>
                  <a:lnTo>
                    <a:pt x="102" y="44"/>
                  </a:lnTo>
                  <a:lnTo>
                    <a:pt x="104" y="46"/>
                  </a:lnTo>
                  <a:lnTo>
                    <a:pt x="105" y="42"/>
                  </a:lnTo>
                  <a:lnTo>
                    <a:pt x="107" y="40"/>
                  </a:lnTo>
                  <a:lnTo>
                    <a:pt x="109" y="38"/>
                  </a:lnTo>
                  <a:lnTo>
                    <a:pt x="109" y="32"/>
                  </a:lnTo>
                  <a:lnTo>
                    <a:pt x="113" y="29"/>
                  </a:lnTo>
                  <a:lnTo>
                    <a:pt x="113" y="25"/>
                  </a:lnTo>
                  <a:lnTo>
                    <a:pt x="109" y="23"/>
                  </a:lnTo>
                  <a:lnTo>
                    <a:pt x="104" y="23"/>
                  </a:lnTo>
                  <a:lnTo>
                    <a:pt x="96" y="23"/>
                  </a:lnTo>
                  <a:lnTo>
                    <a:pt x="90" y="23"/>
                  </a:lnTo>
                  <a:lnTo>
                    <a:pt x="86" y="23"/>
                  </a:lnTo>
                  <a:lnTo>
                    <a:pt x="80" y="25"/>
                  </a:lnTo>
                  <a:lnTo>
                    <a:pt x="79" y="27"/>
                  </a:lnTo>
                  <a:lnTo>
                    <a:pt x="75" y="25"/>
                  </a:lnTo>
                  <a:lnTo>
                    <a:pt x="73" y="27"/>
                  </a:lnTo>
                  <a:lnTo>
                    <a:pt x="63" y="32"/>
                  </a:lnTo>
                  <a:lnTo>
                    <a:pt x="56" y="30"/>
                  </a:lnTo>
                  <a:lnTo>
                    <a:pt x="50" y="27"/>
                  </a:lnTo>
                  <a:lnTo>
                    <a:pt x="50" y="19"/>
                  </a:lnTo>
                  <a:lnTo>
                    <a:pt x="46" y="11"/>
                  </a:lnTo>
                  <a:lnTo>
                    <a:pt x="44" y="7"/>
                  </a:lnTo>
                  <a:lnTo>
                    <a:pt x="44" y="4"/>
                  </a:lnTo>
                  <a:lnTo>
                    <a:pt x="42" y="2"/>
                  </a:lnTo>
                  <a:lnTo>
                    <a:pt x="38" y="0"/>
                  </a:lnTo>
                  <a:lnTo>
                    <a:pt x="31" y="4"/>
                  </a:lnTo>
                  <a:lnTo>
                    <a:pt x="25" y="7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15" y="19"/>
                  </a:lnTo>
                  <a:lnTo>
                    <a:pt x="6" y="25"/>
                  </a:lnTo>
                  <a:lnTo>
                    <a:pt x="4" y="29"/>
                  </a:lnTo>
                  <a:lnTo>
                    <a:pt x="4" y="32"/>
                  </a:lnTo>
                  <a:lnTo>
                    <a:pt x="4" y="36"/>
                  </a:lnTo>
                  <a:lnTo>
                    <a:pt x="4" y="40"/>
                  </a:lnTo>
                  <a:lnTo>
                    <a:pt x="4" y="44"/>
                  </a:lnTo>
                  <a:lnTo>
                    <a:pt x="4" y="55"/>
                  </a:lnTo>
                  <a:lnTo>
                    <a:pt x="2" y="69"/>
                  </a:lnTo>
                  <a:lnTo>
                    <a:pt x="0" y="76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041880" y="3691080"/>
              <a:ext cx="28440" cy="52920"/>
            </a:xfrm>
            <a:custGeom>
              <a:avLst/>
              <a:gdLst/>
              <a:ahLst/>
              <a:rect l="l" t="t" r="r" b="b"/>
              <a:pathLst>
                <a:path w="95" h="152">
                  <a:moveTo>
                    <a:pt x="94" y="0"/>
                  </a:moveTo>
                  <a:lnTo>
                    <a:pt x="90" y="6"/>
                  </a:lnTo>
                  <a:lnTo>
                    <a:pt x="82" y="12"/>
                  </a:lnTo>
                  <a:lnTo>
                    <a:pt x="71" y="19"/>
                  </a:lnTo>
                  <a:lnTo>
                    <a:pt x="63" y="25"/>
                  </a:lnTo>
                  <a:lnTo>
                    <a:pt x="61" y="31"/>
                  </a:lnTo>
                  <a:lnTo>
                    <a:pt x="57" y="33"/>
                  </a:lnTo>
                  <a:lnTo>
                    <a:pt x="53" y="39"/>
                  </a:lnTo>
                  <a:lnTo>
                    <a:pt x="49" y="44"/>
                  </a:lnTo>
                  <a:lnTo>
                    <a:pt x="44" y="50"/>
                  </a:lnTo>
                  <a:lnTo>
                    <a:pt x="40" y="54"/>
                  </a:lnTo>
                  <a:lnTo>
                    <a:pt x="36" y="52"/>
                  </a:lnTo>
                  <a:lnTo>
                    <a:pt x="32" y="54"/>
                  </a:lnTo>
                  <a:lnTo>
                    <a:pt x="28" y="60"/>
                  </a:lnTo>
                  <a:lnTo>
                    <a:pt x="23" y="69"/>
                  </a:lnTo>
                  <a:lnTo>
                    <a:pt x="17" y="77"/>
                  </a:lnTo>
                  <a:lnTo>
                    <a:pt x="13" y="81"/>
                  </a:lnTo>
                  <a:lnTo>
                    <a:pt x="11" y="83"/>
                  </a:lnTo>
                  <a:lnTo>
                    <a:pt x="9" y="88"/>
                  </a:lnTo>
                  <a:lnTo>
                    <a:pt x="5" y="94"/>
                  </a:lnTo>
                  <a:lnTo>
                    <a:pt x="0" y="102"/>
                  </a:lnTo>
                  <a:lnTo>
                    <a:pt x="0" y="110"/>
                  </a:lnTo>
                  <a:lnTo>
                    <a:pt x="7" y="110"/>
                  </a:lnTo>
                  <a:lnTo>
                    <a:pt x="15" y="111"/>
                  </a:lnTo>
                  <a:lnTo>
                    <a:pt x="21" y="119"/>
                  </a:lnTo>
                  <a:lnTo>
                    <a:pt x="28" y="127"/>
                  </a:lnTo>
                  <a:lnTo>
                    <a:pt x="34" y="131"/>
                  </a:lnTo>
                  <a:lnTo>
                    <a:pt x="38" y="135"/>
                  </a:lnTo>
                  <a:lnTo>
                    <a:pt x="44" y="136"/>
                  </a:lnTo>
                  <a:lnTo>
                    <a:pt x="49" y="140"/>
                  </a:lnTo>
                  <a:lnTo>
                    <a:pt x="53" y="146"/>
                  </a:lnTo>
                  <a:lnTo>
                    <a:pt x="53" y="150"/>
                  </a:lnTo>
                  <a:lnTo>
                    <a:pt x="55" y="152"/>
                  </a:lnTo>
                  <a:lnTo>
                    <a:pt x="59" y="152"/>
                  </a:lnTo>
                  <a:lnTo>
                    <a:pt x="63" y="152"/>
                  </a:lnTo>
                  <a:lnTo>
                    <a:pt x="63" y="150"/>
                  </a:lnTo>
                  <a:lnTo>
                    <a:pt x="69" y="144"/>
                  </a:lnTo>
                  <a:lnTo>
                    <a:pt x="72" y="136"/>
                  </a:lnTo>
                  <a:lnTo>
                    <a:pt x="76" y="133"/>
                  </a:lnTo>
                  <a:lnTo>
                    <a:pt x="80" y="133"/>
                  </a:lnTo>
                  <a:lnTo>
                    <a:pt x="84" y="131"/>
                  </a:lnTo>
                  <a:lnTo>
                    <a:pt x="86" y="127"/>
                  </a:lnTo>
                  <a:lnTo>
                    <a:pt x="90" y="123"/>
                  </a:lnTo>
                  <a:lnTo>
                    <a:pt x="92" y="119"/>
                  </a:lnTo>
                  <a:lnTo>
                    <a:pt x="92" y="115"/>
                  </a:lnTo>
                  <a:lnTo>
                    <a:pt x="92" y="111"/>
                  </a:lnTo>
                  <a:lnTo>
                    <a:pt x="94" y="108"/>
                  </a:lnTo>
                  <a:lnTo>
                    <a:pt x="92" y="104"/>
                  </a:lnTo>
                  <a:lnTo>
                    <a:pt x="88" y="104"/>
                  </a:lnTo>
                  <a:lnTo>
                    <a:pt x="86" y="104"/>
                  </a:lnTo>
                  <a:lnTo>
                    <a:pt x="84" y="102"/>
                  </a:lnTo>
                  <a:lnTo>
                    <a:pt x="82" y="96"/>
                  </a:lnTo>
                  <a:lnTo>
                    <a:pt x="84" y="90"/>
                  </a:lnTo>
                  <a:lnTo>
                    <a:pt x="82" y="87"/>
                  </a:lnTo>
                  <a:lnTo>
                    <a:pt x="82" y="81"/>
                  </a:lnTo>
                  <a:lnTo>
                    <a:pt x="80" y="75"/>
                  </a:lnTo>
                  <a:lnTo>
                    <a:pt x="80" y="65"/>
                  </a:lnTo>
                  <a:lnTo>
                    <a:pt x="82" y="58"/>
                  </a:lnTo>
                  <a:lnTo>
                    <a:pt x="86" y="54"/>
                  </a:lnTo>
                  <a:lnTo>
                    <a:pt x="86" y="46"/>
                  </a:lnTo>
                  <a:lnTo>
                    <a:pt x="88" y="40"/>
                  </a:lnTo>
                  <a:lnTo>
                    <a:pt x="92" y="37"/>
                  </a:lnTo>
                  <a:lnTo>
                    <a:pt x="94" y="25"/>
                  </a:lnTo>
                  <a:lnTo>
                    <a:pt x="94" y="12"/>
                  </a:lnTo>
                  <a:lnTo>
                    <a:pt x="95" y="4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002640" y="3712320"/>
              <a:ext cx="41040" cy="43920"/>
            </a:xfrm>
            <a:custGeom>
              <a:avLst/>
              <a:gdLst/>
              <a:ahLst/>
              <a:rect l="l" t="t" r="r" b="b"/>
              <a:pathLst>
                <a:path w="142" h="121">
                  <a:moveTo>
                    <a:pt x="2" y="73"/>
                  </a:moveTo>
                  <a:lnTo>
                    <a:pt x="6" y="74"/>
                  </a:lnTo>
                  <a:lnTo>
                    <a:pt x="13" y="74"/>
                  </a:lnTo>
                  <a:lnTo>
                    <a:pt x="19" y="74"/>
                  </a:lnTo>
                  <a:lnTo>
                    <a:pt x="25" y="71"/>
                  </a:lnTo>
                  <a:lnTo>
                    <a:pt x="27" y="63"/>
                  </a:lnTo>
                  <a:lnTo>
                    <a:pt x="33" y="61"/>
                  </a:lnTo>
                  <a:lnTo>
                    <a:pt x="36" y="55"/>
                  </a:lnTo>
                  <a:lnTo>
                    <a:pt x="35" y="48"/>
                  </a:lnTo>
                  <a:lnTo>
                    <a:pt x="35" y="40"/>
                  </a:lnTo>
                  <a:lnTo>
                    <a:pt x="36" y="34"/>
                  </a:lnTo>
                  <a:lnTo>
                    <a:pt x="42" y="32"/>
                  </a:lnTo>
                  <a:lnTo>
                    <a:pt x="46" y="30"/>
                  </a:lnTo>
                  <a:lnTo>
                    <a:pt x="46" y="26"/>
                  </a:lnTo>
                  <a:lnTo>
                    <a:pt x="50" y="23"/>
                  </a:lnTo>
                  <a:lnTo>
                    <a:pt x="54" y="19"/>
                  </a:lnTo>
                  <a:lnTo>
                    <a:pt x="54" y="17"/>
                  </a:lnTo>
                  <a:lnTo>
                    <a:pt x="56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9" y="3"/>
                  </a:lnTo>
                  <a:lnTo>
                    <a:pt x="83" y="5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2" y="3"/>
                  </a:lnTo>
                  <a:lnTo>
                    <a:pt x="94" y="2"/>
                  </a:lnTo>
                  <a:lnTo>
                    <a:pt x="96" y="3"/>
                  </a:lnTo>
                  <a:lnTo>
                    <a:pt x="98" y="7"/>
                  </a:lnTo>
                  <a:lnTo>
                    <a:pt x="100" y="9"/>
                  </a:lnTo>
                  <a:lnTo>
                    <a:pt x="104" y="7"/>
                  </a:lnTo>
                  <a:lnTo>
                    <a:pt x="106" y="7"/>
                  </a:lnTo>
                  <a:lnTo>
                    <a:pt x="107" y="9"/>
                  </a:lnTo>
                  <a:lnTo>
                    <a:pt x="111" y="9"/>
                  </a:lnTo>
                  <a:lnTo>
                    <a:pt x="115" y="9"/>
                  </a:lnTo>
                  <a:lnTo>
                    <a:pt x="121" y="9"/>
                  </a:lnTo>
                  <a:lnTo>
                    <a:pt x="125" y="3"/>
                  </a:lnTo>
                  <a:lnTo>
                    <a:pt x="129" y="0"/>
                  </a:lnTo>
                  <a:lnTo>
                    <a:pt x="132" y="2"/>
                  </a:lnTo>
                  <a:lnTo>
                    <a:pt x="132" y="7"/>
                  </a:lnTo>
                  <a:lnTo>
                    <a:pt x="136" y="11"/>
                  </a:lnTo>
                  <a:lnTo>
                    <a:pt x="140" y="17"/>
                  </a:lnTo>
                  <a:lnTo>
                    <a:pt x="142" y="21"/>
                  </a:lnTo>
                  <a:lnTo>
                    <a:pt x="140" y="26"/>
                  </a:lnTo>
                  <a:lnTo>
                    <a:pt x="136" y="32"/>
                  </a:lnTo>
                  <a:lnTo>
                    <a:pt x="131" y="40"/>
                  </a:lnTo>
                  <a:lnTo>
                    <a:pt x="131" y="48"/>
                  </a:lnTo>
                  <a:lnTo>
                    <a:pt x="127" y="51"/>
                  </a:lnTo>
                  <a:lnTo>
                    <a:pt x="125" y="49"/>
                  </a:lnTo>
                  <a:lnTo>
                    <a:pt x="123" y="48"/>
                  </a:lnTo>
                  <a:lnTo>
                    <a:pt x="121" y="48"/>
                  </a:lnTo>
                  <a:lnTo>
                    <a:pt x="119" y="48"/>
                  </a:lnTo>
                  <a:lnTo>
                    <a:pt x="117" y="49"/>
                  </a:lnTo>
                  <a:lnTo>
                    <a:pt x="111" y="51"/>
                  </a:lnTo>
                  <a:lnTo>
                    <a:pt x="107" y="51"/>
                  </a:lnTo>
                  <a:lnTo>
                    <a:pt x="106" y="59"/>
                  </a:lnTo>
                  <a:lnTo>
                    <a:pt x="106" y="69"/>
                  </a:lnTo>
                  <a:lnTo>
                    <a:pt x="100" y="74"/>
                  </a:lnTo>
                  <a:lnTo>
                    <a:pt x="96" y="82"/>
                  </a:lnTo>
                  <a:lnTo>
                    <a:pt x="90" y="84"/>
                  </a:lnTo>
                  <a:lnTo>
                    <a:pt x="84" y="90"/>
                  </a:lnTo>
                  <a:lnTo>
                    <a:pt x="83" y="94"/>
                  </a:lnTo>
                  <a:lnTo>
                    <a:pt x="79" y="96"/>
                  </a:lnTo>
                  <a:lnTo>
                    <a:pt x="75" y="97"/>
                  </a:lnTo>
                  <a:lnTo>
                    <a:pt x="71" y="99"/>
                  </a:lnTo>
                  <a:lnTo>
                    <a:pt x="67" y="105"/>
                  </a:lnTo>
                  <a:lnTo>
                    <a:pt x="61" y="107"/>
                  </a:lnTo>
                  <a:lnTo>
                    <a:pt x="58" y="109"/>
                  </a:lnTo>
                  <a:lnTo>
                    <a:pt x="54" y="113"/>
                  </a:lnTo>
                  <a:lnTo>
                    <a:pt x="50" y="117"/>
                  </a:lnTo>
                  <a:lnTo>
                    <a:pt x="48" y="121"/>
                  </a:lnTo>
                  <a:lnTo>
                    <a:pt x="46" y="119"/>
                  </a:lnTo>
                  <a:lnTo>
                    <a:pt x="46" y="115"/>
                  </a:lnTo>
                  <a:lnTo>
                    <a:pt x="44" y="111"/>
                  </a:lnTo>
                  <a:lnTo>
                    <a:pt x="42" y="107"/>
                  </a:lnTo>
                  <a:lnTo>
                    <a:pt x="42" y="103"/>
                  </a:lnTo>
                  <a:lnTo>
                    <a:pt x="38" y="96"/>
                  </a:lnTo>
                  <a:lnTo>
                    <a:pt x="33" y="96"/>
                  </a:lnTo>
                  <a:lnTo>
                    <a:pt x="27" y="96"/>
                  </a:lnTo>
                  <a:lnTo>
                    <a:pt x="25" y="99"/>
                  </a:lnTo>
                  <a:lnTo>
                    <a:pt x="23" y="99"/>
                  </a:lnTo>
                  <a:lnTo>
                    <a:pt x="23" y="97"/>
                  </a:lnTo>
                  <a:lnTo>
                    <a:pt x="21" y="94"/>
                  </a:lnTo>
                  <a:lnTo>
                    <a:pt x="17" y="90"/>
                  </a:lnTo>
                  <a:lnTo>
                    <a:pt x="10" y="86"/>
                  </a:lnTo>
                  <a:lnTo>
                    <a:pt x="8" y="84"/>
                  </a:lnTo>
                  <a:lnTo>
                    <a:pt x="6" y="82"/>
                  </a:lnTo>
                  <a:lnTo>
                    <a:pt x="2" y="82"/>
                  </a:lnTo>
                  <a:lnTo>
                    <a:pt x="0" y="82"/>
                  </a:lnTo>
                  <a:lnTo>
                    <a:pt x="2" y="78"/>
                  </a:lnTo>
                  <a:lnTo>
                    <a:pt x="0" y="74"/>
                  </a:lnTo>
                  <a:lnTo>
                    <a:pt x="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999040" y="3715560"/>
              <a:ext cx="19440" cy="23040"/>
            </a:xfrm>
            <a:custGeom>
              <a:avLst/>
              <a:gdLst/>
              <a:ahLst/>
              <a:rect l="l" t="t" r="r" b="b"/>
              <a:pathLst>
                <a:path w="67" h="67">
                  <a:moveTo>
                    <a:pt x="13" y="66"/>
                  </a:moveTo>
                  <a:lnTo>
                    <a:pt x="11" y="64"/>
                  </a:lnTo>
                  <a:lnTo>
                    <a:pt x="9" y="60"/>
                  </a:lnTo>
                  <a:lnTo>
                    <a:pt x="5" y="60"/>
                  </a:lnTo>
                  <a:lnTo>
                    <a:pt x="1" y="58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1" y="46"/>
                  </a:lnTo>
                  <a:lnTo>
                    <a:pt x="7" y="39"/>
                  </a:lnTo>
                  <a:lnTo>
                    <a:pt x="9" y="31"/>
                  </a:lnTo>
                  <a:lnTo>
                    <a:pt x="9" y="23"/>
                  </a:lnTo>
                  <a:lnTo>
                    <a:pt x="13" y="21"/>
                  </a:lnTo>
                  <a:lnTo>
                    <a:pt x="15" y="18"/>
                  </a:lnTo>
                  <a:lnTo>
                    <a:pt x="19" y="10"/>
                  </a:lnTo>
                  <a:lnTo>
                    <a:pt x="24" y="6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42" y="2"/>
                  </a:lnTo>
                  <a:lnTo>
                    <a:pt x="51" y="4"/>
                  </a:lnTo>
                  <a:lnTo>
                    <a:pt x="61" y="4"/>
                  </a:lnTo>
                  <a:lnTo>
                    <a:pt x="67" y="4"/>
                  </a:lnTo>
                  <a:lnTo>
                    <a:pt x="65" y="10"/>
                  </a:lnTo>
                  <a:lnTo>
                    <a:pt x="65" y="12"/>
                  </a:lnTo>
                  <a:lnTo>
                    <a:pt x="61" y="16"/>
                  </a:lnTo>
                  <a:lnTo>
                    <a:pt x="57" y="19"/>
                  </a:lnTo>
                  <a:lnTo>
                    <a:pt x="57" y="23"/>
                  </a:lnTo>
                  <a:lnTo>
                    <a:pt x="53" y="25"/>
                  </a:lnTo>
                  <a:lnTo>
                    <a:pt x="47" y="27"/>
                  </a:lnTo>
                  <a:lnTo>
                    <a:pt x="46" y="33"/>
                  </a:lnTo>
                  <a:lnTo>
                    <a:pt x="46" y="41"/>
                  </a:lnTo>
                  <a:lnTo>
                    <a:pt x="47" y="48"/>
                  </a:lnTo>
                  <a:lnTo>
                    <a:pt x="44" y="54"/>
                  </a:lnTo>
                  <a:lnTo>
                    <a:pt x="38" y="56"/>
                  </a:lnTo>
                  <a:lnTo>
                    <a:pt x="36" y="64"/>
                  </a:lnTo>
                  <a:lnTo>
                    <a:pt x="30" y="67"/>
                  </a:lnTo>
                  <a:lnTo>
                    <a:pt x="24" y="67"/>
                  </a:lnTo>
                  <a:lnTo>
                    <a:pt x="17" y="67"/>
                  </a:lnTo>
                  <a:lnTo>
                    <a:pt x="13" y="6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5972040" y="3691080"/>
              <a:ext cx="42840" cy="52920"/>
            </a:xfrm>
            <a:custGeom>
              <a:avLst/>
              <a:gdLst/>
              <a:ahLst/>
              <a:rect l="l" t="t" r="r" b="b"/>
              <a:pathLst>
                <a:path w="148" h="148">
                  <a:moveTo>
                    <a:pt x="10" y="10"/>
                  </a:moveTo>
                  <a:lnTo>
                    <a:pt x="14" y="8"/>
                  </a:lnTo>
                  <a:lnTo>
                    <a:pt x="18" y="6"/>
                  </a:lnTo>
                  <a:lnTo>
                    <a:pt x="21" y="4"/>
                  </a:lnTo>
                  <a:lnTo>
                    <a:pt x="25" y="0"/>
                  </a:lnTo>
                  <a:lnTo>
                    <a:pt x="29" y="6"/>
                  </a:lnTo>
                  <a:lnTo>
                    <a:pt x="39" y="10"/>
                  </a:lnTo>
                  <a:lnTo>
                    <a:pt x="41" y="10"/>
                  </a:lnTo>
                  <a:lnTo>
                    <a:pt x="44" y="8"/>
                  </a:lnTo>
                  <a:lnTo>
                    <a:pt x="48" y="6"/>
                  </a:lnTo>
                  <a:lnTo>
                    <a:pt x="48" y="10"/>
                  </a:lnTo>
                  <a:lnTo>
                    <a:pt x="52" y="12"/>
                  </a:lnTo>
                  <a:lnTo>
                    <a:pt x="58" y="12"/>
                  </a:lnTo>
                  <a:lnTo>
                    <a:pt x="64" y="14"/>
                  </a:lnTo>
                  <a:lnTo>
                    <a:pt x="71" y="15"/>
                  </a:lnTo>
                  <a:lnTo>
                    <a:pt x="73" y="19"/>
                  </a:lnTo>
                  <a:lnTo>
                    <a:pt x="75" y="25"/>
                  </a:lnTo>
                  <a:lnTo>
                    <a:pt x="75" y="27"/>
                  </a:lnTo>
                  <a:lnTo>
                    <a:pt x="77" y="29"/>
                  </a:lnTo>
                  <a:lnTo>
                    <a:pt x="81" y="25"/>
                  </a:lnTo>
                  <a:lnTo>
                    <a:pt x="85" y="23"/>
                  </a:lnTo>
                  <a:lnTo>
                    <a:pt x="91" y="19"/>
                  </a:lnTo>
                  <a:lnTo>
                    <a:pt x="98" y="19"/>
                  </a:lnTo>
                  <a:lnTo>
                    <a:pt x="102" y="19"/>
                  </a:lnTo>
                  <a:lnTo>
                    <a:pt x="106" y="17"/>
                  </a:lnTo>
                  <a:lnTo>
                    <a:pt x="112" y="19"/>
                  </a:lnTo>
                  <a:lnTo>
                    <a:pt x="115" y="21"/>
                  </a:lnTo>
                  <a:lnTo>
                    <a:pt x="119" y="21"/>
                  </a:lnTo>
                  <a:lnTo>
                    <a:pt x="123" y="23"/>
                  </a:lnTo>
                  <a:lnTo>
                    <a:pt x="125" y="27"/>
                  </a:lnTo>
                  <a:lnTo>
                    <a:pt x="125" y="27"/>
                  </a:lnTo>
                  <a:lnTo>
                    <a:pt x="135" y="31"/>
                  </a:lnTo>
                  <a:lnTo>
                    <a:pt x="135" y="29"/>
                  </a:lnTo>
                  <a:lnTo>
                    <a:pt x="137" y="23"/>
                  </a:lnTo>
                  <a:lnTo>
                    <a:pt x="142" y="23"/>
                  </a:lnTo>
                  <a:lnTo>
                    <a:pt x="148" y="27"/>
                  </a:lnTo>
                  <a:lnTo>
                    <a:pt x="146" y="35"/>
                  </a:lnTo>
                  <a:lnTo>
                    <a:pt x="146" y="40"/>
                  </a:lnTo>
                  <a:lnTo>
                    <a:pt x="146" y="48"/>
                  </a:lnTo>
                  <a:lnTo>
                    <a:pt x="144" y="54"/>
                  </a:lnTo>
                  <a:lnTo>
                    <a:pt x="131" y="58"/>
                  </a:lnTo>
                  <a:lnTo>
                    <a:pt x="127" y="60"/>
                  </a:lnTo>
                  <a:lnTo>
                    <a:pt x="123" y="67"/>
                  </a:lnTo>
                  <a:lnTo>
                    <a:pt x="121" y="67"/>
                  </a:lnTo>
                  <a:lnTo>
                    <a:pt x="115" y="73"/>
                  </a:lnTo>
                  <a:lnTo>
                    <a:pt x="110" y="77"/>
                  </a:lnTo>
                  <a:lnTo>
                    <a:pt x="106" y="85"/>
                  </a:lnTo>
                  <a:lnTo>
                    <a:pt x="104" y="88"/>
                  </a:lnTo>
                  <a:lnTo>
                    <a:pt x="100" y="90"/>
                  </a:lnTo>
                  <a:lnTo>
                    <a:pt x="100" y="98"/>
                  </a:lnTo>
                  <a:lnTo>
                    <a:pt x="98" y="106"/>
                  </a:lnTo>
                  <a:lnTo>
                    <a:pt x="92" y="113"/>
                  </a:lnTo>
                  <a:lnTo>
                    <a:pt x="91" y="119"/>
                  </a:lnTo>
                  <a:lnTo>
                    <a:pt x="91" y="123"/>
                  </a:lnTo>
                  <a:lnTo>
                    <a:pt x="92" y="125"/>
                  </a:lnTo>
                  <a:lnTo>
                    <a:pt x="96" y="127"/>
                  </a:lnTo>
                  <a:lnTo>
                    <a:pt x="100" y="127"/>
                  </a:lnTo>
                  <a:lnTo>
                    <a:pt x="102" y="131"/>
                  </a:lnTo>
                  <a:lnTo>
                    <a:pt x="104" y="133"/>
                  </a:lnTo>
                  <a:lnTo>
                    <a:pt x="102" y="134"/>
                  </a:lnTo>
                  <a:lnTo>
                    <a:pt x="91" y="136"/>
                  </a:lnTo>
                  <a:lnTo>
                    <a:pt x="79" y="136"/>
                  </a:lnTo>
                  <a:lnTo>
                    <a:pt x="71" y="134"/>
                  </a:lnTo>
                  <a:lnTo>
                    <a:pt x="62" y="133"/>
                  </a:lnTo>
                  <a:lnTo>
                    <a:pt x="60" y="131"/>
                  </a:lnTo>
                  <a:lnTo>
                    <a:pt x="56" y="127"/>
                  </a:lnTo>
                  <a:lnTo>
                    <a:pt x="54" y="133"/>
                  </a:lnTo>
                  <a:lnTo>
                    <a:pt x="48" y="140"/>
                  </a:lnTo>
                  <a:lnTo>
                    <a:pt x="44" y="144"/>
                  </a:lnTo>
                  <a:lnTo>
                    <a:pt x="43" y="148"/>
                  </a:lnTo>
                  <a:lnTo>
                    <a:pt x="39" y="146"/>
                  </a:lnTo>
                  <a:lnTo>
                    <a:pt x="35" y="146"/>
                  </a:lnTo>
                  <a:lnTo>
                    <a:pt x="31" y="146"/>
                  </a:lnTo>
                  <a:lnTo>
                    <a:pt x="23" y="148"/>
                  </a:lnTo>
                  <a:lnTo>
                    <a:pt x="14" y="148"/>
                  </a:lnTo>
                  <a:lnTo>
                    <a:pt x="8" y="146"/>
                  </a:lnTo>
                  <a:lnTo>
                    <a:pt x="8" y="142"/>
                  </a:lnTo>
                  <a:lnTo>
                    <a:pt x="8" y="140"/>
                  </a:lnTo>
                  <a:lnTo>
                    <a:pt x="6" y="136"/>
                  </a:lnTo>
                  <a:lnTo>
                    <a:pt x="4" y="133"/>
                  </a:lnTo>
                  <a:lnTo>
                    <a:pt x="0" y="127"/>
                  </a:lnTo>
                  <a:lnTo>
                    <a:pt x="2" y="121"/>
                  </a:lnTo>
                  <a:lnTo>
                    <a:pt x="4" y="117"/>
                  </a:lnTo>
                  <a:lnTo>
                    <a:pt x="16" y="119"/>
                  </a:lnTo>
                  <a:lnTo>
                    <a:pt x="20" y="121"/>
                  </a:lnTo>
                  <a:lnTo>
                    <a:pt x="21" y="121"/>
                  </a:lnTo>
                  <a:lnTo>
                    <a:pt x="23" y="117"/>
                  </a:lnTo>
                  <a:lnTo>
                    <a:pt x="25" y="111"/>
                  </a:lnTo>
                  <a:lnTo>
                    <a:pt x="31" y="104"/>
                  </a:lnTo>
                  <a:lnTo>
                    <a:pt x="33" y="100"/>
                  </a:lnTo>
                  <a:lnTo>
                    <a:pt x="31" y="92"/>
                  </a:lnTo>
                  <a:lnTo>
                    <a:pt x="25" y="85"/>
                  </a:lnTo>
                  <a:lnTo>
                    <a:pt x="23" y="75"/>
                  </a:lnTo>
                  <a:lnTo>
                    <a:pt x="21" y="69"/>
                  </a:lnTo>
                  <a:lnTo>
                    <a:pt x="20" y="58"/>
                  </a:lnTo>
                  <a:lnTo>
                    <a:pt x="16" y="44"/>
                  </a:lnTo>
                  <a:lnTo>
                    <a:pt x="16" y="33"/>
                  </a:lnTo>
                  <a:lnTo>
                    <a:pt x="18" y="25"/>
                  </a:lnTo>
                  <a:lnTo>
                    <a:pt x="14" y="19"/>
                  </a:lnTo>
                  <a:lnTo>
                    <a:pt x="12" y="12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20" bIns="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6025680" y="3729960"/>
              <a:ext cx="39240" cy="43920"/>
            </a:xfrm>
            <a:custGeom>
              <a:avLst/>
              <a:gdLst/>
              <a:ahLst/>
              <a:rect l="l" t="t" r="r" b="b"/>
              <a:pathLst>
                <a:path w="130" h="124">
                  <a:moveTo>
                    <a:pt x="0" y="48"/>
                  </a:moveTo>
                  <a:lnTo>
                    <a:pt x="4" y="46"/>
                  </a:lnTo>
                  <a:lnTo>
                    <a:pt x="5" y="42"/>
                  </a:lnTo>
                  <a:lnTo>
                    <a:pt x="11" y="36"/>
                  </a:lnTo>
                  <a:lnTo>
                    <a:pt x="17" y="34"/>
                  </a:lnTo>
                  <a:lnTo>
                    <a:pt x="21" y="26"/>
                  </a:lnTo>
                  <a:lnTo>
                    <a:pt x="27" y="21"/>
                  </a:lnTo>
                  <a:lnTo>
                    <a:pt x="27" y="11"/>
                  </a:lnTo>
                  <a:lnTo>
                    <a:pt x="28" y="3"/>
                  </a:lnTo>
                  <a:lnTo>
                    <a:pt x="32" y="3"/>
                  </a:lnTo>
                  <a:lnTo>
                    <a:pt x="38" y="1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6" y="1"/>
                  </a:lnTo>
                  <a:lnTo>
                    <a:pt x="48" y="3"/>
                  </a:lnTo>
                  <a:lnTo>
                    <a:pt x="52" y="0"/>
                  </a:lnTo>
                  <a:lnTo>
                    <a:pt x="59" y="0"/>
                  </a:lnTo>
                  <a:lnTo>
                    <a:pt x="67" y="1"/>
                  </a:lnTo>
                  <a:lnTo>
                    <a:pt x="73" y="9"/>
                  </a:lnTo>
                  <a:lnTo>
                    <a:pt x="80" y="17"/>
                  </a:lnTo>
                  <a:lnTo>
                    <a:pt x="86" y="21"/>
                  </a:lnTo>
                  <a:lnTo>
                    <a:pt x="90" y="25"/>
                  </a:lnTo>
                  <a:lnTo>
                    <a:pt x="96" y="26"/>
                  </a:lnTo>
                  <a:lnTo>
                    <a:pt x="101" y="30"/>
                  </a:lnTo>
                  <a:lnTo>
                    <a:pt x="105" y="36"/>
                  </a:lnTo>
                  <a:lnTo>
                    <a:pt x="105" y="40"/>
                  </a:lnTo>
                  <a:lnTo>
                    <a:pt x="107" y="42"/>
                  </a:lnTo>
                  <a:lnTo>
                    <a:pt x="111" y="42"/>
                  </a:lnTo>
                  <a:lnTo>
                    <a:pt x="115" y="42"/>
                  </a:lnTo>
                  <a:lnTo>
                    <a:pt x="121" y="46"/>
                  </a:lnTo>
                  <a:lnTo>
                    <a:pt x="124" y="48"/>
                  </a:lnTo>
                  <a:lnTo>
                    <a:pt x="128" y="55"/>
                  </a:lnTo>
                  <a:lnTo>
                    <a:pt x="128" y="61"/>
                  </a:lnTo>
                  <a:lnTo>
                    <a:pt x="130" y="65"/>
                  </a:lnTo>
                  <a:lnTo>
                    <a:pt x="130" y="71"/>
                  </a:lnTo>
                  <a:lnTo>
                    <a:pt x="123" y="73"/>
                  </a:lnTo>
                  <a:lnTo>
                    <a:pt x="117" y="78"/>
                  </a:lnTo>
                  <a:lnTo>
                    <a:pt x="107" y="84"/>
                  </a:lnTo>
                  <a:lnTo>
                    <a:pt x="103" y="86"/>
                  </a:lnTo>
                  <a:lnTo>
                    <a:pt x="99" y="92"/>
                  </a:lnTo>
                  <a:lnTo>
                    <a:pt x="98" y="94"/>
                  </a:lnTo>
                  <a:lnTo>
                    <a:pt x="96" y="97"/>
                  </a:lnTo>
                  <a:lnTo>
                    <a:pt x="92" y="97"/>
                  </a:lnTo>
                  <a:lnTo>
                    <a:pt x="84" y="99"/>
                  </a:lnTo>
                  <a:lnTo>
                    <a:pt x="75" y="109"/>
                  </a:lnTo>
                  <a:lnTo>
                    <a:pt x="65" y="113"/>
                  </a:lnTo>
                  <a:lnTo>
                    <a:pt x="59" y="119"/>
                  </a:lnTo>
                  <a:lnTo>
                    <a:pt x="55" y="124"/>
                  </a:lnTo>
                  <a:lnTo>
                    <a:pt x="52" y="120"/>
                  </a:lnTo>
                  <a:lnTo>
                    <a:pt x="46" y="117"/>
                  </a:lnTo>
                  <a:lnTo>
                    <a:pt x="44" y="111"/>
                  </a:lnTo>
                  <a:lnTo>
                    <a:pt x="42" y="105"/>
                  </a:lnTo>
                  <a:lnTo>
                    <a:pt x="38" y="94"/>
                  </a:lnTo>
                  <a:lnTo>
                    <a:pt x="34" y="84"/>
                  </a:lnTo>
                  <a:lnTo>
                    <a:pt x="32" y="84"/>
                  </a:lnTo>
                  <a:lnTo>
                    <a:pt x="30" y="80"/>
                  </a:lnTo>
                  <a:lnTo>
                    <a:pt x="27" y="78"/>
                  </a:lnTo>
                  <a:lnTo>
                    <a:pt x="19" y="78"/>
                  </a:lnTo>
                  <a:lnTo>
                    <a:pt x="15" y="82"/>
                  </a:lnTo>
                  <a:lnTo>
                    <a:pt x="11" y="82"/>
                  </a:lnTo>
                  <a:lnTo>
                    <a:pt x="5" y="80"/>
                  </a:lnTo>
                  <a:lnTo>
                    <a:pt x="4" y="74"/>
                  </a:lnTo>
                  <a:lnTo>
                    <a:pt x="2" y="69"/>
                  </a:lnTo>
                  <a:lnTo>
                    <a:pt x="4" y="61"/>
                  </a:lnTo>
                  <a:lnTo>
                    <a:pt x="2" y="53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6022080" y="3758040"/>
              <a:ext cx="21240" cy="21240"/>
            </a:xfrm>
            <a:custGeom>
              <a:avLst/>
              <a:gdLst/>
              <a:ahLst/>
              <a:rect l="l" t="t" r="r" b="b"/>
              <a:pathLst>
                <a:path w="63" h="62">
                  <a:moveTo>
                    <a:pt x="8" y="62"/>
                  </a:moveTo>
                  <a:lnTo>
                    <a:pt x="2" y="52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4" y="27"/>
                  </a:lnTo>
                  <a:lnTo>
                    <a:pt x="10" y="19"/>
                  </a:lnTo>
                  <a:lnTo>
                    <a:pt x="13" y="14"/>
                  </a:lnTo>
                  <a:lnTo>
                    <a:pt x="17" y="10"/>
                  </a:lnTo>
                  <a:lnTo>
                    <a:pt x="19" y="4"/>
                  </a:lnTo>
                  <a:lnTo>
                    <a:pt x="23" y="4"/>
                  </a:lnTo>
                  <a:lnTo>
                    <a:pt x="27" y="0"/>
                  </a:lnTo>
                  <a:lnTo>
                    <a:pt x="35" y="0"/>
                  </a:lnTo>
                  <a:lnTo>
                    <a:pt x="38" y="2"/>
                  </a:lnTo>
                  <a:lnTo>
                    <a:pt x="40" y="6"/>
                  </a:lnTo>
                  <a:lnTo>
                    <a:pt x="42" y="6"/>
                  </a:lnTo>
                  <a:lnTo>
                    <a:pt x="46" y="16"/>
                  </a:lnTo>
                  <a:lnTo>
                    <a:pt x="50" y="27"/>
                  </a:lnTo>
                  <a:lnTo>
                    <a:pt x="52" y="33"/>
                  </a:lnTo>
                  <a:lnTo>
                    <a:pt x="54" y="39"/>
                  </a:lnTo>
                  <a:lnTo>
                    <a:pt x="60" y="42"/>
                  </a:lnTo>
                  <a:lnTo>
                    <a:pt x="63" y="46"/>
                  </a:lnTo>
                  <a:lnTo>
                    <a:pt x="61" y="50"/>
                  </a:lnTo>
                  <a:lnTo>
                    <a:pt x="60" y="52"/>
                  </a:lnTo>
                  <a:lnTo>
                    <a:pt x="52" y="60"/>
                  </a:lnTo>
                  <a:lnTo>
                    <a:pt x="46" y="60"/>
                  </a:lnTo>
                  <a:lnTo>
                    <a:pt x="42" y="56"/>
                  </a:lnTo>
                  <a:lnTo>
                    <a:pt x="40" y="54"/>
                  </a:lnTo>
                  <a:lnTo>
                    <a:pt x="35" y="52"/>
                  </a:lnTo>
                  <a:lnTo>
                    <a:pt x="29" y="54"/>
                  </a:lnTo>
                  <a:lnTo>
                    <a:pt x="23" y="56"/>
                  </a:lnTo>
                  <a:lnTo>
                    <a:pt x="19" y="54"/>
                  </a:lnTo>
                  <a:lnTo>
                    <a:pt x="13" y="52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0" y="60"/>
                  </a:lnTo>
                  <a:lnTo>
                    <a:pt x="8" y="6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5978880" y="3736800"/>
              <a:ext cx="37800" cy="40680"/>
            </a:xfrm>
            <a:custGeom>
              <a:avLst/>
              <a:gdLst/>
              <a:ahLst/>
              <a:rect l="l" t="t" r="r" b="b"/>
              <a:pathLst>
                <a:path w="127" h="117">
                  <a:moveTo>
                    <a:pt x="20" y="21"/>
                  </a:moveTo>
                  <a:lnTo>
                    <a:pt x="21" y="17"/>
                  </a:lnTo>
                  <a:lnTo>
                    <a:pt x="25" y="13"/>
                  </a:lnTo>
                  <a:lnTo>
                    <a:pt x="31" y="6"/>
                  </a:lnTo>
                  <a:lnTo>
                    <a:pt x="33" y="0"/>
                  </a:lnTo>
                  <a:lnTo>
                    <a:pt x="37" y="4"/>
                  </a:lnTo>
                  <a:lnTo>
                    <a:pt x="39" y="6"/>
                  </a:lnTo>
                  <a:lnTo>
                    <a:pt x="48" y="7"/>
                  </a:lnTo>
                  <a:lnTo>
                    <a:pt x="56" y="9"/>
                  </a:lnTo>
                  <a:lnTo>
                    <a:pt x="68" y="9"/>
                  </a:lnTo>
                  <a:lnTo>
                    <a:pt x="79" y="7"/>
                  </a:lnTo>
                  <a:lnTo>
                    <a:pt x="81" y="11"/>
                  </a:lnTo>
                  <a:lnTo>
                    <a:pt x="79" y="15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7" y="17"/>
                  </a:lnTo>
                  <a:lnTo>
                    <a:pt x="89" y="19"/>
                  </a:lnTo>
                  <a:lnTo>
                    <a:pt x="96" y="23"/>
                  </a:lnTo>
                  <a:lnTo>
                    <a:pt x="100" y="27"/>
                  </a:lnTo>
                  <a:lnTo>
                    <a:pt x="102" y="30"/>
                  </a:lnTo>
                  <a:lnTo>
                    <a:pt x="102" y="32"/>
                  </a:lnTo>
                  <a:lnTo>
                    <a:pt x="104" y="32"/>
                  </a:lnTo>
                  <a:lnTo>
                    <a:pt x="106" y="29"/>
                  </a:lnTo>
                  <a:lnTo>
                    <a:pt x="112" y="29"/>
                  </a:lnTo>
                  <a:lnTo>
                    <a:pt x="117" y="29"/>
                  </a:lnTo>
                  <a:lnTo>
                    <a:pt x="121" y="36"/>
                  </a:lnTo>
                  <a:lnTo>
                    <a:pt x="121" y="40"/>
                  </a:lnTo>
                  <a:lnTo>
                    <a:pt x="123" y="44"/>
                  </a:lnTo>
                  <a:lnTo>
                    <a:pt x="125" y="48"/>
                  </a:lnTo>
                  <a:lnTo>
                    <a:pt x="125" y="52"/>
                  </a:lnTo>
                  <a:lnTo>
                    <a:pt x="127" y="54"/>
                  </a:lnTo>
                  <a:lnTo>
                    <a:pt x="123" y="63"/>
                  </a:lnTo>
                  <a:lnTo>
                    <a:pt x="119" y="69"/>
                  </a:lnTo>
                  <a:lnTo>
                    <a:pt x="117" y="75"/>
                  </a:lnTo>
                  <a:lnTo>
                    <a:pt x="114" y="77"/>
                  </a:lnTo>
                  <a:lnTo>
                    <a:pt x="112" y="77"/>
                  </a:lnTo>
                  <a:lnTo>
                    <a:pt x="106" y="77"/>
                  </a:lnTo>
                  <a:lnTo>
                    <a:pt x="102" y="78"/>
                  </a:lnTo>
                  <a:lnTo>
                    <a:pt x="98" y="78"/>
                  </a:lnTo>
                  <a:lnTo>
                    <a:pt x="96" y="77"/>
                  </a:lnTo>
                  <a:lnTo>
                    <a:pt x="92" y="75"/>
                  </a:lnTo>
                  <a:lnTo>
                    <a:pt x="89" y="75"/>
                  </a:lnTo>
                  <a:lnTo>
                    <a:pt x="85" y="77"/>
                  </a:lnTo>
                  <a:lnTo>
                    <a:pt x="81" y="77"/>
                  </a:lnTo>
                  <a:lnTo>
                    <a:pt x="79" y="75"/>
                  </a:lnTo>
                  <a:lnTo>
                    <a:pt x="75" y="75"/>
                  </a:lnTo>
                  <a:lnTo>
                    <a:pt x="71" y="77"/>
                  </a:lnTo>
                  <a:lnTo>
                    <a:pt x="68" y="78"/>
                  </a:lnTo>
                  <a:lnTo>
                    <a:pt x="66" y="77"/>
                  </a:lnTo>
                  <a:lnTo>
                    <a:pt x="64" y="75"/>
                  </a:lnTo>
                  <a:lnTo>
                    <a:pt x="60" y="77"/>
                  </a:lnTo>
                  <a:lnTo>
                    <a:pt x="56" y="80"/>
                  </a:lnTo>
                  <a:lnTo>
                    <a:pt x="54" y="84"/>
                  </a:lnTo>
                  <a:lnTo>
                    <a:pt x="50" y="84"/>
                  </a:lnTo>
                  <a:lnTo>
                    <a:pt x="44" y="86"/>
                  </a:lnTo>
                  <a:lnTo>
                    <a:pt x="41" y="90"/>
                  </a:lnTo>
                  <a:lnTo>
                    <a:pt x="29" y="107"/>
                  </a:lnTo>
                  <a:lnTo>
                    <a:pt x="20" y="113"/>
                  </a:lnTo>
                  <a:lnTo>
                    <a:pt x="12" y="113"/>
                  </a:lnTo>
                  <a:lnTo>
                    <a:pt x="12" y="117"/>
                  </a:lnTo>
                  <a:lnTo>
                    <a:pt x="8" y="115"/>
                  </a:lnTo>
                  <a:lnTo>
                    <a:pt x="4" y="113"/>
                  </a:lnTo>
                  <a:lnTo>
                    <a:pt x="0" y="113"/>
                  </a:lnTo>
                  <a:lnTo>
                    <a:pt x="2" y="105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4" y="86"/>
                  </a:lnTo>
                  <a:lnTo>
                    <a:pt x="2" y="82"/>
                  </a:lnTo>
                  <a:lnTo>
                    <a:pt x="2" y="80"/>
                  </a:lnTo>
                  <a:lnTo>
                    <a:pt x="2" y="75"/>
                  </a:lnTo>
                  <a:lnTo>
                    <a:pt x="4" y="63"/>
                  </a:lnTo>
                  <a:lnTo>
                    <a:pt x="10" y="55"/>
                  </a:lnTo>
                  <a:lnTo>
                    <a:pt x="14" y="52"/>
                  </a:lnTo>
                  <a:lnTo>
                    <a:pt x="16" y="46"/>
                  </a:lnTo>
                  <a:lnTo>
                    <a:pt x="14" y="42"/>
                  </a:lnTo>
                  <a:lnTo>
                    <a:pt x="8" y="34"/>
                  </a:lnTo>
                  <a:lnTo>
                    <a:pt x="8" y="30"/>
                  </a:lnTo>
                  <a:lnTo>
                    <a:pt x="12" y="29"/>
                  </a:lnTo>
                  <a:lnTo>
                    <a:pt x="16" y="25"/>
                  </a:lnTo>
                  <a:lnTo>
                    <a:pt x="18" y="21"/>
                  </a:lnTo>
                  <a:lnTo>
                    <a:pt x="20" y="21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6113520" y="3760200"/>
              <a:ext cx="50400" cy="68760"/>
            </a:xfrm>
            <a:custGeom>
              <a:avLst/>
              <a:gdLst/>
              <a:ahLst/>
              <a:rect l="l" t="t" r="r" b="b"/>
              <a:pathLst>
                <a:path w="173" h="193">
                  <a:moveTo>
                    <a:pt x="50" y="192"/>
                  </a:moveTo>
                  <a:lnTo>
                    <a:pt x="50" y="186"/>
                  </a:lnTo>
                  <a:lnTo>
                    <a:pt x="52" y="184"/>
                  </a:lnTo>
                  <a:lnTo>
                    <a:pt x="50" y="180"/>
                  </a:lnTo>
                  <a:lnTo>
                    <a:pt x="48" y="178"/>
                  </a:lnTo>
                  <a:lnTo>
                    <a:pt x="45" y="174"/>
                  </a:lnTo>
                  <a:lnTo>
                    <a:pt x="41" y="176"/>
                  </a:lnTo>
                  <a:lnTo>
                    <a:pt x="39" y="174"/>
                  </a:lnTo>
                  <a:lnTo>
                    <a:pt x="35" y="172"/>
                  </a:lnTo>
                  <a:lnTo>
                    <a:pt x="31" y="172"/>
                  </a:lnTo>
                  <a:lnTo>
                    <a:pt x="31" y="170"/>
                  </a:lnTo>
                  <a:lnTo>
                    <a:pt x="33" y="167"/>
                  </a:lnTo>
                  <a:lnTo>
                    <a:pt x="31" y="163"/>
                  </a:lnTo>
                  <a:lnTo>
                    <a:pt x="33" y="159"/>
                  </a:lnTo>
                  <a:lnTo>
                    <a:pt x="35" y="157"/>
                  </a:lnTo>
                  <a:lnTo>
                    <a:pt x="33" y="155"/>
                  </a:lnTo>
                  <a:lnTo>
                    <a:pt x="31" y="151"/>
                  </a:lnTo>
                  <a:lnTo>
                    <a:pt x="31" y="149"/>
                  </a:lnTo>
                  <a:lnTo>
                    <a:pt x="31" y="145"/>
                  </a:lnTo>
                  <a:lnTo>
                    <a:pt x="33" y="144"/>
                  </a:lnTo>
                  <a:lnTo>
                    <a:pt x="33" y="142"/>
                  </a:lnTo>
                  <a:lnTo>
                    <a:pt x="29" y="138"/>
                  </a:lnTo>
                  <a:lnTo>
                    <a:pt x="23" y="136"/>
                  </a:lnTo>
                  <a:lnTo>
                    <a:pt x="23" y="128"/>
                  </a:lnTo>
                  <a:lnTo>
                    <a:pt x="23" y="122"/>
                  </a:lnTo>
                  <a:lnTo>
                    <a:pt x="18" y="121"/>
                  </a:lnTo>
                  <a:lnTo>
                    <a:pt x="14" y="121"/>
                  </a:lnTo>
                  <a:lnTo>
                    <a:pt x="8" y="119"/>
                  </a:lnTo>
                  <a:lnTo>
                    <a:pt x="4" y="117"/>
                  </a:lnTo>
                  <a:lnTo>
                    <a:pt x="0" y="111"/>
                  </a:lnTo>
                  <a:lnTo>
                    <a:pt x="6" y="107"/>
                  </a:lnTo>
                  <a:lnTo>
                    <a:pt x="10" y="105"/>
                  </a:lnTo>
                  <a:lnTo>
                    <a:pt x="10" y="99"/>
                  </a:lnTo>
                  <a:lnTo>
                    <a:pt x="10" y="94"/>
                  </a:lnTo>
                  <a:lnTo>
                    <a:pt x="12" y="88"/>
                  </a:lnTo>
                  <a:lnTo>
                    <a:pt x="14" y="78"/>
                  </a:lnTo>
                  <a:lnTo>
                    <a:pt x="8" y="71"/>
                  </a:lnTo>
                  <a:lnTo>
                    <a:pt x="10" y="65"/>
                  </a:lnTo>
                  <a:lnTo>
                    <a:pt x="16" y="61"/>
                  </a:lnTo>
                  <a:lnTo>
                    <a:pt x="22" y="53"/>
                  </a:lnTo>
                  <a:lnTo>
                    <a:pt x="22" y="48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10" y="34"/>
                  </a:lnTo>
                  <a:lnTo>
                    <a:pt x="12" y="32"/>
                  </a:lnTo>
                  <a:lnTo>
                    <a:pt x="14" y="32"/>
                  </a:lnTo>
                  <a:lnTo>
                    <a:pt x="16" y="30"/>
                  </a:lnTo>
                  <a:lnTo>
                    <a:pt x="18" y="27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7" y="30"/>
                  </a:lnTo>
                  <a:lnTo>
                    <a:pt x="29" y="32"/>
                  </a:lnTo>
                  <a:lnTo>
                    <a:pt x="31" y="32"/>
                  </a:lnTo>
                  <a:lnTo>
                    <a:pt x="35" y="28"/>
                  </a:lnTo>
                  <a:lnTo>
                    <a:pt x="41" y="27"/>
                  </a:lnTo>
                  <a:lnTo>
                    <a:pt x="43" y="23"/>
                  </a:lnTo>
                  <a:lnTo>
                    <a:pt x="45" y="23"/>
                  </a:lnTo>
                  <a:lnTo>
                    <a:pt x="47" y="25"/>
                  </a:lnTo>
                  <a:lnTo>
                    <a:pt x="50" y="21"/>
                  </a:lnTo>
                  <a:lnTo>
                    <a:pt x="54" y="17"/>
                  </a:lnTo>
                  <a:lnTo>
                    <a:pt x="62" y="9"/>
                  </a:lnTo>
                  <a:lnTo>
                    <a:pt x="68" y="3"/>
                  </a:lnTo>
                  <a:lnTo>
                    <a:pt x="79" y="0"/>
                  </a:lnTo>
                  <a:lnTo>
                    <a:pt x="79" y="2"/>
                  </a:lnTo>
                  <a:lnTo>
                    <a:pt x="83" y="2"/>
                  </a:lnTo>
                  <a:lnTo>
                    <a:pt x="85" y="2"/>
                  </a:lnTo>
                  <a:lnTo>
                    <a:pt x="89" y="5"/>
                  </a:lnTo>
                  <a:lnTo>
                    <a:pt x="110" y="17"/>
                  </a:lnTo>
                  <a:lnTo>
                    <a:pt x="112" y="17"/>
                  </a:lnTo>
                  <a:lnTo>
                    <a:pt x="114" y="17"/>
                  </a:lnTo>
                  <a:lnTo>
                    <a:pt x="116" y="19"/>
                  </a:lnTo>
                  <a:lnTo>
                    <a:pt x="119" y="23"/>
                  </a:lnTo>
                  <a:lnTo>
                    <a:pt x="118" y="28"/>
                  </a:lnTo>
                  <a:lnTo>
                    <a:pt x="116" y="30"/>
                  </a:lnTo>
                  <a:lnTo>
                    <a:pt x="114" y="38"/>
                  </a:lnTo>
                  <a:lnTo>
                    <a:pt x="118" y="42"/>
                  </a:lnTo>
                  <a:lnTo>
                    <a:pt x="125" y="42"/>
                  </a:lnTo>
                  <a:lnTo>
                    <a:pt x="129" y="42"/>
                  </a:lnTo>
                  <a:lnTo>
                    <a:pt x="133" y="46"/>
                  </a:lnTo>
                  <a:lnTo>
                    <a:pt x="131" y="48"/>
                  </a:lnTo>
                  <a:lnTo>
                    <a:pt x="129" y="55"/>
                  </a:lnTo>
                  <a:lnTo>
                    <a:pt x="125" y="63"/>
                  </a:lnTo>
                  <a:lnTo>
                    <a:pt x="123" y="65"/>
                  </a:lnTo>
                  <a:lnTo>
                    <a:pt x="119" y="69"/>
                  </a:lnTo>
                  <a:lnTo>
                    <a:pt x="118" y="74"/>
                  </a:lnTo>
                  <a:lnTo>
                    <a:pt x="121" y="82"/>
                  </a:lnTo>
                  <a:lnTo>
                    <a:pt x="123" y="92"/>
                  </a:lnTo>
                  <a:lnTo>
                    <a:pt x="129" y="92"/>
                  </a:lnTo>
                  <a:lnTo>
                    <a:pt x="135" y="92"/>
                  </a:lnTo>
                  <a:lnTo>
                    <a:pt x="141" y="96"/>
                  </a:lnTo>
                  <a:lnTo>
                    <a:pt x="141" y="99"/>
                  </a:lnTo>
                  <a:lnTo>
                    <a:pt x="142" y="107"/>
                  </a:lnTo>
                  <a:lnTo>
                    <a:pt x="144" y="109"/>
                  </a:lnTo>
                  <a:lnTo>
                    <a:pt x="146" y="109"/>
                  </a:lnTo>
                  <a:lnTo>
                    <a:pt x="146" y="115"/>
                  </a:lnTo>
                  <a:lnTo>
                    <a:pt x="146" y="119"/>
                  </a:lnTo>
                  <a:lnTo>
                    <a:pt x="150" y="122"/>
                  </a:lnTo>
                  <a:lnTo>
                    <a:pt x="150" y="134"/>
                  </a:lnTo>
                  <a:lnTo>
                    <a:pt x="152" y="140"/>
                  </a:lnTo>
                  <a:lnTo>
                    <a:pt x="156" y="140"/>
                  </a:lnTo>
                  <a:lnTo>
                    <a:pt x="160" y="140"/>
                  </a:lnTo>
                  <a:lnTo>
                    <a:pt x="160" y="144"/>
                  </a:lnTo>
                  <a:lnTo>
                    <a:pt x="160" y="147"/>
                  </a:lnTo>
                  <a:lnTo>
                    <a:pt x="162" y="149"/>
                  </a:lnTo>
                  <a:lnTo>
                    <a:pt x="167" y="149"/>
                  </a:lnTo>
                  <a:lnTo>
                    <a:pt x="173" y="151"/>
                  </a:lnTo>
                  <a:lnTo>
                    <a:pt x="173" y="157"/>
                  </a:lnTo>
                  <a:lnTo>
                    <a:pt x="165" y="157"/>
                  </a:lnTo>
                  <a:lnTo>
                    <a:pt x="160" y="159"/>
                  </a:lnTo>
                  <a:lnTo>
                    <a:pt x="156" y="159"/>
                  </a:lnTo>
                  <a:lnTo>
                    <a:pt x="150" y="163"/>
                  </a:lnTo>
                  <a:lnTo>
                    <a:pt x="142" y="167"/>
                  </a:lnTo>
                  <a:lnTo>
                    <a:pt x="139" y="170"/>
                  </a:lnTo>
                  <a:lnTo>
                    <a:pt x="135" y="170"/>
                  </a:lnTo>
                  <a:lnTo>
                    <a:pt x="135" y="167"/>
                  </a:lnTo>
                  <a:lnTo>
                    <a:pt x="129" y="170"/>
                  </a:lnTo>
                  <a:lnTo>
                    <a:pt x="125" y="176"/>
                  </a:lnTo>
                  <a:lnTo>
                    <a:pt x="121" y="180"/>
                  </a:lnTo>
                  <a:lnTo>
                    <a:pt x="116" y="184"/>
                  </a:lnTo>
                  <a:lnTo>
                    <a:pt x="110" y="190"/>
                  </a:lnTo>
                  <a:lnTo>
                    <a:pt x="104" y="192"/>
                  </a:lnTo>
                  <a:lnTo>
                    <a:pt x="93" y="193"/>
                  </a:lnTo>
                  <a:lnTo>
                    <a:pt x="89" y="192"/>
                  </a:lnTo>
                  <a:lnTo>
                    <a:pt x="87" y="188"/>
                  </a:lnTo>
                  <a:lnTo>
                    <a:pt x="83" y="186"/>
                  </a:lnTo>
                  <a:lnTo>
                    <a:pt x="75" y="188"/>
                  </a:lnTo>
                  <a:lnTo>
                    <a:pt x="68" y="186"/>
                  </a:lnTo>
                  <a:lnTo>
                    <a:pt x="66" y="190"/>
                  </a:lnTo>
                  <a:lnTo>
                    <a:pt x="62" y="188"/>
                  </a:lnTo>
                  <a:lnTo>
                    <a:pt x="60" y="186"/>
                  </a:lnTo>
                  <a:lnTo>
                    <a:pt x="54" y="190"/>
                  </a:lnTo>
                  <a:lnTo>
                    <a:pt x="50" y="19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6016680" y="3832560"/>
              <a:ext cx="39240" cy="61920"/>
            </a:xfrm>
            <a:custGeom>
              <a:avLst/>
              <a:gdLst/>
              <a:ahLst/>
              <a:rect l="l" t="t" r="r" b="b"/>
              <a:pathLst>
                <a:path w="125" h="173">
                  <a:moveTo>
                    <a:pt x="60" y="104"/>
                  </a:moveTo>
                  <a:lnTo>
                    <a:pt x="63" y="102"/>
                  </a:lnTo>
                  <a:lnTo>
                    <a:pt x="67" y="100"/>
                  </a:lnTo>
                  <a:lnTo>
                    <a:pt x="71" y="96"/>
                  </a:lnTo>
                  <a:lnTo>
                    <a:pt x="75" y="96"/>
                  </a:lnTo>
                  <a:lnTo>
                    <a:pt x="83" y="96"/>
                  </a:lnTo>
                  <a:lnTo>
                    <a:pt x="88" y="94"/>
                  </a:lnTo>
                  <a:lnTo>
                    <a:pt x="88" y="92"/>
                  </a:lnTo>
                  <a:lnTo>
                    <a:pt x="90" y="88"/>
                  </a:lnTo>
                  <a:lnTo>
                    <a:pt x="94" y="86"/>
                  </a:lnTo>
                  <a:lnTo>
                    <a:pt x="98" y="83"/>
                  </a:lnTo>
                  <a:lnTo>
                    <a:pt x="92" y="81"/>
                  </a:lnTo>
                  <a:lnTo>
                    <a:pt x="88" y="79"/>
                  </a:lnTo>
                  <a:lnTo>
                    <a:pt x="84" y="73"/>
                  </a:lnTo>
                  <a:lnTo>
                    <a:pt x="81" y="69"/>
                  </a:lnTo>
                  <a:lnTo>
                    <a:pt x="75" y="63"/>
                  </a:lnTo>
                  <a:lnTo>
                    <a:pt x="73" y="56"/>
                  </a:lnTo>
                  <a:lnTo>
                    <a:pt x="75" y="48"/>
                  </a:lnTo>
                  <a:lnTo>
                    <a:pt x="77" y="42"/>
                  </a:lnTo>
                  <a:lnTo>
                    <a:pt x="73" y="38"/>
                  </a:lnTo>
                  <a:lnTo>
                    <a:pt x="71" y="35"/>
                  </a:lnTo>
                  <a:lnTo>
                    <a:pt x="71" y="25"/>
                  </a:lnTo>
                  <a:lnTo>
                    <a:pt x="67" y="21"/>
                  </a:lnTo>
                  <a:lnTo>
                    <a:pt x="69" y="19"/>
                  </a:lnTo>
                  <a:lnTo>
                    <a:pt x="73" y="17"/>
                  </a:lnTo>
                  <a:lnTo>
                    <a:pt x="73" y="13"/>
                  </a:lnTo>
                  <a:lnTo>
                    <a:pt x="77" y="10"/>
                  </a:lnTo>
                  <a:lnTo>
                    <a:pt x="81" y="10"/>
                  </a:lnTo>
                  <a:lnTo>
                    <a:pt x="83" y="10"/>
                  </a:lnTo>
                  <a:lnTo>
                    <a:pt x="83" y="6"/>
                  </a:lnTo>
                  <a:lnTo>
                    <a:pt x="83" y="2"/>
                  </a:lnTo>
                  <a:lnTo>
                    <a:pt x="81" y="0"/>
                  </a:lnTo>
                  <a:lnTo>
                    <a:pt x="73" y="2"/>
                  </a:lnTo>
                  <a:lnTo>
                    <a:pt x="67" y="8"/>
                  </a:lnTo>
                  <a:lnTo>
                    <a:pt x="63" y="12"/>
                  </a:lnTo>
                  <a:lnTo>
                    <a:pt x="58" y="15"/>
                  </a:lnTo>
                  <a:lnTo>
                    <a:pt x="52" y="15"/>
                  </a:lnTo>
                  <a:lnTo>
                    <a:pt x="50" y="17"/>
                  </a:lnTo>
                  <a:lnTo>
                    <a:pt x="46" y="21"/>
                  </a:lnTo>
                  <a:lnTo>
                    <a:pt x="42" y="25"/>
                  </a:lnTo>
                  <a:lnTo>
                    <a:pt x="35" y="35"/>
                  </a:lnTo>
                  <a:lnTo>
                    <a:pt x="29" y="37"/>
                  </a:lnTo>
                  <a:lnTo>
                    <a:pt x="25" y="42"/>
                  </a:lnTo>
                  <a:lnTo>
                    <a:pt x="21" y="46"/>
                  </a:lnTo>
                  <a:lnTo>
                    <a:pt x="13" y="56"/>
                  </a:lnTo>
                  <a:lnTo>
                    <a:pt x="10" y="63"/>
                  </a:lnTo>
                  <a:lnTo>
                    <a:pt x="4" y="71"/>
                  </a:lnTo>
                  <a:lnTo>
                    <a:pt x="2" y="77"/>
                  </a:lnTo>
                  <a:lnTo>
                    <a:pt x="0" y="81"/>
                  </a:lnTo>
                  <a:lnTo>
                    <a:pt x="2" y="81"/>
                  </a:lnTo>
                  <a:lnTo>
                    <a:pt x="0" y="86"/>
                  </a:lnTo>
                  <a:lnTo>
                    <a:pt x="0" y="90"/>
                  </a:lnTo>
                  <a:lnTo>
                    <a:pt x="6" y="92"/>
                  </a:lnTo>
                  <a:lnTo>
                    <a:pt x="12" y="94"/>
                  </a:lnTo>
                  <a:lnTo>
                    <a:pt x="17" y="94"/>
                  </a:lnTo>
                  <a:lnTo>
                    <a:pt x="21" y="94"/>
                  </a:lnTo>
                  <a:lnTo>
                    <a:pt x="23" y="96"/>
                  </a:lnTo>
                  <a:lnTo>
                    <a:pt x="25" y="100"/>
                  </a:lnTo>
                  <a:lnTo>
                    <a:pt x="27" y="100"/>
                  </a:lnTo>
                  <a:lnTo>
                    <a:pt x="31" y="96"/>
                  </a:lnTo>
                  <a:lnTo>
                    <a:pt x="35" y="96"/>
                  </a:lnTo>
                  <a:lnTo>
                    <a:pt x="35" y="100"/>
                  </a:lnTo>
                  <a:lnTo>
                    <a:pt x="35" y="102"/>
                  </a:lnTo>
                  <a:lnTo>
                    <a:pt x="38" y="102"/>
                  </a:lnTo>
                  <a:lnTo>
                    <a:pt x="44" y="104"/>
                  </a:lnTo>
                  <a:lnTo>
                    <a:pt x="44" y="106"/>
                  </a:lnTo>
                  <a:lnTo>
                    <a:pt x="42" y="104"/>
                  </a:lnTo>
                  <a:lnTo>
                    <a:pt x="36" y="106"/>
                  </a:lnTo>
                  <a:lnTo>
                    <a:pt x="33" y="108"/>
                  </a:lnTo>
                  <a:lnTo>
                    <a:pt x="35" y="111"/>
                  </a:lnTo>
                  <a:lnTo>
                    <a:pt x="36" y="117"/>
                  </a:lnTo>
                  <a:lnTo>
                    <a:pt x="38" y="123"/>
                  </a:lnTo>
                  <a:lnTo>
                    <a:pt x="40" y="125"/>
                  </a:lnTo>
                  <a:lnTo>
                    <a:pt x="44" y="129"/>
                  </a:lnTo>
                  <a:lnTo>
                    <a:pt x="46" y="134"/>
                  </a:lnTo>
                  <a:lnTo>
                    <a:pt x="46" y="140"/>
                  </a:lnTo>
                  <a:lnTo>
                    <a:pt x="44" y="144"/>
                  </a:lnTo>
                  <a:lnTo>
                    <a:pt x="40" y="144"/>
                  </a:lnTo>
                  <a:lnTo>
                    <a:pt x="36" y="146"/>
                  </a:lnTo>
                  <a:lnTo>
                    <a:pt x="31" y="148"/>
                  </a:lnTo>
                  <a:lnTo>
                    <a:pt x="27" y="150"/>
                  </a:lnTo>
                  <a:lnTo>
                    <a:pt x="29" y="156"/>
                  </a:lnTo>
                  <a:lnTo>
                    <a:pt x="27" y="159"/>
                  </a:lnTo>
                  <a:lnTo>
                    <a:pt x="29" y="161"/>
                  </a:lnTo>
                  <a:lnTo>
                    <a:pt x="35" y="161"/>
                  </a:lnTo>
                  <a:lnTo>
                    <a:pt x="40" y="161"/>
                  </a:lnTo>
                  <a:lnTo>
                    <a:pt x="42" y="161"/>
                  </a:lnTo>
                  <a:lnTo>
                    <a:pt x="44" y="165"/>
                  </a:lnTo>
                  <a:lnTo>
                    <a:pt x="44" y="173"/>
                  </a:lnTo>
                  <a:lnTo>
                    <a:pt x="48" y="173"/>
                  </a:lnTo>
                  <a:lnTo>
                    <a:pt x="50" y="167"/>
                  </a:lnTo>
                  <a:lnTo>
                    <a:pt x="50" y="163"/>
                  </a:lnTo>
                  <a:lnTo>
                    <a:pt x="56" y="157"/>
                  </a:lnTo>
                  <a:lnTo>
                    <a:pt x="60" y="152"/>
                  </a:lnTo>
                  <a:lnTo>
                    <a:pt x="67" y="148"/>
                  </a:lnTo>
                  <a:lnTo>
                    <a:pt x="79" y="142"/>
                  </a:lnTo>
                  <a:lnTo>
                    <a:pt x="84" y="142"/>
                  </a:lnTo>
                  <a:lnTo>
                    <a:pt x="83" y="146"/>
                  </a:lnTo>
                  <a:lnTo>
                    <a:pt x="84" y="150"/>
                  </a:lnTo>
                  <a:lnTo>
                    <a:pt x="88" y="148"/>
                  </a:lnTo>
                  <a:lnTo>
                    <a:pt x="92" y="146"/>
                  </a:lnTo>
                  <a:lnTo>
                    <a:pt x="94" y="142"/>
                  </a:lnTo>
                  <a:lnTo>
                    <a:pt x="96" y="138"/>
                  </a:lnTo>
                  <a:lnTo>
                    <a:pt x="98" y="132"/>
                  </a:lnTo>
                  <a:lnTo>
                    <a:pt x="102" y="127"/>
                  </a:lnTo>
                  <a:lnTo>
                    <a:pt x="107" y="117"/>
                  </a:lnTo>
                  <a:lnTo>
                    <a:pt x="106" y="115"/>
                  </a:lnTo>
                  <a:lnTo>
                    <a:pt x="100" y="115"/>
                  </a:lnTo>
                  <a:lnTo>
                    <a:pt x="100" y="111"/>
                  </a:lnTo>
                  <a:lnTo>
                    <a:pt x="102" y="108"/>
                  </a:lnTo>
                  <a:lnTo>
                    <a:pt x="107" y="100"/>
                  </a:lnTo>
                  <a:lnTo>
                    <a:pt x="113" y="100"/>
                  </a:lnTo>
                  <a:lnTo>
                    <a:pt x="115" y="96"/>
                  </a:lnTo>
                  <a:lnTo>
                    <a:pt x="111" y="94"/>
                  </a:lnTo>
                  <a:lnTo>
                    <a:pt x="113" y="92"/>
                  </a:lnTo>
                  <a:lnTo>
                    <a:pt x="117" y="90"/>
                  </a:lnTo>
                  <a:lnTo>
                    <a:pt x="119" y="84"/>
                  </a:lnTo>
                  <a:lnTo>
                    <a:pt x="121" y="79"/>
                  </a:lnTo>
                  <a:lnTo>
                    <a:pt x="125" y="71"/>
                  </a:lnTo>
                  <a:lnTo>
                    <a:pt x="119" y="73"/>
                  </a:lnTo>
                  <a:lnTo>
                    <a:pt x="115" y="75"/>
                  </a:lnTo>
                  <a:lnTo>
                    <a:pt x="111" y="81"/>
                  </a:lnTo>
                  <a:lnTo>
                    <a:pt x="106" y="84"/>
                  </a:lnTo>
                  <a:lnTo>
                    <a:pt x="104" y="86"/>
                  </a:lnTo>
                  <a:lnTo>
                    <a:pt x="96" y="96"/>
                  </a:lnTo>
                  <a:lnTo>
                    <a:pt x="88" y="102"/>
                  </a:lnTo>
                  <a:lnTo>
                    <a:pt x="79" y="104"/>
                  </a:lnTo>
                  <a:lnTo>
                    <a:pt x="73" y="104"/>
                  </a:lnTo>
                  <a:lnTo>
                    <a:pt x="71" y="109"/>
                  </a:lnTo>
                  <a:lnTo>
                    <a:pt x="71" y="113"/>
                  </a:lnTo>
                  <a:lnTo>
                    <a:pt x="71" y="117"/>
                  </a:lnTo>
                  <a:lnTo>
                    <a:pt x="69" y="113"/>
                  </a:lnTo>
                  <a:lnTo>
                    <a:pt x="67" y="109"/>
                  </a:lnTo>
                  <a:lnTo>
                    <a:pt x="65" y="108"/>
                  </a:lnTo>
                  <a:lnTo>
                    <a:pt x="60" y="10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6040080" y="3818520"/>
              <a:ext cx="68040" cy="47520"/>
            </a:xfrm>
            <a:custGeom>
              <a:avLst/>
              <a:gdLst/>
              <a:ahLst/>
              <a:rect l="l" t="t" r="r" b="b"/>
              <a:pathLst>
                <a:path w="229" h="131">
                  <a:moveTo>
                    <a:pt x="31" y="131"/>
                  </a:moveTo>
                  <a:lnTo>
                    <a:pt x="33" y="127"/>
                  </a:lnTo>
                  <a:lnTo>
                    <a:pt x="37" y="123"/>
                  </a:lnTo>
                  <a:lnTo>
                    <a:pt x="40" y="119"/>
                  </a:lnTo>
                  <a:lnTo>
                    <a:pt x="44" y="115"/>
                  </a:lnTo>
                  <a:lnTo>
                    <a:pt x="44" y="111"/>
                  </a:lnTo>
                  <a:lnTo>
                    <a:pt x="46" y="113"/>
                  </a:lnTo>
                  <a:lnTo>
                    <a:pt x="46" y="117"/>
                  </a:lnTo>
                  <a:lnTo>
                    <a:pt x="50" y="117"/>
                  </a:lnTo>
                  <a:lnTo>
                    <a:pt x="54" y="113"/>
                  </a:lnTo>
                  <a:lnTo>
                    <a:pt x="62" y="108"/>
                  </a:lnTo>
                  <a:lnTo>
                    <a:pt x="65" y="104"/>
                  </a:lnTo>
                  <a:lnTo>
                    <a:pt x="79" y="96"/>
                  </a:lnTo>
                  <a:lnTo>
                    <a:pt x="85" y="94"/>
                  </a:lnTo>
                  <a:lnTo>
                    <a:pt x="94" y="94"/>
                  </a:lnTo>
                  <a:lnTo>
                    <a:pt x="98" y="94"/>
                  </a:lnTo>
                  <a:lnTo>
                    <a:pt x="100" y="98"/>
                  </a:lnTo>
                  <a:lnTo>
                    <a:pt x="98" y="102"/>
                  </a:lnTo>
                  <a:lnTo>
                    <a:pt x="98" y="104"/>
                  </a:lnTo>
                  <a:lnTo>
                    <a:pt x="102" y="102"/>
                  </a:lnTo>
                  <a:lnTo>
                    <a:pt x="104" y="94"/>
                  </a:lnTo>
                  <a:lnTo>
                    <a:pt x="108" y="90"/>
                  </a:lnTo>
                  <a:lnTo>
                    <a:pt x="111" y="88"/>
                  </a:lnTo>
                  <a:lnTo>
                    <a:pt x="117" y="86"/>
                  </a:lnTo>
                  <a:lnTo>
                    <a:pt x="119" y="88"/>
                  </a:lnTo>
                  <a:lnTo>
                    <a:pt x="121" y="88"/>
                  </a:lnTo>
                  <a:lnTo>
                    <a:pt x="125" y="86"/>
                  </a:lnTo>
                  <a:lnTo>
                    <a:pt x="129" y="83"/>
                  </a:lnTo>
                  <a:lnTo>
                    <a:pt x="138" y="79"/>
                  </a:lnTo>
                  <a:lnTo>
                    <a:pt x="150" y="73"/>
                  </a:lnTo>
                  <a:lnTo>
                    <a:pt x="163" y="71"/>
                  </a:lnTo>
                  <a:lnTo>
                    <a:pt x="175" y="67"/>
                  </a:lnTo>
                  <a:lnTo>
                    <a:pt x="182" y="65"/>
                  </a:lnTo>
                  <a:lnTo>
                    <a:pt x="188" y="65"/>
                  </a:lnTo>
                  <a:lnTo>
                    <a:pt x="196" y="65"/>
                  </a:lnTo>
                  <a:lnTo>
                    <a:pt x="206" y="63"/>
                  </a:lnTo>
                  <a:lnTo>
                    <a:pt x="206" y="61"/>
                  </a:lnTo>
                  <a:lnTo>
                    <a:pt x="207" y="58"/>
                  </a:lnTo>
                  <a:lnTo>
                    <a:pt x="215" y="54"/>
                  </a:lnTo>
                  <a:lnTo>
                    <a:pt x="221" y="48"/>
                  </a:lnTo>
                  <a:lnTo>
                    <a:pt x="225" y="44"/>
                  </a:lnTo>
                  <a:lnTo>
                    <a:pt x="227" y="40"/>
                  </a:lnTo>
                  <a:lnTo>
                    <a:pt x="229" y="35"/>
                  </a:lnTo>
                  <a:lnTo>
                    <a:pt x="229" y="27"/>
                  </a:lnTo>
                  <a:lnTo>
                    <a:pt x="229" y="19"/>
                  </a:lnTo>
                  <a:lnTo>
                    <a:pt x="227" y="17"/>
                  </a:lnTo>
                  <a:lnTo>
                    <a:pt x="223" y="14"/>
                  </a:lnTo>
                  <a:lnTo>
                    <a:pt x="219" y="14"/>
                  </a:lnTo>
                  <a:lnTo>
                    <a:pt x="213" y="15"/>
                  </a:lnTo>
                  <a:lnTo>
                    <a:pt x="211" y="15"/>
                  </a:lnTo>
                  <a:lnTo>
                    <a:pt x="209" y="12"/>
                  </a:lnTo>
                  <a:lnTo>
                    <a:pt x="209" y="8"/>
                  </a:lnTo>
                  <a:lnTo>
                    <a:pt x="207" y="4"/>
                  </a:lnTo>
                  <a:lnTo>
                    <a:pt x="207" y="0"/>
                  </a:lnTo>
                  <a:lnTo>
                    <a:pt x="204" y="4"/>
                  </a:lnTo>
                  <a:lnTo>
                    <a:pt x="196" y="6"/>
                  </a:lnTo>
                  <a:lnTo>
                    <a:pt x="188" y="8"/>
                  </a:lnTo>
                  <a:lnTo>
                    <a:pt x="181" y="8"/>
                  </a:lnTo>
                  <a:lnTo>
                    <a:pt x="173" y="8"/>
                  </a:lnTo>
                  <a:lnTo>
                    <a:pt x="167" y="12"/>
                  </a:lnTo>
                  <a:lnTo>
                    <a:pt x="165" y="15"/>
                  </a:lnTo>
                  <a:lnTo>
                    <a:pt x="161" y="19"/>
                  </a:lnTo>
                  <a:lnTo>
                    <a:pt x="156" y="23"/>
                  </a:lnTo>
                  <a:lnTo>
                    <a:pt x="152" y="27"/>
                  </a:lnTo>
                  <a:lnTo>
                    <a:pt x="148" y="31"/>
                  </a:lnTo>
                  <a:lnTo>
                    <a:pt x="146" y="31"/>
                  </a:lnTo>
                  <a:lnTo>
                    <a:pt x="146" y="29"/>
                  </a:lnTo>
                  <a:lnTo>
                    <a:pt x="144" y="27"/>
                  </a:lnTo>
                  <a:lnTo>
                    <a:pt x="138" y="29"/>
                  </a:lnTo>
                  <a:lnTo>
                    <a:pt x="127" y="31"/>
                  </a:lnTo>
                  <a:lnTo>
                    <a:pt x="115" y="35"/>
                  </a:lnTo>
                  <a:lnTo>
                    <a:pt x="110" y="38"/>
                  </a:lnTo>
                  <a:lnTo>
                    <a:pt x="100" y="40"/>
                  </a:lnTo>
                  <a:lnTo>
                    <a:pt x="94" y="40"/>
                  </a:lnTo>
                  <a:lnTo>
                    <a:pt x="83" y="44"/>
                  </a:lnTo>
                  <a:lnTo>
                    <a:pt x="79" y="46"/>
                  </a:lnTo>
                  <a:lnTo>
                    <a:pt x="75" y="48"/>
                  </a:lnTo>
                  <a:lnTo>
                    <a:pt x="73" y="46"/>
                  </a:lnTo>
                  <a:lnTo>
                    <a:pt x="71" y="42"/>
                  </a:lnTo>
                  <a:lnTo>
                    <a:pt x="71" y="40"/>
                  </a:lnTo>
                  <a:lnTo>
                    <a:pt x="71" y="38"/>
                  </a:lnTo>
                  <a:lnTo>
                    <a:pt x="67" y="38"/>
                  </a:lnTo>
                  <a:lnTo>
                    <a:pt x="64" y="40"/>
                  </a:lnTo>
                  <a:lnTo>
                    <a:pt x="62" y="38"/>
                  </a:lnTo>
                  <a:lnTo>
                    <a:pt x="60" y="38"/>
                  </a:lnTo>
                  <a:lnTo>
                    <a:pt x="52" y="44"/>
                  </a:lnTo>
                  <a:lnTo>
                    <a:pt x="44" y="48"/>
                  </a:lnTo>
                  <a:lnTo>
                    <a:pt x="39" y="52"/>
                  </a:lnTo>
                  <a:lnTo>
                    <a:pt x="31" y="54"/>
                  </a:lnTo>
                  <a:lnTo>
                    <a:pt x="29" y="56"/>
                  </a:lnTo>
                  <a:lnTo>
                    <a:pt x="25" y="58"/>
                  </a:lnTo>
                  <a:lnTo>
                    <a:pt x="23" y="58"/>
                  </a:lnTo>
                  <a:lnTo>
                    <a:pt x="21" y="60"/>
                  </a:lnTo>
                  <a:lnTo>
                    <a:pt x="16" y="58"/>
                  </a:lnTo>
                  <a:lnTo>
                    <a:pt x="14" y="58"/>
                  </a:lnTo>
                  <a:lnTo>
                    <a:pt x="10" y="58"/>
                  </a:lnTo>
                  <a:lnTo>
                    <a:pt x="6" y="61"/>
                  </a:lnTo>
                  <a:lnTo>
                    <a:pt x="6" y="65"/>
                  </a:lnTo>
                  <a:lnTo>
                    <a:pt x="2" y="67"/>
                  </a:lnTo>
                  <a:lnTo>
                    <a:pt x="0" y="69"/>
                  </a:lnTo>
                  <a:lnTo>
                    <a:pt x="4" y="73"/>
                  </a:lnTo>
                  <a:lnTo>
                    <a:pt x="4" y="83"/>
                  </a:lnTo>
                  <a:lnTo>
                    <a:pt x="6" y="86"/>
                  </a:lnTo>
                  <a:lnTo>
                    <a:pt x="10" y="90"/>
                  </a:lnTo>
                  <a:lnTo>
                    <a:pt x="8" y="96"/>
                  </a:lnTo>
                  <a:lnTo>
                    <a:pt x="6" y="104"/>
                  </a:lnTo>
                  <a:lnTo>
                    <a:pt x="8" y="111"/>
                  </a:lnTo>
                  <a:lnTo>
                    <a:pt x="14" y="117"/>
                  </a:lnTo>
                  <a:lnTo>
                    <a:pt x="17" y="121"/>
                  </a:lnTo>
                  <a:lnTo>
                    <a:pt x="21" y="127"/>
                  </a:lnTo>
                  <a:lnTo>
                    <a:pt x="25" y="129"/>
                  </a:lnTo>
                  <a:lnTo>
                    <a:pt x="31" y="131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6137280" y="3735360"/>
              <a:ext cx="41040" cy="36720"/>
            </a:xfrm>
            <a:custGeom>
              <a:avLst/>
              <a:gdLst/>
              <a:ahLst/>
              <a:rect l="l" t="t" r="r" b="b"/>
              <a:pathLst>
                <a:path w="134" h="98">
                  <a:moveTo>
                    <a:pt x="0" y="71"/>
                  </a:moveTo>
                  <a:lnTo>
                    <a:pt x="0" y="73"/>
                  </a:lnTo>
                  <a:lnTo>
                    <a:pt x="4" y="73"/>
                  </a:lnTo>
                  <a:lnTo>
                    <a:pt x="6" y="73"/>
                  </a:lnTo>
                  <a:lnTo>
                    <a:pt x="10" y="76"/>
                  </a:lnTo>
                  <a:lnTo>
                    <a:pt x="31" y="88"/>
                  </a:lnTo>
                  <a:lnTo>
                    <a:pt x="33" y="88"/>
                  </a:lnTo>
                  <a:lnTo>
                    <a:pt x="35" y="88"/>
                  </a:lnTo>
                  <a:lnTo>
                    <a:pt x="37" y="90"/>
                  </a:lnTo>
                  <a:lnTo>
                    <a:pt x="40" y="94"/>
                  </a:lnTo>
                  <a:lnTo>
                    <a:pt x="44" y="94"/>
                  </a:lnTo>
                  <a:lnTo>
                    <a:pt x="48" y="98"/>
                  </a:lnTo>
                  <a:lnTo>
                    <a:pt x="50" y="96"/>
                  </a:lnTo>
                  <a:lnTo>
                    <a:pt x="54" y="94"/>
                  </a:lnTo>
                  <a:lnTo>
                    <a:pt x="60" y="94"/>
                  </a:lnTo>
                  <a:lnTo>
                    <a:pt x="62" y="94"/>
                  </a:lnTo>
                  <a:lnTo>
                    <a:pt x="63" y="88"/>
                  </a:lnTo>
                  <a:lnTo>
                    <a:pt x="67" y="86"/>
                  </a:lnTo>
                  <a:lnTo>
                    <a:pt x="69" y="90"/>
                  </a:lnTo>
                  <a:lnTo>
                    <a:pt x="71" y="92"/>
                  </a:lnTo>
                  <a:lnTo>
                    <a:pt x="73" y="90"/>
                  </a:lnTo>
                  <a:lnTo>
                    <a:pt x="75" y="88"/>
                  </a:lnTo>
                  <a:lnTo>
                    <a:pt x="77" y="86"/>
                  </a:lnTo>
                  <a:lnTo>
                    <a:pt x="81" y="88"/>
                  </a:lnTo>
                  <a:lnTo>
                    <a:pt x="85" y="90"/>
                  </a:lnTo>
                  <a:lnTo>
                    <a:pt x="88" y="92"/>
                  </a:lnTo>
                  <a:lnTo>
                    <a:pt x="90" y="88"/>
                  </a:lnTo>
                  <a:lnTo>
                    <a:pt x="86" y="84"/>
                  </a:lnTo>
                  <a:lnTo>
                    <a:pt x="88" y="80"/>
                  </a:lnTo>
                  <a:lnTo>
                    <a:pt x="90" y="80"/>
                  </a:lnTo>
                  <a:lnTo>
                    <a:pt x="94" y="80"/>
                  </a:lnTo>
                  <a:lnTo>
                    <a:pt x="96" y="80"/>
                  </a:lnTo>
                  <a:lnTo>
                    <a:pt x="98" y="80"/>
                  </a:lnTo>
                  <a:lnTo>
                    <a:pt x="96" y="76"/>
                  </a:lnTo>
                  <a:lnTo>
                    <a:pt x="100" y="74"/>
                  </a:lnTo>
                  <a:lnTo>
                    <a:pt x="104" y="76"/>
                  </a:lnTo>
                  <a:lnTo>
                    <a:pt x="106" y="78"/>
                  </a:lnTo>
                  <a:lnTo>
                    <a:pt x="108" y="74"/>
                  </a:lnTo>
                  <a:lnTo>
                    <a:pt x="110" y="73"/>
                  </a:lnTo>
                  <a:lnTo>
                    <a:pt x="119" y="69"/>
                  </a:lnTo>
                  <a:lnTo>
                    <a:pt x="119" y="69"/>
                  </a:lnTo>
                  <a:lnTo>
                    <a:pt x="123" y="67"/>
                  </a:lnTo>
                  <a:lnTo>
                    <a:pt x="127" y="67"/>
                  </a:lnTo>
                  <a:lnTo>
                    <a:pt x="133" y="69"/>
                  </a:lnTo>
                  <a:lnTo>
                    <a:pt x="133" y="65"/>
                  </a:lnTo>
                  <a:lnTo>
                    <a:pt x="134" y="59"/>
                  </a:lnTo>
                  <a:lnTo>
                    <a:pt x="131" y="57"/>
                  </a:lnTo>
                  <a:lnTo>
                    <a:pt x="125" y="53"/>
                  </a:lnTo>
                  <a:lnTo>
                    <a:pt x="119" y="50"/>
                  </a:lnTo>
                  <a:lnTo>
                    <a:pt x="115" y="48"/>
                  </a:lnTo>
                  <a:lnTo>
                    <a:pt x="108" y="50"/>
                  </a:lnTo>
                  <a:lnTo>
                    <a:pt x="98" y="40"/>
                  </a:lnTo>
                  <a:lnTo>
                    <a:pt x="94" y="36"/>
                  </a:lnTo>
                  <a:lnTo>
                    <a:pt x="92" y="36"/>
                  </a:lnTo>
                  <a:lnTo>
                    <a:pt x="86" y="32"/>
                  </a:lnTo>
                  <a:lnTo>
                    <a:pt x="83" y="36"/>
                  </a:lnTo>
                  <a:lnTo>
                    <a:pt x="77" y="32"/>
                  </a:lnTo>
                  <a:lnTo>
                    <a:pt x="71" y="32"/>
                  </a:lnTo>
                  <a:lnTo>
                    <a:pt x="67" y="28"/>
                  </a:lnTo>
                  <a:lnTo>
                    <a:pt x="65" y="21"/>
                  </a:lnTo>
                  <a:lnTo>
                    <a:pt x="63" y="19"/>
                  </a:lnTo>
                  <a:lnTo>
                    <a:pt x="62" y="15"/>
                  </a:lnTo>
                  <a:lnTo>
                    <a:pt x="60" y="9"/>
                  </a:lnTo>
                  <a:lnTo>
                    <a:pt x="54" y="9"/>
                  </a:lnTo>
                  <a:lnTo>
                    <a:pt x="52" y="7"/>
                  </a:lnTo>
                  <a:lnTo>
                    <a:pt x="50" y="5"/>
                  </a:lnTo>
                  <a:lnTo>
                    <a:pt x="46" y="2"/>
                  </a:lnTo>
                  <a:lnTo>
                    <a:pt x="42" y="0"/>
                  </a:lnTo>
                  <a:lnTo>
                    <a:pt x="37" y="3"/>
                  </a:lnTo>
                  <a:lnTo>
                    <a:pt x="35" y="5"/>
                  </a:lnTo>
                  <a:lnTo>
                    <a:pt x="29" y="7"/>
                  </a:lnTo>
                  <a:lnTo>
                    <a:pt x="25" y="11"/>
                  </a:lnTo>
                  <a:lnTo>
                    <a:pt x="23" y="9"/>
                  </a:lnTo>
                  <a:lnTo>
                    <a:pt x="19" y="3"/>
                  </a:lnTo>
                  <a:lnTo>
                    <a:pt x="14" y="3"/>
                  </a:lnTo>
                  <a:lnTo>
                    <a:pt x="10" y="11"/>
                  </a:lnTo>
                  <a:lnTo>
                    <a:pt x="6" y="13"/>
                  </a:lnTo>
                  <a:lnTo>
                    <a:pt x="2" y="17"/>
                  </a:lnTo>
                  <a:lnTo>
                    <a:pt x="4" y="19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5"/>
                  </a:lnTo>
                  <a:lnTo>
                    <a:pt x="10" y="30"/>
                  </a:lnTo>
                  <a:lnTo>
                    <a:pt x="12" y="36"/>
                  </a:lnTo>
                  <a:lnTo>
                    <a:pt x="14" y="44"/>
                  </a:lnTo>
                  <a:lnTo>
                    <a:pt x="10" y="53"/>
                  </a:lnTo>
                  <a:lnTo>
                    <a:pt x="4" y="59"/>
                  </a:lnTo>
                  <a:lnTo>
                    <a:pt x="2" y="65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6007680" y="3837960"/>
              <a:ext cx="25200" cy="31680"/>
            </a:xfrm>
            <a:custGeom>
              <a:avLst/>
              <a:gdLst/>
              <a:ahLst/>
              <a:rect l="l" t="t" r="r" b="b"/>
              <a:pathLst>
                <a:path w="87" h="89">
                  <a:moveTo>
                    <a:pt x="66" y="2"/>
                  </a:moveTo>
                  <a:cubicBezTo>
                    <a:pt x="54" y="0"/>
                    <a:pt x="49" y="2"/>
                    <a:pt x="38" y="5"/>
                  </a:cubicBezTo>
                  <a:cubicBezTo>
                    <a:pt x="28" y="8"/>
                    <a:pt x="9" y="11"/>
                    <a:pt x="9" y="11"/>
                  </a:cubicBezTo>
                  <a:cubicBezTo>
                    <a:pt x="4" y="16"/>
                    <a:pt x="2" y="20"/>
                    <a:pt x="0" y="26"/>
                  </a:cubicBezTo>
                  <a:cubicBezTo>
                    <a:pt x="1" y="31"/>
                    <a:pt x="1" y="36"/>
                    <a:pt x="2" y="41"/>
                  </a:cubicBezTo>
                  <a:cubicBezTo>
                    <a:pt x="3" y="45"/>
                    <a:pt x="8" y="53"/>
                    <a:pt x="8" y="53"/>
                  </a:cubicBezTo>
                  <a:cubicBezTo>
                    <a:pt x="9" y="65"/>
                    <a:pt x="10" y="84"/>
                    <a:pt x="23" y="89"/>
                  </a:cubicBezTo>
                  <a:cubicBezTo>
                    <a:pt x="28" y="88"/>
                    <a:pt x="33" y="89"/>
                    <a:pt x="38" y="87"/>
                  </a:cubicBezTo>
                  <a:cubicBezTo>
                    <a:pt x="44" y="85"/>
                    <a:pt x="46" y="72"/>
                    <a:pt x="54" y="71"/>
                  </a:cubicBezTo>
                  <a:cubicBezTo>
                    <a:pt x="62" y="70"/>
                    <a:pt x="70" y="70"/>
                    <a:pt x="78" y="69"/>
                  </a:cubicBezTo>
                  <a:cubicBezTo>
                    <a:pt x="87" y="51"/>
                    <a:pt x="78" y="28"/>
                    <a:pt x="78" y="8"/>
                  </a:cubicBezTo>
                  <a:lnTo>
                    <a:pt x="66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617080" y="3993840"/>
              <a:ext cx="66240" cy="93240"/>
            </a:xfrm>
            <a:custGeom>
              <a:avLst/>
              <a:gdLst/>
              <a:ahLst/>
              <a:rect l="l" t="t" r="r" b="b"/>
              <a:pathLst>
                <a:path w="219" h="232">
                  <a:moveTo>
                    <a:pt x="159" y="7"/>
                  </a:moveTo>
                  <a:cubicBezTo>
                    <a:pt x="141" y="6"/>
                    <a:pt x="104" y="0"/>
                    <a:pt x="88" y="10"/>
                  </a:cubicBezTo>
                  <a:cubicBezTo>
                    <a:pt x="81" y="31"/>
                    <a:pt x="88" y="26"/>
                    <a:pt x="73" y="31"/>
                  </a:cubicBezTo>
                  <a:cubicBezTo>
                    <a:pt x="66" y="45"/>
                    <a:pt x="64" y="46"/>
                    <a:pt x="49" y="48"/>
                  </a:cubicBezTo>
                  <a:cubicBezTo>
                    <a:pt x="42" y="49"/>
                    <a:pt x="27" y="51"/>
                    <a:pt x="27" y="51"/>
                  </a:cubicBezTo>
                  <a:cubicBezTo>
                    <a:pt x="20" y="55"/>
                    <a:pt x="19" y="56"/>
                    <a:pt x="19" y="64"/>
                  </a:cubicBezTo>
                  <a:cubicBezTo>
                    <a:pt x="26" y="68"/>
                    <a:pt x="45" y="76"/>
                    <a:pt x="52" y="85"/>
                  </a:cubicBezTo>
                  <a:cubicBezTo>
                    <a:pt x="51" y="91"/>
                    <a:pt x="47" y="98"/>
                    <a:pt x="43" y="103"/>
                  </a:cubicBezTo>
                  <a:cubicBezTo>
                    <a:pt x="41" y="114"/>
                    <a:pt x="33" y="111"/>
                    <a:pt x="22" y="112"/>
                  </a:cubicBezTo>
                  <a:cubicBezTo>
                    <a:pt x="19" y="117"/>
                    <a:pt x="15" y="119"/>
                    <a:pt x="13" y="124"/>
                  </a:cubicBezTo>
                  <a:cubicBezTo>
                    <a:pt x="12" y="129"/>
                    <a:pt x="10" y="133"/>
                    <a:pt x="9" y="138"/>
                  </a:cubicBezTo>
                  <a:cubicBezTo>
                    <a:pt x="10" y="148"/>
                    <a:pt x="12" y="155"/>
                    <a:pt x="13" y="165"/>
                  </a:cubicBezTo>
                  <a:cubicBezTo>
                    <a:pt x="0" y="183"/>
                    <a:pt x="25" y="189"/>
                    <a:pt x="40" y="189"/>
                  </a:cubicBezTo>
                  <a:cubicBezTo>
                    <a:pt x="79" y="190"/>
                    <a:pt x="118" y="190"/>
                    <a:pt x="157" y="190"/>
                  </a:cubicBezTo>
                  <a:cubicBezTo>
                    <a:pt x="160" y="198"/>
                    <a:pt x="153" y="207"/>
                    <a:pt x="159" y="216"/>
                  </a:cubicBezTo>
                  <a:cubicBezTo>
                    <a:pt x="163" y="223"/>
                    <a:pt x="177" y="232"/>
                    <a:pt x="177" y="232"/>
                  </a:cubicBezTo>
                  <a:cubicBezTo>
                    <a:pt x="208" y="222"/>
                    <a:pt x="198" y="153"/>
                    <a:pt x="205" y="124"/>
                  </a:cubicBezTo>
                  <a:cubicBezTo>
                    <a:pt x="207" y="105"/>
                    <a:pt x="208" y="88"/>
                    <a:pt x="214" y="70"/>
                  </a:cubicBezTo>
                  <a:cubicBezTo>
                    <a:pt x="215" y="59"/>
                    <a:pt x="219" y="48"/>
                    <a:pt x="219" y="37"/>
                  </a:cubicBezTo>
                  <a:cubicBezTo>
                    <a:pt x="219" y="34"/>
                    <a:pt x="213" y="31"/>
                    <a:pt x="211" y="30"/>
                  </a:cubicBezTo>
                  <a:cubicBezTo>
                    <a:pt x="197" y="19"/>
                    <a:pt x="183" y="19"/>
                    <a:pt x="166" y="13"/>
                  </a:cubicBezTo>
                  <a:cubicBezTo>
                    <a:pt x="161" y="9"/>
                    <a:pt x="163" y="11"/>
                    <a:pt x="159" y="7"/>
                  </a:cubicBez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5808960" y="3636000"/>
              <a:ext cx="14040" cy="35280"/>
            </a:xfrm>
            <a:custGeom>
              <a:avLst/>
              <a:gdLst/>
              <a:ahLst/>
              <a:rect l="l" t="t" r="r" b="b"/>
              <a:pathLst>
                <a:path w="52" h="104">
                  <a:moveTo>
                    <a:pt x="35" y="92"/>
                  </a:moveTo>
                  <a:lnTo>
                    <a:pt x="29" y="96"/>
                  </a:lnTo>
                  <a:lnTo>
                    <a:pt x="25" y="102"/>
                  </a:lnTo>
                  <a:lnTo>
                    <a:pt x="19" y="104"/>
                  </a:lnTo>
                  <a:lnTo>
                    <a:pt x="17" y="98"/>
                  </a:lnTo>
                  <a:lnTo>
                    <a:pt x="17" y="90"/>
                  </a:lnTo>
                  <a:lnTo>
                    <a:pt x="21" y="88"/>
                  </a:lnTo>
                  <a:lnTo>
                    <a:pt x="25" y="85"/>
                  </a:lnTo>
                  <a:lnTo>
                    <a:pt x="27" y="83"/>
                  </a:lnTo>
                  <a:lnTo>
                    <a:pt x="27" y="77"/>
                  </a:lnTo>
                  <a:lnTo>
                    <a:pt x="23" y="71"/>
                  </a:lnTo>
                  <a:lnTo>
                    <a:pt x="21" y="62"/>
                  </a:lnTo>
                  <a:lnTo>
                    <a:pt x="21" y="58"/>
                  </a:lnTo>
                  <a:lnTo>
                    <a:pt x="19" y="54"/>
                  </a:lnTo>
                  <a:lnTo>
                    <a:pt x="15" y="48"/>
                  </a:lnTo>
                  <a:lnTo>
                    <a:pt x="15" y="40"/>
                  </a:lnTo>
                  <a:lnTo>
                    <a:pt x="13" y="31"/>
                  </a:lnTo>
                  <a:lnTo>
                    <a:pt x="6" y="25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0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8" y="2"/>
                  </a:lnTo>
                  <a:lnTo>
                    <a:pt x="13" y="0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5" y="4"/>
                  </a:lnTo>
                  <a:lnTo>
                    <a:pt x="40" y="4"/>
                  </a:lnTo>
                  <a:lnTo>
                    <a:pt x="44" y="2"/>
                  </a:lnTo>
                  <a:lnTo>
                    <a:pt x="52" y="2"/>
                  </a:lnTo>
                  <a:lnTo>
                    <a:pt x="52" y="4"/>
                  </a:lnTo>
                  <a:lnTo>
                    <a:pt x="50" y="8"/>
                  </a:lnTo>
                  <a:lnTo>
                    <a:pt x="50" y="12"/>
                  </a:lnTo>
                  <a:lnTo>
                    <a:pt x="48" y="16"/>
                  </a:lnTo>
                  <a:lnTo>
                    <a:pt x="50" y="21"/>
                  </a:lnTo>
                  <a:lnTo>
                    <a:pt x="52" y="27"/>
                  </a:lnTo>
                  <a:lnTo>
                    <a:pt x="50" y="33"/>
                  </a:lnTo>
                  <a:lnTo>
                    <a:pt x="46" y="35"/>
                  </a:lnTo>
                  <a:lnTo>
                    <a:pt x="46" y="39"/>
                  </a:lnTo>
                  <a:lnTo>
                    <a:pt x="46" y="44"/>
                  </a:lnTo>
                  <a:lnTo>
                    <a:pt x="44" y="52"/>
                  </a:lnTo>
                  <a:lnTo>
                    <a:pt x="46" y="58"/>
                  </a:lnTo>
                  <a:lnTo>
                    <a:pt x="48" y="62"/>
                  </a:lnTo>
                  <a:lnTo>
                    <a:pt x="46" y="67"/>
                  </a:lnTo>
                  <a:lnTo>
                    <a:pt x="46" y="73"/>
                  </a:lnTo>
                  <a:lnTo>
                    <a:pt x="44" y="75"/>
                  </a:lnTo>
                  <a:lnTo>
                    <a:pt x="38" y="81"/>
                  </a:lnTo>
                  <a:lnTo>
                    <a:pt x="35" y="87"/>
                  </a:lnTo>
                  <a:lnTo>
                    <a:pt x="35" y="9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808960" y="3616560"/>
              <a:ext cx="15840" cy="21240"/>
            </a:xfrm>
            <a:custGeom>
              <a:avLst/>
              <a:gdLst/>
              <a:ahLst/>
              <a:rect l="l" t="t" r="r" b="b"/>
              <a:pathLst>
                <a:path w="59" h="65">
                  <a:moveTo>
                    <a:pt x="58" y="2"/>
                  </a:moveTo>
                  <a:lnTo>
                    <a:pt x="56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4" y="4"/>
                  </a:lnTo>
                  <a:lnTo>
                    <a:pt x="36" y="9"/>
                  </a:lnTo>
                  <a:lnTo>
                    <a:pt x="31" y="11"/>
                  </a:lnTo>
                  <a:lnTo>
                    <a:pt x="25" y="9"/>
                  </a:lnTo>
                  <a:lnTo>
                    <a:pt x="23" y="11"/>
                  </a:lnTo>
                  <a:lnTo>
                    <a:pt x="17" y="19"/>
                  </a:lnTo>
                  <a:lnTo>
                    <a:pt x="12" y="23"/>
                  </a:lnTo>
                  <a:lnTo>
                    <a:pt x="4" y="30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55"/>
                  </a:lnTo>
                  <a:lnTo>
                    <a:pt x="4" y="59"/>
                  </a:lnTo>
                  <a:lnTo>
                    <a:pt x="8" y="63"/>
                  </a:lnTo>
                  <a:lnTo>
                    <a:pt x="13" y="61"/>
                  </a:lnTo>
                  <a:lnTo>
                    <a:pt x="23" y="61"/>
                  </a:lnTo>
                  <a:lnTo>
                    <a:pt x="31" y="63"/>
                  </a:lnTo>
                  <a:lnTo>
                    <a:pt x="35" y="65"/>
                  </a:lnTo>
                  <a:lnTo>
                    <a:pt x="40" y="65"/>
                  </a:lnTo>
                  <a:lnTo>
                    <a:pt x="44" y="63"/>
                  </a:lnTo>
                  <a:lnTo>
                    <a:pt x="46" y="52"/>
                  </a:lnTo>
                  <a:lnTo>
                    <a:pt x="48" y="48"/>
                  </a:lnTo>
                  <a:lnTo>
                    <a:pt x="46" y="44"/>
                  </a:lnTo>
                  <a:lnTo>
                    <a:pt x="48" y="38"/>
                  </a:lnTo>
                  <a:lnTo>
                    <a:pt x="52" y="30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9" y="6"/>
                  </a:lnTo>
                  <a:lnTo>
                    <a:pt x="58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781600" y="3586320"/>
              <a:ext cx="42840" cy="56880"/>
            </a:xfrm>
            <a:custGeom>
              <a:avLst/>
              <a:gdLst/>
              <a:ahLst/>
              <a:rect l="l" t="t" r="r" b="b"/>
              <a:pathLst>
                <a:path w="155" h="171">
                  <a:moveTo>
                    <a:pt x="0" y="55"/>
                  </a:moveTo>
                  <a:lnTo>
                    <a:pt x="6" y="52"/>
                  </a:lnTo>
                  <a:lnTo>
                    <a:pt x="12" y="50"/>
                  </a:lnTo>
                  <a:lnTo>
                    <a:pt x="17" y="50"/>
                  </a:lnTo>
                  <a:lnTo>
                    <a:pt x="21" y="50"/>
                  </a:lnTo>
                  <a:lnTo>
                    <a:pt x="23" y="53"/>
                  </a:lnTo>
                  <a:lnTo>
                    <a:pt x="27" y="59"/>
                  </a:lnTo>
                  <a:lnTo>
                    <a:pt x="29" y="63"/>
                  </a:lnTo>
                  <a:lnTo>
                    <a:pt x="33" y="71"/>
                  </a:lnTo>
                  <a:lnTo>
                    <a:pt x="35" y="75"/>
                  </a:lnTo>
                  <a:lnTo>
                    <a:pt x="40" y="75"/>
                  </a:lnTo>
                  <a:lnTo>
                    <a:pt x="42" y="75"/>
                  </a:lnTo>
                  <a:lnTo>
                    <a:pt x="48" y="75"/>
                  </a:lnTo>
                  <a:lnTo>
                    <a:pt x="52" y="76"/>
                  </a:lnTo>
                  <a:lnTo>
                    <a:pt x="54" y="76"/>
                  </a:lnTo>
                  <a:lnTo>
                    <a:pt x="58" y="100"/>
                  </a:lnTo>
                  <a:lnTo>
                    <a:pt x="60" y="111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3" y="126"/>
                  </a:lnTo>
                  <a:lnTo>
                    <a:pt x="63" y="136"/>
                  </a:lnTo>
                  <a:lnTo>
                    <a:pt x="60" y="142"/>
                  </a:lnTo>
                  <a:lnTo>
                    <a:pt x="58" y="151"/>
                  </a:lnTo>
                  <a:lnTo>
                    <a:pt x="56" y="157"/>
                  </a:lnTo>
                  <a:lnTo>
                    <a:pt x="60" y="157"/>
                  </a:lnTo>
                  <a:lnTo>
                    <a:pt x="63" y="159"/>
                  </a:lnTo>
                  <a:lnTo>
                    <a:pt x="65" y="165"/>
                  </a:lnTo>
                  <a:lnTo>
                    <a:pt x="69" y="169"/>
                  </a:lnTo>
                  <a:lnTo>
                    <a:pt x="73" y="169"/>
                  </a:lnTo>
                  <a:lnTo>
                    <a:pt x="77" y="171"/>
                  </a:lnTo>
                  <a:lnTo>
                    <a:pt x="84" y="167"/>
                  </a:lnTo>
                  <a:lnTo>
                    <a:pt x="90" y="165"/>
                  </a:lnTo>
                  <a:lnTo>
                    <a:pt x="94" y="165"/>
                  </a:lnTo>
                  <a:lnTo>
                    <a:pt x="96" y="163"/>
                  </a:lnTo>
                  <a:lnTo>
                    <a:pt x="100" y="161"/>
                  </a:lnTo>
                  <a:lnTo>
                    <a:pt x="102" y="159"/>
                  </a:lnTo>
                  <a:lnTo>
                    <a:pt x="104" y="157"/>
                  </a:lnTo>
                  <a:lnTo>
                    <a:pt x="100" y="153"/>
                  </a:lnTo>
                  <a:lnTo>
                    <a:pt x="96" y="149"/>
                  </a:lnTo>
                  <a:lnTo>
                    <a:pt x="96" y="146"/>
                  </a:lnTo>
                  <a:lnTo>
                    <a:pt x="96" y="134"/>
                  </a:lnTo>
                  <a:lnTo>
                    <a:pt x="100" y="124"/>
                  </a:lnTo>
                  <a:lnTo>
                    <a:pt x="108" y="117"/>
                  </a:lnTo>
                  <a:lnTo>
                    <a:pt x="113" y="113"/>
                  </a:lnTo>
                  <a:lnTo>
                    <a:pt x="119" y="105"/>
                  </a:lnTo>
                  <a:lnTo>
                    <a:pt x="121" y="103"/>
                  </a:lnTo>
                  <a:lnTo>
                    <a:pt x="127" y="105"/>
                  </a:lnTo>
                  <a:lnTo>
                    <a:pt x="132" y="103"/>
                  </a:lnTo>
                  <a:lnTo>
                    <a:pt x="140" y="98"/>
                  </a:lnTo>
                  <a:lnTo>
                    <a:pt x="144" y="94"/>
                  </a:lnTo>
                  <a:lnTo>
                    <a:pt x="148" y="94"/>
                  </a:lnTo>
                  <a:lnTo>
                    <a:pt x="152" y="94"/>
                  </a:lnTo>
                  <a:lnTo>
                    <a:pt x="154" y="96"/>
                  </a:lnTo>
                  <a:lnTo>
                    <a:pt x="155" y="90"/>
                  </a:lnTo>
                  <a:lnTo>
                    <a:pt x="154" y="86"/>
                  </a:lnTo>
                  <a:lnTo>
                    <a:pt x="150" y="84"/>
                  </a:lnTo>
                  <a:lnTo>
                    <a:pt x="146" y="82"/>
                  </a:lnTo>
                  <a:lnTo>
                    <a:pt x="146" y="80"/>
                  </a:lnTo>
                  <a:lnTo>
                    <a:pt x="146" y="71"/>
                  </a:lnTo>
                  <a:lnTo>
                    <a:pt x="148" y="63"/>
                  </a:lnTo>
                  <a:lnTo>
                    <a:pt x="150" y="57"/>
                  </a:lnTo>
                  <a:lnTo>
                    <a:pt x="154" y="42"/>
                  </a:lnTo>
                  <a:lnTo>
                    <a:pt x="154" y="40"/>
                  </a:lnTo>
                  <a:lnTo>
                    <a:pt x="154" y="36"/>
                  </a:lnTo>
                  <a:lnTo>
                    <a:pt x="154" y="32"/>
                  </a:lnTo>
                  <a:lnTo>
                    <a:pt x="154" y="27"/>
                  </a:lnTo>
                  <a:lnTo>
                    <a:pt x="152" y="23"/>
                  </a:lnTo>
                  <a:lnTo>
                    <a:pt x="152" y="19"/>
                  </a:lnTo>
                  <a:lnTo>
                    <a:pt x="152" y="13"/>
                  </a:lnTo>
                  <a:lnTo>
                    <a:pt x="152" y="4"/>
                  </a:lnTo>
                  <a:lnTo>
                    <a:pt x="150" y="2"/>
                  </a:lnTo>
                  <a:lnTo>
                    <a:pt x="131" y="0"/>
                  </a:lnTo>
                  <a:lnTo>
                    <a:pt x="121" y="0"/>
                  </a:lnTo>
                  <a:lnTo>
                    <a:pt x="92" y="2"/>
                  </a:lnTo>
                  <a:lnTo>
                    <a:pt x="90" y="21"/>
                  </a:lnTo>
                  <a:lnTo>
                    <a:pt x="88" y="23"/>
                  </a:lnTo>
                  <a:lnTo>
                    <a:pt x="84" y="27"/>
                  </a:lnTo>
                  <a:lnTo>
                    <a:pt x="81" y="29"/>
                  </a:lnTo>
                  <a:lnTo>
                    <a:pt x="79" y="30"/>
                  </a:lnTo>
                  <a:lnTo>
                    <a:pt x="77" y="36"/>
                  </a:lnTo>
                  <a:lnTo>
                    <a:pt x="73" y="44"/>
                  </a:lnTo>
                  <a:lnTo>
                    <a:pt x="69" y="52"/>
                  </a:lnTo>
                  <a:lnTo>
                    <a:pt x="50" y="50"/>
                  </a:lnTo>
                  <a:lnTo>
                    <a:pt x="46" y="46"/>
                  </a:lnTo>
                  <a:lnTo>
                    <a:pt x="42" y="46"/>
                  </a:lnTo>
                  <a:lnTo>
                    <a:pt x="40" y="44"/>
                  </a:lnTo>
                  <a:lnTo>
                    <a:pt x="35" y="40"/>
                  </a:lnTo>
                  <a:lnTo>
                    <a:pt x="31" y="34"/>
                  </a:lnTo>
                  <a:lnTo>
                    <a:pt x="27" y="32"/>
                  </a:lnTo>
                  <a:lnTo>
                    <a:pt x="21" y="34"/>
                  </a:lnTo>
                  <a:lnTo>
                    <a:pt x="19" y="32"/>
                  </a:lnTo>
                  <a:lnTo>
                    <a:pt x="17" y="32"/>
                  </a:lnTo>
                  <a:lnTo>
                    <a:pt x="17" y="34"/>
                  </a:lnTo>
                  <a:lnTo>
                    <a:pt x="15" y="38"/>
                  </a:lnTo>
                  <a:lnTo>
                    <a:pt x="4" y="48"/>
                  </a:lnTo>
                  <a:lnTo>
                    <a:pt x="2" y="50"/>
                  </a:lnTo>
                  <a:lnTo>
                    <a:pt x="0" y="52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5778360" y="3602520"/>
              <a:ext cx="20880" cy="38880"/>
            </a:xfrm>
            <a:custGeom>
              <a:avLst/>
              <a:gdLst/>
              <a:ahLst/>
              <a:rect l="l" t="t" r="r" b="b"/>
              <a:pathLst>
                <a:path w="76" h="117">
                  <a:moveTo>
                    <a:pt x="13" y="5"/>
                  </a:moveTo>
                  <a:lnTo>
                    <a:pt x="13" y="9"/>
                  </a:lnTo>
                  <a:lnTo>
                    <a:pt x="9" y="15"/>
                  </a:lnTo>
                  <a:lnTo>
                    <a:pt x="5" y="21"/>
                  </a:lnTo>
                  <a:lnTo>
                    <a:pt x="9" y="26"/>
                  </a:lnTo>
                  <a:lnTo>
                    <a:pt x="5" y="38"/>
                  </a:lnTo>
                  <a:lnTo>
                    <a:pt x="0" y="46"/>
                  </a:lnTo>
                  <a:lnTo>
                    <a:pt x="0" y="53"/>
                  </a:lnTo>
                  <a:lnTo>
                    <a:pt x="2" y="57"/>
                  </a:lnTo>
                  <a:lnTo>
                    <a:pt x="5" y="61"/>
                  </a:lnTo>
                  <a:lnTo>
                    <a:pt x="13" y="63"/>
                  </a:lnTo>
                  <a:lnTo>
                    <a:pt x="17" y="67"/>
                  </a:lnTo>
                  <a:lnTo>
                    <a:pt x="19" y="71"/>
                  </a:lnTo>
                  <a:lnTo>
                    <a:pt x="25" y="74"/>
                  </a:lnTo>
                  <a:lnTo>
                    <a:pt x="26" y="82"/>
                  </a:lnTo>
                  <a:lnTo>
                    <a:pt x="34" y="88"/>
                  </a:lnTo>
                  <a:lnTo>
                    <a:pt x="44" y="86"/>
                  </a:lnTo>
                  <a:lnTo>
                    <a:pt x="48" y="84"/>
                  </a:lnTo>
                  <a:lnTo>
                    <a:pt x="50" y="84"/>
                  </a:lnTo>
                  <a:lnTo>
                    <a:pt x="53" y="82"/>
                  </a:lnTo>
                  <a:lnTo>
                    <a:pt x="57" y="86"/>
                  </a:lnTo>
                  <a:lnTo>
                    <a:pt x="61" y="90"/>
                  </a:lnTo>
                  <a:lnTo>
                    <a:pt x="63" y="96"/>
                  </a:lnTo>
                  <a:lnTo>
                    <a:pt x="63" y="107"/>
                  </a:lnTo>
                  <a:lnTo>
                    <a:pt x="65" y="115"/>
                  </a:lnTo>
                  <a:lnTo>
                    <a:pt x="67" y="117"/>
                  </a:lnTo>
                  <a:lnTo>
                    <a:pt x="69" y="113"/>
                  </a:lnTo>
                  <a:lnTo>
                    <a:pt x="69" y="109"/>
                  </a:lnTo>
                  <a:lnTo>
                    <a:pt x="69" y="107"/>
                  </a:lnTo>
                  <a:lnTo>
                    <a:pt x="71" y="101"/>
                  </a:lnTo>
                  <a:lnTo>
                    <a:pt x="73" y="92"/>
                  </a:lnTo>
                  <a:lnTo>
                    <a:pt x="76" y="86"/>
                  </a:lnTo>
                  <a:lnTo>
                    <a:pt x="76" y="76"/>
                  </a:lnTo>
                  <a:lnTo>
                    <a:pt x="73" y="71"/>
                  </a:lnTo>
                  <a:lnTo>
                    <a:pt x="71" y="67"/>
                  </a:lnTo>
                  <a:lnTo>
                    <a:pt x="73" y="61"/>
                  </a:lnTo>
                  <a:lnTo>
                    <a:pt x="71" y="50"/>
                  </a:lnTo>
                  <a:lnTo>
                    <a:pt x="67" y="26"/>
                  </a:lnTo>
                  <a:lnTo>
                    <a:pt x="65" y="26"/>
                  </a:lnTo>
                  <a:lnTo>
                    <a:pt x="61" y="25"/>
                  </a:lnTo>
                  <a:lnTo>
                    <a:pt x="55" y="25"/>
                  </a:lnTo>
                  <a:lnTo>
                    <a:pt x="53" y="25"/>
                  </a:lnTo>
                  <a:lnTo>
                    <a:pt x="48" y="25"/>
                  </a:lnTo>
                  <a:lnTo>
                    <a:pt x="46" y="21"/>
                  </a:lnTo>
                  <a:lnTo>
                    <a:pt x="42" y="13"/>
                  </a:lnTo>
                  <a:lnTo>
                    <a:pt x="40" y="9"/>
                  </a:lnTo>
                  <a:lnTo>
                    <a:pt x="36" y="3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9" y="2"/>
                  </a:lnTo>
                  <a:lnTo>
                    <a:pt x="13" y="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823360" y="3579480"/>
              <a:ext cx="42840" cy="49320"/>
            </a:xfrm>
            <a:custGeom>
              <a:avLst/>
              <a:gdLst/>
              <a:ahLst/>
              <a:rect l="l" t="t" r="r" b="b"/>
              <a:pathLst>
                <a:path w="153" h="153">
                  <a:moveTo>
                    <a:pt x="6" y="29"/>
                  </a:moveTo>
                  <a:lnTo>
                    <a:pt x="6" y="38"/>
                  </a:lnTo>
                  <a:lnTo>
                    <a:pt x="6" y="44"/>
                  </a:lnTo>
                  <a:lnTo>
                    <a:pt x="6" y="48"/>
                  </a:lnTo>
                  <a:lnTo>
                    <a:pt x="8" y="52"/>
                  </a:lnTo>
                  <a:lnTo>
                    <a:pt x="8" y="57"/>
                  </a:lnTo>
                  <a:lnTo>
                    <a:pt x="8" y="61"/>
                  </a:lnTo>
                  <a:lnTo>
                    <a:pt x="8" y="65"/>
                  </a:lnTo>
                  <a:lnTo>
                    <a:pt x="8" y="67"/>
                  </a:lnTo>
                  <a:lnTo>
                    <a:pt x="4" y="82"/>
                  </a:lnTo>
                  <a:lnTo>
                    <a:pt x="2" y="88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07"/>
                  </a:lnTo>
                  <a:lnTo>
                    <a:pt x="4" y="109"/>
                  </a:lnTo>
                  <a:lnTo>
                    <a:pt x="8" y="111"/>
                  </a:lnTo>
                  <a:lnTo>
                    <a:pt x="9" y="115"/>
                  </a:lnTo>
                  <a:lnTo>
                    <a:pt x="8" y="121"/>
                  </a:lnTo>
                  <a:lnTo>
                    <a:pt x="9" y="125"/>
                  </a:lnTo>
                  <a:lnTo>
                    <a:pt x="13" y="125"/>
                  </a:lnTo>
                  <a:lnTo>
                    <a:pt x="21" y="128"/>
                  </a:lnTo>
                  <a:lnTo>
                    <a:pt x="31" y="132"/>
                  </a:lnTo>
                  <a:lnTo>
                    <a:pt x="38" y="136"/>
                  </a:lnTo>
                  <a:lnTo>
                    <a:pt x="46" y="140"/>
                  </a:lnTo>
                  <a:lnTo>
                    <a:pt x="56" y="142"/>
                  </a:lnTo>
                  <a:lnTo>
                    <a:pt x="67" y="142"/>
                  </a:lnTo>
                  <a:lnTo>
                    <a:pt x="75" y="140"/>
                  </a:lnTo>
                  <a:lnTo>
                    <a:pt x="80" y="138"/>
                  </a:lnTo>
                  <a:lnTo>
                    <a:pt x="82" y="138"/>
                  </a:lnTo>
                  <a:lnTo>
                    <a:pt x="90" y="142"/>
                  </a:lnTo>
                  <a:lnTo>
                    <a:pt x="90" y="138"/>
                  </a:lnTo>
                  <a:lnTo>
                    <a:pt x="92" y="138"/>
                  </a:lnTo>
                  <a:lnTo>
                    <a:pt x="96" y="144"/>
                  </a:lnTo>
                  <a:lnTo>
                    <a:pt x="102" y="148"/>
                  </a:lnTo>
                  <a:lnTo>
                    <a:pt x="107" y="148"/>
                  </a:lnTo>
                  <a:lnTo>
                    <a:pt x="113" y="146"/>
                  </a:lnTo>
                  <a:lnTo>
                    <a:pt x="115" y="148"/>
                  </a:lnTo>
                  <a:lnTo>
                    <a:pt x="117" y="153"/>
                  </a:lnTo>
                  <a:lnTo>
                    <a:pt x="119" y="149"/>
                  </a:lnTo>
                  <a:lnTo>
                    <a:pt x="123" y="149"/>
                  </a:lnTo>
                  <a:lnTo>
                    <a:pt x="125" y="148"/>
                  </a:lnTo>
                  <a:lnTo>
                    <a:pt x="127" y="144"/>
                  </a:lnTo>
                  <a:lnTo>
                    <a:pt x="130" y="140"/>
                  </a:lnTo>
                  <a:lnTo>
                    <a:pt x="130" y="134"/>
                  </a:lnTo>
                  <a:lnTo>
                    <a:pt x="134" y="132"/>
                  </a:lnTo>
                  <a:lnTo>
                    <a:pt x="140" y="132"/>
                  </a:lnTo>
                  <a:lnTo>
                    <a:pt x="144" y="132"/>
                  </a:lnTo>
                  <a:lnTo>
                    <a:pt x="150" y="128"/>
                  </a:lnTo>
                  <a:lnTo>
                    <a:pt x="151" y="123"/>
                  </a:lnTo>
                  <a:lnTo>
                    <a:pt x="151" y="119"/>
                  </a:lnTo>
                  <a:lnTo>
                    <a:pt x="153" y="111"/>
                  </a:lnTo>
                  <a:lnTo>
                    <a:pt x="151" y="101"/>
                  </a:lnTo>
                  <a:lnTo>
                    <a:pt x="148" y="94"/>
                  </a:lnTo>
                  <a:lnTo>
                    <a:pt x="142" y="84"/>
                  </a:lnTo>
                  <a:lnTo>
                    <a:pt x="138" y="73"/>
                  </a:lnTo>
                  <a:lnTo>
                    <a:pt x="136" y="69"/>
                  </a:lnTo>
                  <a:lnTo>
                    <a:pt x="138" y="67"/>
                  </a:lnTo>
                  <a:lnTo>
                    <a:pt x="140" y="65"/>
                  </a:lnTo>
                  <a:lnTo>
                    <a:pt x="144" y="59"/>
                  </a:lnTo>
                  <a:lnTo>
                    <a:pt x="146" y="57"/>
                  </a:lnTo>
                  <a:lnTo>
                    <a:pt x="148" y="54"/>
                  </a:lnTo>
                  <a:lnTo>
                    <a:pt x="151" y="52"/>
                  </a:lnTo>
                  <a:lnTo>
                    <a:pt x="150" y="50"/>
                  </a:lnTo>
                  <a:lnTo>
                    <a:pt x="150" y="46"/>
                  </a:lnTo>
                  <a:lnTo>
                    <a:pt x="148" y="44"/>
                  </a:lnTo>
                  <a:lnTo>
                    <a:pt x="146" y="46"/>
                  </a:lnTo>
                  <a:lnTo>
                    <a:pt x="146" y="48"/>
                  </a:lnTo>
                  <a:lnTo>
                    <a:pt x="142" y="46"/>
                  </a:lnTo>
                  <a:lnTo>
                    <a:pt x="140" y="46"/>
                  </a:lnTo>
                  <a:lnTo>
                    <a:pt x="134" y="44"/>
                  </a:lnTo>
                  <a:lnTo>
                    <a:pt x="130" y="38"/>
                  </a:lnTo>
                  <a:lnTo>
                    <a:pt x="127" y="32"/>
                  </a:lnTo>
                  <a:lnTo>
                    <a:pt x="127" y="27"/>
                  </a:lnTo>
                  <a:lnTo>
                    <a:pt x="130" y="25"/>
                  </a:lnTo>
                  <a:lnTo>
                    <a:pt x="130" y="19"/>
                  </a:lnTo>
                  <a:lnTo>
                    <a:pt x="130" y="17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5" y="17"/>
                  </a:lnTo>
                  <a:lnTo>
                    <a:pt x="125" y="19"/>
                  </a:lnTo>
                  <a:lnTo>
                    <a:pt x="123" y="17"/>
                  </a:lnTo>
                  <a:lnTo>
                    <a:pt x="125" y="13"/>
                  </a:lnTo>
                  <a:lnTo>
                    <a:pt x="127" y="11"/>
                  </a:lnTo>
                  <a:lnTo>
                    <a:pt x="132" y="6"/>
                  </a:lnTo>
                  <a:lnTo>
                    <a:pt x="132" y="4"/>
                  </a:lnTo>
                  <a:lnTo>
                    <a:pt x="128" y="2"/>
                  </a:lnTo>
                  <a:lnTo>
                    <a:pt x="125" y="0"/>
                  </a:lnTo>
                  <a:lnTo>
                    <a:pt x="121" y="2"/>
                  </a:lnTo>
                  <a:lnTo>
                    <a:pt x="117" y="9"/>
                  </a:lnTo>
                  <a:lnTo>
                    <a:pt x="113" y="15"/>
                  </a:lnTo>
                  <a:lnTo>
                    <a:pt x="105" y="19"/>
                  </a:lnTo>
                  <a:lnTo>
                    <a:pt x="98" y="17"/>
                  </a:lnTo>
                  <a:lnTo>
                    <a:pt x="92" y="17"/>
                  </a:lnTo>
                  <a:lnTo>
                    <a:pt x="86" y="19"/>
                  </a:lnTo>
                  <a:lnTo>
                    <a:pt x="84" y="23"/>
                  </a:lnTo>
                  <a:lnTo>
                    <a:pt x="77" y="27"/>
                  </a:lnTo>
                  <a:lnTo>
                    <a:pt x="71" y="29"/>
                  </a:lnTo>
                  <a:lnTo>
                    <a:pt x="67" y="27"/>
                  </a:lnTo>
                  <a:lnTo>
                    <a:pt x="63" y="25"/>
                  </a:lnTo>
                  <a:lnTo>
                    <a:pt x="59" y="25"/>
                  </a:lnTo>
                  <a:lnTo>
                    <a:pt x="57" y="21"/>
                  </a:lnTo>
                  <a:lnTo>
                    <a:pt x="52" y="27"/>
                  </a:lnTo>
                  <a:lnTo>
                    <a:pt x="48" y="32"/>
                  </a:lnTo>
                  <a:lnTo>
                    <a:pt x="42" y="38"/>
                  </a:lnTo>
                  <a:lnTo>
                    <a:pt x="36" y="38"/>
                  </a:lnTo>
                  <a:lnTo>
                    <a:pt x="33" y="38"/>
                  </a:lnTo>
                  <a:lnTo>
                    <a:pt x="31" y="38"/>
                  </a:lnTo>
                  <a:lnTo>
                    <a:pt x="29" y="38"/>
                  </a:lnTo>
                  <a:lnTo>
                    <a:pt x="23" y="38"/>
                  </a:lnTo>
                  <a:lnTo>
                    <a:pt x="15" y="38"/>
                  </a:lnTo>
                  <a:lnTo>
                    <a:pt x="9" y="34"/>
                  </a:lnTo>
                  <a:lnTo>
                    <a:pt x="6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803200" y="3512160"/>
              <a:ext cx="59040" cy="49680"/>
            </a:xfrm>
            <a:custGeom>
              <a:avLst/>
              <a:gdLst/>
              <a:ahLst/>
              <a:rect l="l" t="t" r="r" b="b"/>
              <a:pathLst>
                <a:path w="215" h="146">
                  <a:moveTo>
                    <a:pt x="21" y="136"/>
                  </a:moveTo>
                  <a:lnTo>
                    <a:pt x="29" y="136"/>
                  </a:lnTo>
                  <a:lnTo>
                    <a:pt x="38" y="134"/>
                  </a:lnTo>
                  <a:lnTo>
                    <a:pt x="44" y="131"/>
                  </a:lnTo>
                  <a:lnTo>
                    <a:pt x="48" y="129"/>
                  </a:lnTo>
                  <a:lnTo>
                    <a:pt x="50" y="131"/>
                  </a:lnTo>
                  <a:lnTo>
                    <a:pt x="54" y="132"/>
                  </a:lnTo>
                  <a:lnTo>
                    <a:pt x="59" y="134"/>
                  </a:lnTo>
                  <a:lnTo>
                    <a:pt x="67" y="134"/>
                  </a:lnTo>
                  <a:lnTo>
                    <a:pt x="71" y="134"/>
                  </a:lnTo>
                  <a:lnTo>
                    <a:pt x="77" y="134"/>
                  </a:lnTo>
                  <a:lnTo>
                    <a:pt x="84" y="134"/>
                  </a:lnTo>
                  <a:lnTo>
                    <a:pt x="90" y="131"/>
                  </a:lnTo>
                  <a:lnTo>
                    <a:pt x="92" y="125"/>
                  </a:lnTo>
                  <a:lnTo>
                    <a:pt x="113" y="136"/>
                  </a:lnTo>
                  <a:lnTo>
                    <a:pt x="117" y="140"/>
                  </a:lnTo>
                  <a:lnTo>
                    <a:pt x="128" y="142"/>
                  </a:lnTo>
                  <a:lnTo>
                    <a:pt x="136" y="140"/>
                  </a:lnTo>
                  <a:lnTo>
                    <a:pt x="140" y="140"/>
                  </a:lnTo>
                  <a:lnTo>
                    <a:pt x="146" y="140"/>
                  </a:lnTo>
                  <a:lnTo>
                    <a:pt x="155" y="142"/>
                  </a:lnTo>
                  <a:lnTo>
                    <a:pt x="165" y="146"/>
                  </a:lnTo>
                  <a:lnTo>
                    <a:pt x="175" y="146"/>
                  </a:lnTo>
                  <a:lnTo>
                    <a:pt x="182" y="140"/>
                  </a:lnTo>
                  <a:lnTo>
                    <a:pt x="186" y="138"/>
                  </a:lnTo>
                  <a:lnTo>
                    <a:pt x="188" y="140"/>
                  </a:lnTo>
                  <a:lnTo>
                    <a:pt x="192" y="140"/>
                  </a:lnTo>
                  <a:lnTo>
                    <a:pt x="196" y="140"/>
                  </a:lnTo>
                  <a:lnTo>
                    <a:pt x="198" y="142"/>
                  </a:lnTo>
                  <a:lnTo>
                    <a:pt x="215" y="144"/>
                  </a:lnTo>
                  <a:lnTo>
                    <a:pt x="209" y="136"/>
                  </a:lnTo>
                  <a:lnTo>
                    <a:pt x="207" y="132"/>
                  </a:lnTo>
                  <a:lnTo>
                    <a:pt x="203" y="127"/>
                  </a:lnTo>
                  <a:lnTo>
                    <a:pt x="203" y="123"/>
                  </a:lnTo>
                  <a:lnTo>
                    <a:pt x="199" y="123"/>
                  </a:lnTo>
                  <a:lnTo>
                    <a:pt x="198" y="119"/>
                  </a:lnTo>
                  <a:lnTo>
                    <a:pt x="201" y="113"/>
                  </a:lnTo>
                  <a:lnTo>
                    <a:pt x="201" y="107"/>
                  </a:lnTo>
                  <a:lnTo>
                    <a:pt x="201" y="106"/>
                  </a:lnTo>
                  <a:lnTo>
                    <a:pt x="203" y="104"/>
                  </a:lnTo>
                  <a:lnTo>
                    <a:pt x="205" y="98"/>
                  </a:lnTo>
                  <a:lnTo>
                    <a:pt x="207" y="92"/>
                  </a:lnTo>
                  <a:lnTo>
                    <a:pt x="209" y="86"/>
                  </a:lnTo>
                  <a:lnTo>
                    <a:pt x="209" y="81"/>
                  </a:lnTo>
                  <a:lnTo>
                    <a:pt x="207" y="75"/>
                  </a:lnTo>
                  <a:lnTo>
                    <a:pt x="201" y="75"/>
                  </a:lnTo>
                  <a:lnTo>
                    <a:pt x="198" y="73"/>
                  </a:lnTo>
                  <a:lnTo>
                    <a:pt x="194" y="73"/>
                  </a:lnTo>
                  <a:lnTo>
                    <a:pt x="192" y="73"/>
                  </a:lnTo>
                  <a:lnTo>
                    <a:pt x="192" y="73"/>
                  </a:lnTo>
                  <a:lnTo>
                    <a:pt x="188" y="73"/>
                  </a:lnTo>
                  <a:lnTo>
                    <a:pt x="184" y="75"/>
                  </a:lnTo>
                  <a:lnTo>
                    <a:pt x="182" y="73"/>
                  </a:lnTo>
                  <a:lnTo>
                    <a:pt x="171" y="75"/>
                  </a:lnTo>
                  <a:lnTo>
                    <a:pt x="169" y="77"/>
                  </a:lnTo>
                  <a:lnTo>
                    <a:pt x="167" y="77"/>
                  </a:lnTo>
                  <a:lnTo>
                    <a:pt x="165" y="73"/>
                  </a:lnTo>
                  <a:lnTo>
                    <a:pt x="167" y="71"/>
                  </a:lnTo>
                  <a:lnTo>
                    <a:pt x="173" y="67"/>
                  </a:lnTo>
                  <a:lnTo>
                    <a:pt x="178" y="63"/>
                  </a:lnTo>
                  <a:lnTo>
                    <a:pt x="180" y="58"/>
                  </a:lnTo>
                  <a:lnTo>
                    <a:pt x="178" y="54"/>
                  </a:lnTo>
                  <a:lnTo>
                    <a:pt x="175" y="46"/>
                  </a:lnTo>
                  <a:lnTo>
                    <a:pt x="176" y="44"/>
                  </a:lnTo>
                  <a:lnTo>
                    <a:pt x="175" y="36"/>
                  </a:lnTo>
                  <a:lnTo>
                    <a:pt x="175" y="33"/>
                  </a:lnTo>
                  <a:lnTo>
                    <a:pt x="175" y="31"/>
                  </a:lnTo>
                  <a:lnTo>
                    <a:pt x="175" y="25"/>
                  </a:lnTo>
                  <a:lnTo>
                    <a:pt x="173" y="19"/>
                  </a:lnTo>
                  <a:lnTo>
                    <a:pt x="169" y="17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51" y="12"/>
                  </a:lnTo>
                  <a:lnTo>
                    <a:pt x="151" y="8"/>
                  </a:lnTo>
                  <a:lnTo>
                    <a:pt x="151" y="4"/>
                  </a:lnTo>
                  <a:lnTo>
                    <a:pt x="148" y="2"/>
                  </a:lnTo>
                  <a:lnTo>
                    <a:pt x="146" y="0"/>
                  </a:lnTo>
                  <a:lnTo>
                    <a:pt x="138" y="2"/>
                  </a:lnTo>
                  <a:lnTo>
                    <a:pt x="134" y="4"/>
                  </a:lnTo>
                  <a:lnTo>
                    <a:pt x="128" y="4"/>
                  </a:lnTo>
                  <a:lnTo>
                    <a:pt x="121" y="6"/>
                  </a:lnTo>
                  <a:lnTo>
                    <a:pt x="117" y="10"/>
                  </a:lnTo>
                  <a:lnTo>
                    <a:pt x="113" y="17"/>
                  </a:lnTo>
                  <a:lnTo>
                    <a:pt x="113" y="23"/>
                  </a:lnTo>
                  <a:lnTo>
                    <a:pt x="115" y="25"/>
                  </a:lnTo>
                  <a:lnTo>
                    <a:pt x="117" y="27"/>
                  </a:lnTo>
                  <a:lnTo>
                    <a:pt x="115" y="29"/>
                  </a:lnTo>
                  <a:lnTo>
                    <a:pt x="113" y="31"/>
                  </a:lnTo>
                  <a:lnTo>
                    <a:pt x="113" y="38"/>
                  </a:lnTo>
                  <a:lnTo>
                    <a:pt x="111" y="42"/>
                  </a:lnTo>
                  <a:lnTo>
                    <a:pt x="109" y="44"/>
                  </a:lnTo>
                  <a:lnTo>
                    <a:pt x="77" y="44"/>
                  </a:lnTo>
                  <a:lnTo>
                    <a:pt x="75" y="46"/>
                  </a:lnTo>
                  <a:lnTo>
                    <a:pt x="63" y="46"/>
                  </a:lnTo>
                  <a:lnTo>
                    <a:pt x="59" y="50"/>
                  </a:lnTo>
                  <a:lnTo>
                    <a:pt x="54" y="58"/>
                  </a:lnTo>
                  <a:lnTo>
                    <a:pt x="50" y="63"/>
                  </a:lnTo>
                  <a:lnTo>
                    <a:pt x="44" y="69"/>
                  </a:lnTo>
                  <a:lnTo>
                    <a:pt x="40" y="75"/>
                  </a:lnTo>
                  <a:lnTo>
                    <a:pt x="36" y="79"/>
                  </a:lnTo>
                  <a:lnTo>
                    <a:pt x="33" y="81"/>
                  </a:lnTo>
                  <a:lnTo>
                    <a:pt x="31" y="83"/>
                  </a:lnTo>
                  <a:lnTo>
                    <a:pt x="27" y="84"/>
                  </a:lnTo>
                  <a:lnTo>
                    <a:pt x="23" y="86"/>
                  </a:lnTo>
                  <a:lnTo>
                    <a:pt x="21" y="92"/>
                  </a:lnTo>
                  <a:lnTo>
                    <a:pt x="21" y="98"/>
                  </a:lnTo>
                  <a:lnTo>
                    <a:pt x="19" y="106"/>
                  </a:lnTo>
                  <a:lnTo>
                    <a:pt x="17" y="113"/>
                  </a:lnTo>
                  <a:lnTo>
                    <a:pt x="13" y="115"/>
                  </a:lnTo>
                  <a:lnTo>
                    <a:pt x="8" y="113"/>
                  </a:lnTo>
                  <a:lnTo>
                    <a:pt x="4" y="111"/>
                  </a:lnTo>
                  <a:lnTo>
                    <a:pt x="0" y="113"/>
                  </a:lnTo>
                  <a:lnTo>
                    <a:pt x="0" y="115"/>
                  </a:lnTo>
                  <a:lnTo>
                    <a:pt x="4" y="119"/>
                  </a:lnTo>
                  <a:lnTo>
                    <a:pt x="8" y="123"/>
                  </a:lnTo>
                  <a:lnTo>
                    <a:pt x="15" y="131"/>
                  </a:lnTo>
                  <a:lnTo>
                    <a:pt x="21" y="13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808960" y="3554640"/>
              <a:ext cx="24480" cy="21240"/>
            </a:xfrm>
            <a:custGeom>
              <a:avLst/>
              <a:gdLst/>
              <a:ahLst/>
              <a:rect l="l" t="t" r="r" b="b"/>
              <a:pathLst>
                <a:path w="92" h="65">
                  <a:moveTo>
                    <a:pt x="46" y="65"/>
                  </a:moveTo>
                  <a:lnTo>
                    <a:pt x="56" y="65"/>
                  </a:lnTo>
                  <a:lnTo>
                    <a:pt x="59" y="65"/>
                  </a:lnTo>
                  <a:lnTo>
                    <a:pt x="63" y="61"/>
                  </a:lnTo>
                  <a:lnTo>
                    <a:pt x="67" y="57"/>
                  </a:lnTo>
                  <a:lnTo>
                    <a:pt x="77" y="48"/>
                  </a:lnTo>
                  <a:lnTo>
                    <a:pt x="84" y="40"/>
                  </a:lnTo>
                  <a:lnTo>
                    <a:pt x="88" y="32"/>
                  </a:lnTo>
                  <a:lnTo>
                    <a:pt x="88" y="27"/>
                  </a:lnTo>
                  <a:lnTo>
                    <a:pt x="90" y="23"/>
                  </a:lnTo>
                  <a:lnTo>
                    <a:pt x="92" y="11"/>
                  </a:lnTo>
                  <a:lnTo>
                    <a:pt x="71" y="0"/>
                  </a:lnTo>
                  <a:lnTo>
                    <a:pt x="69" y="6"/>
                  </a:lnTo>
                  <a:lnTo>
                    <a:pt x="63" y="9"/>
                  </a:lnTo>
                  <a:lnTo>
                    <a:pt x="56" y="9"/>
                  </a:lnTo>
                  <a:lnTo>
                    <a:pt x="50" y="9"/>
                  </a:lnTo>
                  <a:lnTo>
                    <a:pt x="46" y="9"/>
                  </a:lnTo>
                  <a:lnTo>
                    <a:pt x="38" y="9"/>
                  </a:lnTo>
                  <a:lnTo>
                    <a:pt x="33" y="7"/>
                  </a:lnTo>
                  <a:lnTo>
                    <a:pt x="29" y="6"/>
                  </a:lnTo>
                  <a:lnTo>
                    <a:pt x="27" y="4"/>
                  </a:lnTo>
                  <a:lnTo>
                    <a:pt x="23" y="6"/>
                  </a:lnTo>
                  <a:lnTo>
                    <a:pt x="17" y="9"/>
                  </a:lnTo>
                  <a:lnTo>
                    <a:pt x="8" y="11"/>
                  </a:lnTo>
                  <a:lnTo>
                    <a:pt x="0" y="11"/>
                  </a:lnTo>
                  <a:lnTo>
                    <a:pt x="4" y="19"/>
                  </a:lnTo>
                  <a:lnTo>
                    <a:pt x="6" y="23"/>
                  </a:lnTo>
                  <a:lnTo>
                    <a:pt x="10" y="32"/>
                  </a:lnTo>
                  <a:lnTo>
                    <a:pt x="13" y="40"/>
                  </a:lnTo>
                  <a:lnTo>
                    <a:pt x="15" y="48"/>
                  </a:lnTo>
                  <a:lnTo>
                    <a:pt x="17" y="50"/>
                  </a:lnTo>
                  <a:lnTo>
                    <a:pt x="19" y="54"/>
                  </a:lnTo>
                  <a:lnTo>
                    <a:pt x="19" y="59"/>
                  </a:lnTo>
                  <a:lnTo>
                    <a:pt x="27" y="59"/>
                  </a:lnTo>
                  <a:lnTo>
                    <a:pt x="33" y="59"/>
                  </a:lnTo>
                  <a:lnTo>
                    <a:pt x="38" y="55"/>
                  </a:lnTo>
                  <a:lnTo>
                    <a:pt x="40" y="54"/>
                  </a:lnTo>
                  <a:lnTo>
                    <a:pt x="42" y="54"/>
                  </a:lnTo>
                  <a:lnTo>
                    <a:pt x="44" y="54"/>
                  </a:lnTo>
                  <a:lnTo>
                    <a:pt x="46" y="57"/>
                  </a:lnTo>
                  <a:lnTo>
                    <a:pt x="46" y="6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5823360" y="3558240"/>
              <a:ext cx="41040" cy="31680"/>
            </a:xfrm>
            <a:custGeom>
              <a:avLst/>
              <a:gdLst/>
              <a:ahLst/>
              <a:rect l="l" t="t" r="r" b="b"/>
              <a:pathLst>
                <a:path w="152" h="98">
                  <a:moveTo>
                    <a:pt x="0" y="54"/>
                  </a:moveTo>
                  <a:lnTo>
                    <a:pt x="2" y="66"/>
                  </a:lnTo>
                  <a:lnTo>
                    <a:pt x="4" y="71"/>
                  </a:lnTo>
                  <a:lnTo>
                    <a:pt x="8" y="87"/>
                  </a:lnTo>
                  <a:lnTo>
                    <a:pt x="10" y="89"/>
                  </a:lnTo>
                  <a:lnTo>
                    <a:pt x="13" y="94"/>
                  </a:lnTo>
                  <a:lnTo>
                    <a:pt x="19" y="98"/>
                  </a:lnTo>
                  <a:lnTo>
                    <a:pt x="27" y="98"/>
                  </a:lnTo>
                  <a:lnTo>
                    <a:pt x="33" y="98"/>
                  </a:lnTo>
                  <a:lnTo>
                    <a:pt x="35" y="98"/>
                  </a:lnTo>
                  <a:lnTo>
                    <a:pt x="37" y="98"/>
                  </a:lnTo>
                  <a:lnTo>
                    <a:pt x="40" y="98"/>
                  </a:lnTo>
                  <a:lnTo>
                    <a:pt x="46" y="98"/>
                  </a:lnTo>
                  <a:lnTo>
                    <a:pt x="52" y="92"/>
                  </a:lnTo>
                  <a:lnTo>
                    <a:pt x="56" y="87"/>
                  </a:lnTo>
                  <a:lnTo>
                    <a:pt x="61" y="81"/>
                  </a:lnTo>
                  <a:lnTo>
                    <a:pt x="63" y="85"/>
                  </a:lnTo>
                  <a:lnTo>
                    <a:pt x="67" y="85"/>
                  </a:lnTo>
                  <a:lnTo>
                    <a:pt x="71" y="87"/>
                  </a:lnTo>
                  <a:lnTo>
                    <a:pt x="75" y="89"/>
                  </a:lnTo>
                  <a:lnTo>
                    <a:pt x="81" y="87"/>
                  </a:lnTo>
                  <a:lnTo>
                    <a:pt x="88" y="83"/>
                  </a:lnTo>
                  <a:lnTo>
                    <a:pt x="90" y="79"/>
                  </a:lnTo>
                  <a:lnTo>
                    <a:pt x="96" y="77"/>
                  </a:lnTo>
                  <a:lnTo>
                    <a:pt x="102" y="77"/>
                  </a:lnTo>
                  <a:lnTo>
                    <a:pt x="109" y="79"/>
                  </a:lnTo>
                  <a:lnTo>
                    <a:pt x="117" y="75"/>
                  </a:lnTo>
                  <a:lnTo>
                    <a:pt x="121" y="69"/>
                  </a:lnTo>
                  <a:lnTo>
                    <a:pt x="125" y="62"/>
                  </a:lnTo>
                  <a:lnTo>
                    <a:pt x="129" y="60"/>
                  </a:lnTo>
                  <a:lnTo>
                    <a:pt x="132" y="62"/>
                  </a:lnTo>
                  <a:lnTo>
                    <a:pt x="136" y="64"/>
                  </a:lnTo>
                  <a:lnTo>
                    <a:pt x="136" y="66"/>
                  </a:lnTo>
                  <a:lnTo>
                    <a:pt x="138" y="66"/>
                  </a:lnTo>
                  <a:lnTo>
                    <a:pt x="142" y="62"/>
                  </a:lnTo>
                  <a:lnTo>
                    <a:pt x="144" y="56"/>
                  </a:lnTo>
                  <a:lnTo>
                    <a:pt x="148" y="58"/>
                  </a:lnTo>
                  <a:lnTo>
                    <a:pt x="152" y="50"/>
                  </a:lnTo>
                  <a:lnTo>
                    <a:pt x="152" y="44"/>
                  </a:lnTo>
                  <a:lnTo>
                    <a:pt x="148" y="37"/>
                  </a:lnTo>
                  <a:lnTo>
                    <a:pt x="148" y="31"/>
                  </a:lnTo>
                  <a:lnTo>
                    <a:pt x="150" y="25"/>
                  </a:lnTo>
                  <a:lnTo>
                    <a:pt x="150" y="19"/>
                  </a:lnTo>
                  <a:lnTo>
                    <a:pt x="150" y="16"/>
                  </a:lnTo>
                  <a:lnTo>
                    <a:pt x="148" y="8"/>
                  </a:lnTo>
                  <a:lnTo>
                    <a:pt x="131" y="6"/>
                  </a:lnTo>
                  <a:lnTo>
                    <a:pt x="129" y="4"/>
                  </a:lnTo>
                  <a:lnTo>
                    <a:pt x="125" y="4"/>
                  </a:lnTo>
                  <a:lnTo>
                    <a:pt x="121" y="4"/>
                  </a:lnTo>
                  <a:lnTo>
                    <a:pt x="119" y="2"/>
                  </a:lnTo>
                  <a:lnTo>
                    <a:pt x="115" y="4"/>
                  </a:lnTo>
                  <a:lnTo>
                    <a:pt x="108" y="10"/>
                  </a:lnTo>
                  <a:lnTo>
                    <a:pt x="98" y="10"/>
                  </a:lnTo>
                  <a:lnTo>
                    <a:pt x="88" y="6"/>
                  </a:lnTo>
                  <a:lnTo>
                    <a:pt x="79" y="4"/>
                  </a:lnTo>
                  <a:lnTo>
                    <a:pt x="73" y="4"/>
                  </a:lnTo>
                  <a:lnTo>
                    <a:pt x="69" y="4"/>
                  </a:lnTo>
                  <a:lnTo>
                    <a:pt x="61" y="6"/>
                  </a:lnTo>
                  <a:lnTo>
                    <a:pt x="50" y="4"/>
                  </a:lnTo>
                  <a:lnTo>
                    <a:pt x="46" y="0"/>
                  </a:lnTo>
                  <a:lnTo>
                    <a:pt x="44" y="12"/>
                  </a:lnTo>
                  <a:lnTo>
                    <a:pt x="42" y="16"/>
                  </a:lnTo>
                  <a:lnTo>
                    <a:pt x="42" y="21"/>
                  </a:lnTo>
                  <a:lnTo>
                    <a:pt x="38" y="29"/>
                  </a:lnTo>
                  <a:lnTo>
                    <a:pt x="31" y="37"/>
                  </a:lnTo>
                  <a:lnTo>
                    <a:pt x="21" y="46"/>
                  </a:lnTo>
                  <a:lnTo>
                    <a:pt x="17" y="50"/>
                  </a:lnTo>
                  <a:lnTo>
                    <a:pt x="13" y="54"/>
                  </a:lnTo>
                  <a:lnTo>
                    <a:pt x="10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5789160" y="3570480"/>
              <a:ext cx="33840" cy="33480"/>
            </a:xfrm>
            <a:custGeom>
              <a:avLst/>
              <a:gdLst/>
              <a:ahLst/>
              <a:rect l="l" t="t" r="r" b="b"/>
              <a:pathLst>
                <a:path w="127" h="100">
                  <a:moveTo>
                    <a:pt x="127" y="50"/>
                  </a:moveTo>
                  <a:lnTo>
                    <a:pt x="108" y="48"/>
                  </a:lnTo>
                  <a:lnTo>
                    <a:pt x="98" y="48"/>
                  </a:lnTo>
                  <a:lnTo>
                    <a:pt x="69" y="50"/>
                  </a:lnTo>
                  <a:lnTo>
                    <a:pt x="67" y="69"/>
                  </a:lnTo>
                  <a:lnTo>
                    <a:pt x="65" y="71"/>
                  </a:lnTo>
                  <a:lnTo>
                    <a:pt x="61" y="75"/>
                  </a:lnTo>
                  <a:lnTo>
                    <a:pt x="58" y="77"/>
                  </a:lnTo>
                  <a:lnTo>
                    <a:pt x="56" y="78"/>
                  </a:lnTo>
                  <a:lnTo>
                    <a:pt x="54" y="84"/>
                  </a:lnTo>
                  <a:lnTo>
                    <a:pt x="50" y="92"/>
                  </a:lnTo>
                  <a:lnTo>
                    <a:pt x="46" y="100"/>
                  </a:lnTo>
                  <a:lnTo>
                    <a:pt x="27" y="98"/>
                  </a:lnTo>
                  <a:lnTo>
                    <a:pt x="23" y="94"/>
                  </a:lnTo>
                  <a:lnTo>
                    <a:pt x="19" y="94"/>
                  </a:lnTo>
                  <a:lnTo>
                    <a:pt x="17" y="92"/>
                  </a:lnTo>
                  <a:lnTo>
                    <a:pt x="12" y="88"/>
                  </a:lnTo>
                  <a:lnTo>
                    <a:pt x="8" y="82"/>
                  </a:lnTo>
                  <a:lnTo>
                    <a:pt x="4" y="80"/>
                  </a:lnTo>
                  <a:lnTo>
                    <a:pt x="2" y="73"/>
                  </a:lnTo>
                  <a:lnTo>
                    <a:pt x="0" y="69"/>
                  </a:lnTo>
                  <a:lnTo>
                    <a:pt x="0" y="65"/>
                  </a:lnTo>
                  <a:lnTo>
                    <a:pt x="4" y="59"/>
                  </a:lnTo>
                  <a:lnTo>
                    <a:pt x="8" y="52"/>
                  </a:lnTo>
                  <a:lnTo>
                    <a:pt x="4" y="40"/>
                  </a:lnTo>
                  <a:lnTo>
                    <a:pt x="10" y="29"/>
                  </a:lnTo>
                  <a:lnTo>
                    <a:pt x="12" y="29"/>
                  </a:lnTo>
                  <a:lnTo>
                    <a:pt x="17" y="25"/>
                  </a:lnTo>
                  <a:lnTo>
                    <a:pt x="23" y="23"/>
                  </a:lnTo>
                  <a:lnTo>
                    <a:pt x="37" y="19"/>
                  </a:lnTo>
                  <a:lnTo>
                    <a:pt x="40" y="19"/>
                  </a:lnTo>
                  <a:lnTo>
                    <a:pt x="46" y="15"/>
                  </a:lnTo>
                  <a:lnTo>
                    <a:pt x="50" y="15"/>
                  </a:lnTo>
                  <a:lnTo>
                    <a:pt x="58" y="13"/>
                  </a:lnTo>
                  <a:lnTo>
                    <a:pt x="63" y="13"/>
                  </a:lnTo>
                  <a:lnTo>
                    <a:pt x="63" y="9"/>
                  </a:lnTo>
                  <a:lnTo>
                    <a:pt x="65" y="4"/>
                  </a:lnTo>
                  <a:lnTo>
                    <a:pt x="67" y="2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79" y="4"/>
                  </a:lnTo>
                  <a:lnTo>
                    <a:pt x="85" y="2"/>
                  </a:lnTo>
                  <a:lnTo>
                    <a:pt x="88" y="0"/>
                  </a:lnTo>
                  <a:lnTo>
                    <a:pt x="90" y="2"/>
                  </a:lnTo>
                  <a:lnTo>
                    <a:pt x="92" y="6"/>
                  </a:lnTo>
                  <a:lnTo>
                    <a:pt x="92" y="11"/>
                  </a:lnTo>
                  <a:lnTo>
                    <a:pt x="100" y="11"/>
                  </a:lnTo>
                  <a:lnTo>
                    <a:pt x="106" y="11"/>
                  </a:lnTo>
                  <a:lnTo>
                    <a:pt x="111" y="7"/>
                  </a:lnTo>
                  <a:lnTo>
                    <a:pt x="113" y="6"/>
                  </a:lnTo>
                  <a:lnTo>
                    <a:pt x="115" y="6"/>
                  </a:lnTo>
                  <a:lnTo>
                    <a:pt x="117" y="6"/>
                  </a:lnTo>
                  <a:lnTo>
                    <a:pt x="119" y="9"/>
                  </a:lnTo>
                  <a:lnTo>
                    <a:pt x="119" y="17"/>
                  </a:lnTo>
                  <a:lnTo>
                    <a:pt x="121" y="29"/>
                  </a:lnTo>
                  <a:lnTo>
                    <a:pt x="123" y="34"/>
                  </a:lnTo>
                  <a:lnTo>
                    <a:pt x="127" y="5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5754960" y="3565440"/>
              <a:ext cx="37800" cy="57960"/>
            </a:xfrm>
            <a:custGeom>
              <a:avLst/>
              <a:gdLst/>
              <a:ahLst/>
              <a:rect l="l" t="t" r="r" b="b"/>
              <a:pathLst>
                <a:path w="127" h="177">
                  <a:moveTo>
                    <a:pt x="23" y="165"/>
                  </a:moveTo>
                  <a:lnTo>
                    <a:pt x="17" y="152"/>
                  </a:lnTo>
                  <a:lnTo>
                    <a:pt x="17" y="152"/>
                  </a:lnTo>
                  <a:lnTo>
                    <a:pt x="14" y="152"/>
                  </a:lnTo>
                  <a:lnTo>
                    <a:pt x="8" y="150"/>
                  </a:lnTo>
                  <a:lnTo>
                    <a:pt x="4" y="148"/>
                  </a:lnTo>
                  <a:lnTo>
                    <a:pt x="4" y="146"/>
                  </a:lnTo>
                  <a:lnTo>
                    <a:pt x="6" y="144"/>
                  </a:lnTo>
                  <a:lnTo>
                    <a:pt x="4" y="138"/>
                  </a:lnTo>
                  <a:lnTo>
                    <a:pt x="2" y="137"/>
                  </a:lnTo>
                  <a:lnTo>
                    <a:pt x="0" y="133"/>
                  </a:lnTo>
                  <a:lnTo>
                    <a:pt x="0" y="131"/>
                  </a:lnTo>
                  <a:lnTo>
                    <a:pt x="2" y="127"/>
                  </a:lnTo>
                  <a:lnTo>
                    <a:pt x="2" y="121"/>
                  </a:lnTo>
                  <a:lnTo>
                    <a:pt x="4" y="117"/>
                  </a:lnTo>
                  <a:lnTo>
                    <a:pt x="10" y="117"/>
                  </a:lnTo>
                  <a:lnTo>
                    <a:pt x="14" y="114"/>
                  </a:lnTo>
                  <a:lnTo>
                    <a:pt x="12" y="112"/>
                  </a:lnTo>
                  <a:lnTo>
                    <a:pt x="10" y="106"/>
                  </a:lnTo>
                  <a:lnTo>
                    <a:pt x="14" y="104"/>
                  </a:lnTo>
                  <a:lnTo>
                    <a:pt x="17" y="96"/>
                  </a:lnTo>
                  <a:lnTo>
                    <a:pt x="17" y="91"/>
                  </a:lnTo>
                  <a:lnTo>
                    <a:pt x="17" y="85"/>
                  </a:lnTo>
                  <a:lnTo>
                    <a:pt x="19" y="81"/>
                  </a:lnTo>
                  <a:lnTo>
                    <a:pt x="23" y="73"/>
                  </a:lnTo>
                  <a:lnTo>
                    <a:pt x="25" y="66"/>
                  </a:lnTo>
                  <a:lnTo>
                    <a:pt x="29" y="52"/>
                  </a:lnTo>
                  <a:lnTo>
                    <a:pt x="31" y="50"/>
                  </a:lnTo>
                  <a:lnTo>
                    <a:pt x="35" y="50"/>
                  </a:lnTo>
                  <a:lnTo>
                    <a:pt x="38" y="46"/>
                  </a:lnTo>
                  <a:lnTo>
                    <a:pt x="37" y="41"/>
                  </a:lnTo>
                  <a:lnTo>
                    <a:pt x="33" y="35"/>
                  </a:lnTo>
                  <a:lnTo>
                    <a:pt x="29" y="27"/>
                  </a:lnTo>
                  <a:lnTo>
                    <a:pt x="27" y="25"/>
                  </a:lnTo>
                  <a:lnTo>
                    <a:pt x="31" y="18"/>
                  </a:lnTo>
                  <a:lnTo>
                    <a:pt x="33" y="16"/>
                  </a:lnTo>
                  <a:lnTo>
                    <a:pt x="38" y="16"/>
                  </a:lnTo>
                  <a:lnTo>
                    <a:pt x="46" y="16"/>
                  </a:lnTo>
                  <a:lnTo>
                    <a:pt x="50" y="14"/>
                  </a:lnTo>
                  <a:lnTo>
                    <a:pt x="54" y="16"/>
                  </a:lnTo>
                  <a:lnTo>
                    <a:pt x="58" y="14"/>
                  </a:lnTo>
                  <a:lnTo>
                    <a:pt x="65" y="12"/>
                  </a:lnTo>
                  <a:lnTo>
                    <a:pt x="67" y="14"/>
                  </a:lnTo>
                  <a:lnTo>
                    <a:pt x="71" y="16"/>
                  </a:lnTo>
                  <a:lnTo>
                    <a:pt x="73" y="20"/>
                  </a:lnTo>
                  <a:lnTo>
                    <a:pt x="75" y="16"/>
                  </a:lnTo>
                  <a:lnTo>
                    <a:pt x="77" y="12"/>
                  </a:lnTo>
                  <a:lnTo>
                    <a:pt x="79" y="8"/>
                  </a:lnTo>
                  <a:lnTo>
                    <a:pt x="81" y="0"/>
                  </a:lnTo>
                  <a:lnTo>
                    <a:pt x="83" y="4"/>
                  </a:lnTo>
                  <a:lnTo>
                    <a:pt x="85" y="10"/>
                  </a:lnTo>
                  <a:lnTo>
                    <a:pt x="90" y="14"/>
                  </a:lnTo>
                  <a:lnTo>
                    <a:pt x="100" y="20"/>
                  </a:lnTo>
                  <a:lnTo>
                    <a:pt x="102" y="25"/>
                  </a:lnTo>
                  <a:lnTo>
                    <a:pt x="100" y="33"/>
                  </a:lnTo>
                  <a:lnTo>
                    <a:pt x="98" y="39"/>
                  </a:lnTo>
                  <a:lnTo>
                    <a:pt x="104" y="37"/>
                  </a:lnTo>
                  <a:lnTo>
                    <a:pt x="111" y="33"/>
                  </a:lnTo>
                  <a:lnTo>
                    <a:pt x="115" y="35"/>
                  </a:lnTo>
                  <a:lnTo>
                    <a:pt x="115" y="39"/>
                  </a:lnTo>
                  <a:lnTo>
                    <a:pt x="115" y="41"/>
                  </a:lnTo>
                  <a:lnTo>
                    <a:pt x="123" y="54"/>
                  </a:lnTo>
                  <a:lnTo>
                    <a:pt x="127" y="66"/>
                  </a:lnTo>
                  <a:lnTo>
                    <a:pt x="123" y="73"/>
                  </a:lnTo>
                  <a:lnTo>
                    <a:pt x="119" y="79"/>
                  </a:lnTo>
                  <a:lnTo>
                    <a:pt x="119" y="83"/>
                  </a:lnTo>
                  <a:lnTo>
                    <a:pt x="121" y="87"/>
                  </a:lnTo>
                  <a:lnTo>
                    <a:pt x="123" y="94"/>
                  </a:lnTo>
                  <a:lnTo>
                    <a:pt x="117" y="96"/>
                  </a:lnTo>
                  <a:lnTo>
                    <a:pt x="115" y="94"/>
                  </a:lnTo>
                  <a:lnTo>
                    <a:pt x="113" y="94"/>
                  </a:lnTo>
                  <a:lnTo>
                    <a:pt x="113" y="96"/>
                  </a:lnTo>
                  <a:lnTo>
                    <a:pt x="111" y="100"/>
                  </a:lnTo>
                  <a:lnTo>
                    <a:pt x="100" y="110"/>
                  </a:lnTo>
                  <a:lnTo>
                    <a:pt x="98" y="112"/>
                  </a:lnTo>
                  <a:lnTo>
                    <a:pt x="96" y="114"/>
                  </a:lnTo>
                  <a:lnTo>
                    <a:pt x="96" y="117"/>
                  </a:lnTo>
                  <a:lnTo>
                    <a:pt x="96" y="121"/>
                  </a:lnTo>
                  <a:lnTo>
                    <a:pt x="92" y="127"/>
                  </a:lnTo>
                  <a:lnTo>
                    <a:pt x="88" y="133"/>
                  </a:lnTo>
                  <a:lnTo>
                    <a:pt x="92" y="138"/>
                  </a:lnTo>
                  <a:lnTo>
                    <a:pt x="88" y="150"/>
                  </a:lnTo>
                  <a:lnTo>
                    <a:pt x="83" y="158"/>
                  </a:lnTo>
                  <a:lnTo>
                    <a:pt x="83" y="165"/>
                  </a:lnTo>
                  <a:lnTo>
                    <a:pt x="85" y="169"/>
                  </a:lnTo>
                  <a:lnTo>
                    <a:pt x="83" y="177"/>
                  </a:lnTo>
                  <a:lnTo>
                    <a:pt x="75" y="177"/>
                  </a:lnTo>
                  <a:lnTo>
                    <a:pt x="73" y="177"/>
                  </a:lnTo>
                  <a:lnTo>
                    <a:pt x="69" y="173"/>
                  </a:lnTo>
                  <a:lnTo>
                    <a:pt x="63" y="171"/>
                  </a:lnTo>
                  <a:lnTo>
                    <a:pt x="56" y="171"/>
                  </a:lnTo>
                  <a:lnTo>
                    <a:pt x="54" y="169"/>
                  </a:lnTo>
                  <a:lnTo>
                    <a:pt x="54" y="167"/>
                  </a:lnTo>
                  <a:lnTo>
                    <a:pt x="50" y="165"/>
                  </a:lnTo>
                  <a:lnTo>
                    <a:pt x="44" y="167"/>
                  </a:lnTo>
                  <a:lnTo>
                    <a:pt x="38" y="165"/>
                  </a:lnTo>
                  <a:lnTo>
                    <a:pt x="35" y="165"/>
                  </a:lnTo>
                  <a:lnTo>
                    <a:pt x="27" y="167"/>
                  </a:lnTo>
                  <a:lnTo>
                    <a:pt x="23" y="16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5814360" y="3499560"/>
              <a:ext cx="30240" cy="29880"/>
            </a:xfrm>
            <a:custGeom>
              <a:avLst/>
              <a:gdLst/>
              <a:ahLst/>
              <a:rect l="l" t="t" r="r" b="b"/>
              <a:pathLst>
                <a:path w="110" h="94">
                  <a:moveTo>
                    <a:pt x="21" y="94"/>
                  </a:moveTo>
                  <a:lnTo>
                    <a:pt x="25" y="90"/>
                  </a:lnTo>
                  <a:lnTo>
                    <a:pt x="37" y="90"/>
                  </a:lnTo>
                  <a:lnTo>
                    <a:pt x="39" y="88"/>
                  </a:lnTo>
                  <a:lnTo>
                    <a:pt x="71" y="88"/>
                  </a:lnTo>
                  <a:lnTo>
                    <a:pt x="73" y="86"/>
                  </a:lnTo>
                  <a:lnTo>
                    <a:pt x="75" y="82"/>
                  </a:lnTo>
                  <a:lnTo>
                    <a:pt x="75" y="75"/>
                  </a:lnTo>
                  <a:lnTo>
                    <a:pt x="77" y="73"/>
                  </a:lnTo>
                  <a:lnTo>
                    <a:pt x="79" y="71"/>
                  </a:lnTo>
                  <a:lnTo>
                    <a:pt x="77" y="69"/>
                  </a:lnTo>
                  <a:lnTo>
                    <a:pt x="75" y="67"/>
                  </a:lnTo>
                  <a:lnTo>
                    <a:pt x="75" y="61"/>
                  </a:lnTo>
                  <a:lnTo>
                    <a:pt x="79" y="54"/>
                  </a:lnTo>
                  <a:lnTo>
                    <a:pt x="83" y="50"/>
                  </a:lnTo>
                  <a:lnTo>
                    <a:pt x="90" y="48"/>
                  </a:lnTo>
                  <a:lnTo>
                    <a:pt x="96" y="48"/>
                  </a:lnTo>
                  <a:lnTo>
                    <a:pt x="100" y="46"/>
                  </a:lnTo>
                  <a:lnTo>
                    <a:pt x="108" y="44"/>
                  </a:lnTo>
                  <a:lnTo>
                    <a:pt x="108" y="42"/>
                  </a:lnTo>
                  <a:lnTo>
                    <a:pt x="110" y="38"/>
                  </a:lnTo>
                  <a:lnTo>
                    <a:pt x="110" y="33"/>
                  </a:lnTo>
                  <a:lnTo>
                    <a:pt x="106" y="29"/>
                  </a:lnTo>
                  <a:lnTo>
                    <a:pt x="104" y="25"/>
                  </a:lnTo>
                  <a:lnTo>
                    <a:pt x="100" y="21"/>
                  </a:lnTo>
                  <a:lnTo>
                    <a:pt x="98" y="17"/>
                  </a:lnTo>
                  <a:lnTo>
                    <a:pt x="94" y="13"/>
                  </a:lnTo>
                  <a:lnTo>
                    <a:pt x="87" y="11"/>
                  </a:lnTo>
                  <a:lnTo>
                    <a:pt x="83" y="8"/>
                  </a:lnTo>
                  <a:lnTo>
                    <a:pt x="79" y="6"/>
                  </a:lnTo>
                  <a:lnTo>
                    <a:pt x="73" y="8"/>
                  </a:lnTo>
                  <a:lnTo>
                    <a:pt x="69" y="4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58" y="4"/>
                  </a:lnTo>
                  <a:lnTo>
                    <a:pt x="54" y="6"/>
                  </a:lnTo>
                  <a:lnTo>
                    <a:pt x="54" y="11"/>
                  </a:lnTo>
                  <a:lnTo>
                    <a:pt x="54" y="13"/>
                  </a:lnTo>
                  <a:lnTo>
                    <a:pt x="48" y="15"/>
                  </a:lnTo>
                  <a:lnTo>
                    <a:pt x="42" y="15"/>
                  </a:lnTo>
                  <a:lnTo>
                    <a:pt x="41" y="11"/>
                  </a:lnTo>
                  <a:lnTo>
                    <a:pt x="37" y="15"/>
                  </a:lnTo>
                  <a:lnTo>
                    <a:pt x="29" y="21"/>
                  </a:lnTo>
                  <a:lnTo>
                    <a:pt x="23" y="25"/>
                  </a:lnTo>
                  <a:lnTo>
                    <a:pt x="19" y="27"/>
                  </a:lnTo>
                  <a:lnTo>
                    <a:pt x="12" y="25"/>
                  </a:lnTo>
                  <a:lnTo>
                    <a:pt x="12" y="31"/>
                  </a:lnTo>
                  <a:lnTo>
                    <a:pt x="8" y="34"/>
                  </a:lnTo>
                  <a:lnTo>
                    <a:pt x="2" y="38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0" y="56"/>
                  </a:lnTo>
                  <a:lnTo>
                    <a:pt x="6" y="61"/>
                  </a:lnTo>
                  <a:lnTo>
                    <a:pt x="14" y="67"/>
                  </a:lnTo>
                  <a:lnTo>
                    <a:pt x="19" y="69"/>
                  </a:lnTo>
                  <a:lnTo>
                    <a:pt x="19" y="71"/>
                  </a:lnTo>
                  <a:lnTo>
                    <a:pt x="19" y="77"/>
                  </a:lnTo>
                  <a:lnTo>
                    <a:pt x="19" y="86"/>
                  </a:lnTo>
                  <a:lnTo>
                    <a:pt x="21" y="9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5835960" y="3441240"/>
              <a:ext cx="44640" cy="56520"/>
            </a:xfrm>
            <a:custGeom>
              <a:avLst/>
              <a:gdLst/>
              <a:ahLst/>
              <a:rect l="l" t="t" r="r" b="b"/>
              <a:pathLst>
                <a:path w="159" h="171">
                  <a:moveTo>
                    <a:pt x="0" y="96"/>
                  </a:moveTo>
                  <a:lnTo>
                    <a:pt x="4" y="92"/>
                  </a:lnTo>
                  <a:lnTo>
                    <a:pt x="6" y="87"/>
                  </a:lnTo>
                  <a:lnTo>
                    <a:pt x="13" y="85"/>
                  </a:lnTo>
                  <a:lnTo>
                    <a:pt x="19" y="81"/>
                  </a:lnTo>
                  <a:lnTo>
                    <a:pt x="21" y="75"/>
                  </a:lnTo>
                  <a:lnTo>
                    <a:pt x="21" y="69"/>
                  </a:lnTo>
                  <a:lnTo>
                    <a:pt x="25" y="65"/>
                  </a:lnTo>
                  <a:lnTo>
                    <a:pt x="31" y="65"/>
                  </a:lnTo>
                  <a:lnTo>
                    <a:pt x="40" y="63"/>
                  </a:lnTo>
                  <a:lnTo>
                    <a:pt x="46" y="60"/>
                  </a:lnTo>
                  <a:lnTo>
                    <a:pt x="54" y="58"/>
                  </a:lnTo>
                  <a:lnTo>
                    <a:pt x="61" y="50"/>
                  </a:lnTo>
                  <a:lnTo>
                    <a:pt x="61" y="44"/>
                  </a:lnTo>
                  <a:lnTo>
                    <a:pt x="58" y="37"/>
                  </a:lnTo>
                  <a:lnTo>
                    <a:pt x="59" y="33"/>
                  </a:lnTo>
                  <a:lnTo>
                    <a:pt x="61" y="25"/>
                  </a:lnTo>
                  <a:lnTo>
                    <a:pt x="61" y="17"/>
                  </a:lnTo>
                  <a:lnTo>
                    <a:pt x="63" y="10"/>
                  </a:lnTo>
                  <a:lnTo>
                    <a:pt x="67" y="6"/>
                  </a:lnTo>
                  <a:lnTo>
                    <a:pt x="73" y="2"/>
                  </a:lnTo>
                  <a:lnTo>
                    <a:pt x="79" y="0"/>
                  </a:lnTo>
                  <a:lnTo>
                    <a:pt x="77" y="8"/>
                  </a:lnTo>
                  <a:lnTo>
                    <a:pt x="79" y="12"/>
                  </a:lnTo>
                  <a:lnTo>
                    <a:pt x="84" y="12"/>
                  </a:lnTo>
                  <a:lnTo>
                    <a:pt x="90" y="10"/>
                  </a:lnTo>
                  <a:lnTo>
                    <a:pt x="94" y="10"/>
                  </a:lnTo>
                  <a:lnTo>
                    <a:pt x="98" y="12"/>
                  </a:lnTo>
                  <a:lnTo>
                    <a:pt x="96" y="19"/>
                  </a:lnTo>
                  <a:lnTo>
                    <a:pt x="98" y="23"/>
                  </a:lnTo>
                  <a:lnTo>
                    <a:pt x="102" y="25"/>
                  </a:lnTo>
                  <a:lnTo>
                    <a:pt x="109" y="23"/>
                  </a:lnTo>
                  <a:lnTo>
                    <a:pt x="117" y="23"/>
                  </a:lnTo>
                  <a:lnTo>
                    <a:pt x="121" y="25"/>
                  </a:lnTo>
                  <a:lnTo>
                    <a:pt x="127" y="27"/>
                  </a:lnTo>
                  <a:lnTo>
                    <a:pt x="132" y="27"/>
                  </a:lnTo>
                  <a:lnTo>
                    <a:pt x="136" y="29"/>
                  </a:lnTo>
                  <a:lnTo>
                    <a:pt x="138" y="37"/>
                  </a:lnTo>
                  <a:lnTo>
                    <a:pt x="136" y="42"/>
                  </a:lnTo>
                  <a:lnTo>
                    <a:pt x="138" y="46"/>
                  </a:lnTo>
                  <a:lnTo>
                    <a:pt x="144" y="46"/>
                  </a:lnTo>
                  <a:lnTo>
                    <a:pt x="146" y="46"/>
                  </a:lnTo>
                  <a:lnTo>
                    <a:pt x="148" y="50"/>
                  </a:lnTo>
                  <a:lnTo>
                    <a:pt x="150" y="52"/>
                  </a:lnTo>
                  <a:lnTo>
                    <a:pt x="152" y="52"/>
                  </a:lnTo>
                  <a:lnTo>
                    <a:pt x="157" y="56"/>
                  </a:lnTo>
                  <a:lnTo>
                    <a:pt x="157" y="60"/>
                  </a:lnTo>
                  <a:lnTo>
                    <a:pt x="159" y="63"/>
                  </a:lnTo>
                  <a:lnTo>
                    <a:pt x="153" y="67"/>
                  </a:lnTo>
                  <a:lnTo>
                    <a:pt x="152" y="69"/>
                  </a:lnTo>
                  <a:lnTo>
                    <a:pt x="150" y="75"/>
                  </a:lnTo>
                  <a:lnTo>
                    <a:pt x="146" y="77"/>
                  </a:lnTo>
                  <a:lnTo>
                    <a:pt x="140" y="81"/>
                  </a:lnTo>
                  <a:lnTo>
                    <a:pt x="138" y="87"/>
                  </a:lnTo>
                  <a:lnTo>
                    <a:pt x="138" y="94"/>
                  </a:lnTo>
                  <a:lnTo>
                    <a:pt x="134" y="98"/>
                  </a:lnTo>
                  <a:lnTo>
                    <a:pt x="125" y="102"/>
                  </a:lnTo>
                  <a:lnTo>
                    <a:pt x="123" y="104"/>
                  </a:lnTo>
                  <a:lnTo>
                    <a:pt x="119" y="113"/>
                  </a:lnTo>
                  <a:lnTo>
                    <a:pt x="117" y="121"/>
                  </a:lnTo>
                  <a:lnTo>
                    <a:pt x="115" y="125"/>
                  </a:lnTo>
                  <a:lnTo>
                    <a:pt x="111" y="127"/>
                  </a:lnTo>
                  <a:lnTo>
                    <a:pt x="105" y="135"/>
                  </a:lnTo>
                  <a:lnTo>
                    <a:pt x="104" y="140"/>
                  </a:lnTo>
                  <a:lnTo>
                    <a:pt x="98" y="142"/>
                  </a:lnTo>
                  <a:lnTo>
                    <a:pt x="94" y="148"/>
                  </a:lnTo>
                  <a:lnTo>
                    <a:pt x="92" y="152"/>
                  </a:lnTo>
                  <a:lnTo>
                    <a:pt x="86" y="158"/>
                  </a:lnTo>
                  <a:lnTo>
                    <a:pt x="82" y="163"/>
                  </a:lnTo>
                  <a:lnTo>
                    <a:pt x="79" y="167"/>
                  </a:lnTo>
                  <a:lnTo>
                    <a:pt x="79" y="171"/>
                  </a:lnTo>
                  <a:lnTo>
                    <a:pt x="75" y="167"/>
                  </a:lnTo>
                  <a:lnTo>
                    <a:pt x="71" y="165"/>
                  </a:lnTo>
                  <a:lnTo>
                    <a:pt x="56" y="167"/>
                  </a:lnTo>
                  <a:lnTo>
                    <a:pt x="52" y="171"/>
                  </a:lnTo>
                  <a:lnTo>
                    <a:pt x="50" y="169"/>
                  </a:lnTo>
                  <a:lnTo>
                    <a:pt x="48" y="163"/>
                  </a:lnTo>
                  <a:lnTo>
                    <a:pt x="40" y="161"/>
                  </a:lnTo>
                  <a:lnTo>
                    <a:pt x="38" y="154"/>
                  </a:lnTo>
                  <a:lnTo>
                    <a:pt x="36" y="146"/>
                  </a:lnTo>
                  <a:lnTo>
                    <a:pt x="33" y="138"/>
                  </a:lnTo>
                  <a:lnTo>
                    <a:pt x="29" y="131"/>
                  </a:lnTo>
                  <a:lnTo>
                    <a:pt x="31" y="123"/>
                  </a:lnTo>
                  <a:lnTo>
                    <a:pt x="38" y="121"/>
                  </a:lnTo>
                  <a:lnTo>
                    <a:pt x="38" y="117"/>
                  </a:lnTo>
                  <a:lnTo>
                    <a:pt x="38" y="113"/>
                  </a:lnTo>
                  <a:lnTo>
                    <a:pt x="31" y="110"/>
                  </a:lnTo>
                  <a:lnTo>
                    <a:pt x="27" y="110"/>
                  </a:lnTo>
                  <a:lnTo>
                    <a:pt x="23" y="113"/>
                  </a:lnTo>
                  <a:lnTo>
                    <a:pt x="17" y="110"/>
                  </a:lnTo>
                  <a:lnTo>
                    <a:pt x="13" y="113"/>
                  </a:lnTo>
                  <a:lnTo>
                    <a:pt x="10" y="111"/>
                  </a:lnTo>
                  <a:lnTo>
                    <a:pt x="6" y="108"/>
                  </a:lnTo>
                  <a:lnTo>
                    <a:pt x="2" y="104"/>
                  </a:lnTo>
                  <a:lnTo>
                    <a:pt x="0" y="98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5790600" y="3460680"/>
              <a:ext cx="59040" cy="47520"/>
            </a:xfrm>
            <a:custGeom>
              <a:avLst/>
              <a:gdLst/>
              <a:ahLst/>
              <a:rect l="l" t="t" r="r" b="b"/>
              <a:pathLst>
                <a:path w="219" h="140">
                  <a:moveTo>
                    <a:pt x="0" y="84"/>
                  </a:moveTo>
                  <a:lnTo>
                    <a:pt x="4" y="88"/>
                  </a:lnTo>
                  <a:lnTo>
                    <a:pt x="10" y="92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9" y="101"/>
                  </a:lnTo>
                  <a:lnTo>
                    <a:pt x="35" y="101"/>
                  </a:lnTo>
                  <a:lnTo>
                    <a:pt x="38" y="99"/>
                  </a:lnTo>
                  <a:lnTo>
                    <a:pt x="42" y="96"/>
                  </a:lnTo>
                  <a:lnTo>
                    <a:pt x="46" y="98"/>
                  </a:lnTo>
                  <a:lnTo>
                    <a:pt x="48" y="101"/>
                  </a:lnTo>
                  <a:lnTo>
                    <a:pt x="52" y="103"/>
                  </a:lnTo>
                  <a:lnTo>
                    <a:pt x="54" y="107"/>
                  </a:lnTo>
                  <a:lnTo>
                    <a:pt x="56" y="109"/>
                  </a:lnTo>
                  <a:lnTo>
                    <a:pt x="56" y="107"/>
                  </a:lnTo>
                  <a:lnTo>
                    <a:pt x="58" y="107"/>
                  </a:lnTo>
                  <a:lnTo>
                    <a:pt x="59" y="105"/>
                  </a:lnTo>
                  <a:lnTo>
                    <a:pt x="63" y="103"/>
                  </a:lnTo>
                  <a:lnTo>
                    <a:pt x="65" y="103"/>
                  </a:lnTo>
                  <a:lnTo>
                    <a:pt x="71" y="103"/>
                  </a:lnTo>
                  <a:lnTo>
                    <a:pt x="73" y="109"/>
                  </a:lnTo>
                  <a:lnTo>
                    <a:pt x="75" y="115"/>
                  </a:lnTo>
                  <a:lnTo>
                    <a:pt x="79" y="124"/>
                  </a:lnTo>
                  <a:lnTo>
                    <a:pt x="81" y="130"/>
                  </a:lnTo>
                  <a:lnTo>
                    <a:pt x="86" y="132"/>
                  </a:lnTo>
                  <a:lnTo>
                    <a:pt x="90" y="136"/>
                  </a:lnTo>
                  <a:lnTo>
                    <a:pt x="92" y="136"/>
                  </a:lnTo>
                  <a:lnTo>
                    <a:pt x="96" y="136"/>
                  </a:lnTo>
                  <a:lnTo>
                    <a:pt x="100" y="136"/>
                  </a:lnTo>
                  <a:lnTo>
                    <a:pt x="100" y="138"/>
                  </a:lnTo>
                  <a:lnTo>
                    <a:pt x="107" y="140"/>
                  </a:lnTo>
                  <a:lnTo>
                    <a:pt x="111" y="138"/>
                  </a:lnTo>
                  <a:lnTo>
                    <a:pt x="117" y="134"/>
                  </a:lnTo>
                  <a:lnTo>
                    <a:pt x="125" y="128"/>
                  </a:lnTo>
                  <a:lnTo>
                    <a:pt x="129" y="124"/>
                  </a:lnTo>
                  <a:lnTo>
                    <a:pt x="130" y="128"/>
                  </a:lnTo>
                  <a:lnTo>
                    <a:pt x="136" y="128"/>
                  </a:lnTo>
                  <a:lnTo>
                    <a:pt x="142" y="126"/>
                  </a:lnTo>
                  <a:lnTo>
                    <a:pt x="142" y="124"/>
                  </a:lnTo>
                  <a:lnTo>
                    <a:pt x="142" y="119"/>
                  </a:lnTo>
                  <a:lnTo>
                    <a:pt x="146" y="117"/>
                  </a:lnTo>
                  <a:lnTo>
                    <a:pt x="150" y="113"/>
                  </a:lnTo>
                  <a:lnTo>
                    <a:pt x="154" y="115"/>
                  </a:lnTo>
                  <a:lnTo>
                    <a:pt x="157" y="117"/>
                  </a:lnTo>
                  <a:lnTo>
                    <a:pt x="161" y="121"/>
                  </a:lnTo>
                  <a:lnTo>
                    <a:pt x="167" y="119"/>
                  </a:lnTo>
                  <a:lnTo>
                    <a:pt x="171" y="121"/>
                  </a:lnTo>
                  <a:lnTo>
                    <a:pt x="175" y="124"/>
                  </a:lnTo>
                  <a:lnTo>
                    <a:pt x="182" y="126"/>
                  </a:lnTo>
                  <a:lnTo>
                    <a:pt x="186" y="130"/>
                  </a:lnTo>
                  <a:lnTo>
                    <a:pt x="188" y="134"/>
                  </a:lnTo>
                  <a:lnTo>
                    <a:pt x="192" y="138"/>
                  </a:lnTo>
                  <a:lnTo>
                    <a:pt x="200" y="130"/>
                  </a:lnTo>
                  <a:lnTo>
                    <a:pt x="201" y="124"/>
                  </a:lnTo>
                  <a:lnTo>
                    <a:pt x="207" y="122"/>
                  </a:lnTo>
                  <a:lnTo>
                    <a:pt x="215" y="119"/>
                  </a:lnTo>
                  <a:lnTo>
                    <a:pt x="219" y="111"/>
                  </a:lnTo>
                  <a:lnTo>
                    <a:pt x="217" y="109"/>
                  </a:lnTo>
                  <a:lnTo>
                    <a:pt x="215" y="103"/>
                  </a:lnTo>
                  <a:lnTo>
                    <a:pt x="207" y="101"/>
                  </a:lnTo>
                  <a:lnTo>
                    <a:pt x="205" y="94"/>
                  </a:lnTo>
                  <a:lnTo>
                    <a:pt x="203" y="86"/>
                  </a:lnTo>
                  <a:lnTo>
                    <a:pt x="200" y="78"/>
                  </a:lnTo>
                  <a:lnTo>
                    <a:pt x="196" y="71"/>
                  </a:lnTo>
                  <a:lnTo>
                    <a:pt x="198" y="63"/>
                  </a:lnTo>
                  <a:lnTo>
                    <a:pt x="205" y="61"/>
                  </a:lnTo>
                  <a:lnTo>
                    <a:pt x="205" y="57"/>
                  </a:lnTo>
                  <a:lnTo>
                    <a:pt x="205" y="53"/>
                  </a:lnTo>
                  <a:lnTo>
                    <a:pt x="198" y="50"/>
                  </a:lnTo>
                  <a:lnTo>
                    <a:pt x="194" y="50"/>
                  </a:lnTo>
                  <a:lnTo>
                    <a:pt x="190" y="53"/>
                  </a:lnTo>
                  <a:lnTo>
                    <a:pt x="184" y="50"/>
                  </a:lnTo>
                  <a:lnTo>
                    <a:pt x="180" y="53"/>
                  </a:lnTo>
                  <a:lnTo>
                    <a:pt x="177" y="51"/>
                  </a:lnTo>
                  <a:lnTo>
                    <a:pt x="173" y="48"/>
                  </a:lnTo>
                  <a:lnTo>
                    <a:pt x="169" y="44"/>
                  </a:lnTo>
                  <a:lnTo>
                    <a:pt x="167" y="38"/>
                  </a:lnTo>
                  <a:lnTo>
                    <a:pt x="167" y="36"/>
                  </a:lnTo>
                  <a:lnTo>
                    <a:pt x="161" y="30"/>
                  </a:lnTo>
                  <a:lnTo>
                    <a:pt x="154" y="28"/>
                  </a:lnTo>
                  <a:lnTo>
                    <a:pt x="150" y="30"/>
                  </a:lnTo>
                  <a:lnTo>
                    <a:pt x="144" y="34"/>
                  </a:lnTo>
                  <a:lnTo>
                    <a:pt x="144" y="30"/>
                  </a:lnTo>
                  <a:lnTo>
                    <a:pt x="146" y="23"/>
                  </a:lnTo>
                  <a:lnTo>
                    <a:pt x="146" y="17"/>
                  </a:lnTo>
                  <a:lnTo>
                    <a:pt x="144" y="13"/>
                  </a:lnTo>
                  <a:lnTo>
                    <a:pt x="138" y="17"/>
                  </a:lnTo>
                  <a:lnTo>
                    <a:pt x="130" y="15"/>
                  </a:lnTo>
                  <a:lnTo>
                    <a:pt x="127" y="13"/>
                  </a:lnTo>
                  <a:lnTo>
                    <a:pt x="121" y="13"/>
                  </a:lnTo>
                  <a:lnTo>
                    <a:pt x="115" y="11"/>
                  </a:lnTo>
                  <a:lnTo>
                    <a:pt x="107" y="9"/>
                  </a:lnTo>
                  <a:lnTo>
                    <a:pt x="100" y="9"/>
                  </a:lnTo>
                  <a:lnTo>
                    <a:pt x="94" y="7"/>
                  </a:lnTo>
                  <a:lnTo>
                    <a:pt x="90" y="3"/>
                  </a:lnTo>
                  <a:lnTo>
                    <a:pt x="84" y="3"/>
                  </a:lnTo>
                  <a:lnTo>
                    <a:pt x="79" y="7"/>
                  </a:lnTo>
                  <a:lnTo>
                    <a:pt x="77" y="2"/>
                  </a:lnTo>
                  <a:lnTo>
                    <a:pt x="71" y="2"/>
                  </a:lnTo>
                  <a:lnTo>
                    <a:pt x="65" y="0"/>
                  </a:lnTo>
                  <a:lnTo>
                    <a:pt x="63" y="2"/>
                  </a:lnTo>
                  <a:lnTo>
                    <a:pt x="61" y="7"/>
                  </a:lnTo>
                  <a:lnTo>
                    <a:pt x="59" y="13"/>
                  </a:lnTo>
                  <a:lnTo>
                    <a:pt x="56" y="19"/>
                  </a:lnTo>
                  <a:lnTo>
                    <a:pt x="52" y="23"/>
                  </a:lnTo>
                  <a:lnTo>
                    <a:pt x="50" y="21"/>
                  </a:lnTo>
                  <a:lnTo>
                    <a:pt x="42" y="21"/>
                  </a:lnTo>
                  <a:lnTo>
                    <a:pt x="40" y="23"/>
                  </a:lnTo>
                  <a:lnTo>
                    <a:pt x="33" y="25"/>
                  </a:lnTo>
                  <a:lnTo>
                    <a:pt x="27" y="30"/>
                  </a:lnTo>
                  <a:lnTo>
                    <a:pt x="23" y="34"/>
                  </a:lnTo>
                  <a:lnTo>
                    <a:pt x="25" y="40"/>
                  </a:lnTo>
                  <a:lnTo>
                    <a:pt x="23" y="51"/>
                  </a:lnTo>
                  <a:lnTo>
                    <a:pt x="21" y="63"/>
                  </a:lnTo>
                  <a:lnTo>
                    <a:pt x="15" y="69"/>
                  </a:lnTo>
                  <a:lnTo>
                    <a:pt x="8" y="75"/>
                  </a:lnTo>
                  <a:lnTo>
                    <a:pt x="4" y="7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5884200" y="3641400"/>
              <a:ext cx="26640" cy="24840"/>
            </a:xfrm>
            <a:custGeom>
              <a:avLst/>
              <a:gdLst/>
              <a:ahLst/>
              <a:rect l="l" t="t" r="r" b="b"/>
              <a:pathLst>
                <a:path w="96" h="75">
                  <a:moveTo>
                    <a:pt x="0" y="15"/>
                  </a:moveTo>
                  <a:lnTo>
                    <a:pt x="4" y="15"/>
                  </a:lnTo>
                  <a:lnTo>
                    <a:pt x="13" y="15"/>
                  </a:lnTo>
                  <a:lnTo>
                    <a:pt x="17" y="13"/>
                  </a:lnTo>
                  <a:lnTo>
                    <a:pt x="23" y="11"/>
                  </a:lnTo>
                  <a:lnTo>
                    <a:pt x="30" y="9"/>
                  </a:lnTo>
                  <a:lnTo>
                    <a:pt x="32" y="5"/>
                  </a:lnTo>
                  <a:lnTo>
                    <a:pt x="36" y="2"/>
                  </a:lnTo>
                  <a:lnTo>
                    <a:pt x="42" y="5"/>
                  </a:lnTo>
                  <a:lnTo>
                    <a:pt x="50" y="9"/>
                  </a:lnTo>
                  <a:lnTo>
                    <a:pt x="53" y="13"/>
                  </a:lnTo>
                  <a:lnTo>
                    <a:pt x="55" y="15"/>
                  </a:lnTo>
                  <a:lnTo>
                    <a:pt x="57" y="11"/>
                  </a:lnTo>
                  <a:lnTo>
                    <a:pt x="59" y="11"/>
                  </a:lnTo>
                  <a:lnTo>
                    <a:pt x="67" y="15"/>
                  </a:lnTo>
                  <a:lnTo>
                    <a:pt x="76" y="13"/>
                  </a:lnTo>
                  <a:lnTo>
                    <a:pt x="80" y="9"/>
                  </a:lnTo>
                  <a:lnTo>
                    <a:pt x="84" y="5"/>
                  </a:lnTo>
                  <a:lnTo>
                    <a:pt x="86" y="2"/>
                  </a:lnTo>
                  <a:lnTo>
                    <a:pt x="88" y="2"/>
                  </a:lnTo>
                  <a:lnTo>
                    <a:pt x="94" y="0"/>
                  </a:lnTo>
                  <a:lnTo>
                    <a:pt x="94" y="4"/>
                  </a:lnTo>
                  <a:lnTo>
                    <a:pt x="92" y="11"/>
                  </a:lnTo>
                  <a:lnTo>
                    <a:pt x="90" y="19"/>
                  </a:lnTo>
                  <a:lnTo>
                    <a:pt x="92" y="21"/>
                  </a:lnTo>
                  <a:lnTo>
                    <a:pt x="96" y="21"/>
                  </a:lnTo>
                  <a:lnTo>
                    <a:pt x="94" y="25"/>
                  </a:lnTo>
                  <a:lnTo>
                    <a:pt x="94" y="27"/>
                  </a:lnTo>
                  <a:lnTo>
                    <a:pt x="92" y="34"/>
                  </a:lnTo>
                  <a:lnTo>
                    <a:pt x="92" y="38"/>
                  </a:lnTo>
                  <a:lnTo>
                    <a:pt x="88" y="40"/>
                  </a:lnTo>
                  <a:lnTo>
                    <a:pt x="86" y="40"/>
                  </a:lnTo>
                  <a:lnTo>
                    <a:pt x="82" y="44"/>
                  </a:lnTo>
                  <a:lnTo>
                    <a:pt x="82" y="46"/>
                  </a:lnTo>
                  <a:lnTo>
                    <a:pt x="82" y="50"/>
                  </a:lnTo>
                  <a:lnTo>
                    <a:pt x="82" y="53"/>
                  </a:lnTo>
                  <a:lnTo>
                    <a:pt x="82" y="57"/>
                  </a:lnTo>
                  <a:lnTo>
                    <a:pt x="80" y="61"/>
                  </a:lnTo>
                  <a:lnTo>
                    <a:pt x="75" y="63"/>
                  </a:lnTo>
                  <a:lnTo>
                    <a:pt x="69" y="69"/>
                  </a:lnTo>
                  <a:lnTo>
                    <a:pt x="67" y="69"/>
                  </a:lnTo>
                  <a:lnTo>
                    <a:pt x="65" y="71"/>
                  </a:lnTo>
                  <a:lnTo>
                    <a:pt x="63" y="75"/>
                  </a:lnTo>
                  <a:lnTo>
                    <a:pt x="57" y="65"/>
                  </a:lnTo>
                  <a:lnTo>
                    <a:pt x="53" y="61"/>
                  </a:lnTo>
                  <a:lnTo>
                    <a:pt x="48" y="59"/>
                  </a:lnTo>
                  <a:lnTo>
                    <a:pt x="42" y="59"/>
                  </a:lnTo>
                  <a:lnTo>
                    <a:pt x="38" y="53"/>
                  </a:lnTo>
                  <a:lnTo>
                    <a:pt x="32" y="46"/>
                  </a:lnTo>
                  <a:lnTo>
                    <a:pt x="27" y="40"/>
                  </a:lnTo>
                  <a:lnTo>
                    <a:pt x="23" y="40"/>
                  </a:lnTo>
                  <a:lnTo>
                    <a:pt x="17" y="42"/>
                  </a:lnTo>
                  <a:lnTo>
                    <a:pt x="11" y="42"/>
                  </a:lnTo>
                  <a:lnTo>
                    <a:pt x="5" y="38"/>
                  </a:lnTo>
                  <a:lnTo>
                    <a:pt x="4" y="36"/>
                  </a:lnTo>
                  <a:lnTo>
                    <a:pt x="4" y="32"/>
                  </a:lnTo>
                  <a:lnTo>
                    <a:pt x="2" y="27"/>
                  </a:lnTo>
                  <a:lnTo>
                    <a:pt x="2" y="23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875200" y="3597120"/>
              <a:ext cx="35640" cy="49320"/>
            </a:xfrm>
            <a:custGeom>
              <a:avLst/>
              <a:gdLst/>
              <a:ahLst/>
              <a:rect l="l" t="t" r="r" b="b"/>
              <a:pathLst>
                <a:path w="135" h="148">
                  <a:moveTo>
                    <a:pt x="18" y="94"/>
                  </a:moveTo>
                  <a:lnTo>
                    <a:pt x="20" y="96"/>
                  </a:lnTo>
                  <a:lnTo>
                    <a:pt x="25" y="96"/>
                  </a:lnTo>
                  <a:lnTo>
                    <a:pt x="27" y="102"/>
                  </a:lnTo>
                  <a:lnTo>
                    <a:pt x="27" y="108"/>
                  </a:lnTo>
                  <a:lnTo>
                    <a:pt x="35" y="114"/>
                  </a:lnTo>
                  <a:lnTo>
                    <a:pt x="41" y="123"/>
                  </a:lnTo>
                  <a:lnTo>
                    <a:pt x="43" y="133"/>
                  </a:lnTo>
                  <a:lnTo>
                    <a:pt x="43" y="140"/>
                  </a:lnTo>
                  <a:lnTo>
                    <a:pt x="41" y="142"/>
                  </a:lnTo>
                  <a:lnTo>
                    <a:pt x="39" y="148"/>
                  </a:lnTo>
                  <a:lnTo>
                    <a:pt x="43" y="148"/>
                  </a:lnTo>
                  <a:lnTo>
                    <a:pt x="52" y="148"/>
                  </a:lnTo>
                  <a:lnTo>
                    <a:pt x="56" y="146"/>
                  </a:lnTo>
                  <a:lnTo>
                    <a:pt x="62" y="144"/>
                  </a:lnTo>
                  <a:lnTo>
                    <a:pt x="69" y="142"/>
                  </a:lnTo>
                  <a:lnTo>
                    <a:pt x="71" y="138"/>
                  </a:lnTo>
                  <a:lnTo>
                    <a:pt x="75" y="135"/>
                  </a:lnTo>
                  <a:lnTo>
                    <a:pt x="81" y="138"/>
                  </a:lnTo>
                  <a:lnTo>
                    <a:pt x="89" y="142"/>
                  </a:lnTo>
                  <a:lnTo>
                    <a:pt x="92" y="146"/>
                  </a:lnTo>
                  <a:lnTo>
                    <a:pt x="94" y="148"/>
                  </a:lnTo>
                  <a:lnTo>
                    <a:pt x="96" y="144"/>
                  </a:lnTo>
                  <a:lnTo>
                    <a:pt x="98" y="144"/>
                  </a:lnTo>
                  <a:lnTo>
                    <a:pt x="106" y="148"/>
                  </a:lnTo>
                  <a:lnTo>
                    <a:pt x="115" y="146"/>
                  </a:lnTo>
                  <a:lnTo>
                    <a:pt x="119" y="142"/>
                  </a:lnTo>
                  <a:lnTo>
                    <a:pt x="123" y="138"/>
                  </a:lnTo>
                  <a:lnTo>
                    <a:pt x="125" y="135"/>
                  </a:lnTo>
                  <a:lnTo>
                    <a:pt x="127" y="135"/>
                  </a:lnTo>
                  <a:lnTo>
                    <a:pt x="133" y="133"/>
                  </a:lnTo>
                  <a:lnTo>
                    <a:pt x="133" y="131"/>
                  </a:lnTo>
                  <a:lnTo>
                    <a:pt x="135" y="125"/>
                  </a:lnTo>
                  <a:lnTo>
                    <a:pt x="133" y="123"/>
                  </a:lnTo>
                  <a:lnTo>
                    <a:pt x="133" y="119"/>
                  </a:lnTo>
                  <a:lnTo>
                    <a:pt x="135" y="114"/>
                  </a:lnTo>
                  <a:lnTo>
                    <a:pt x="133" y="108"/>
                  </a:lnTo>
                  <a:lnTo>
                    <a:pt x="131" y="106"/>
                  </a:lnTo>
                  <a:lnTo>
                    <a:pt x="129" y="102"/>
                  </a:lnTo>
                  <a:lnTo>
                    <a:pt x="129" y="90"/>
                  </a:lnTo>
                  <a:lnTo>
                    <a:pt x="127" y="87"/>
                  </a:lnTo>
                  <a:lnTo>
                    <a:pt x="131" y="81"/>
                  </a:lnTo>
                  <a:lnTo>
                    <a:pt x="135" y="77"/>
                  </a:lnTo>
                  <a:lnTo>
                    <a:pt x="135" y="75"/>
                  </a:lnTo>
                  <a:lnTo>
                    <a:pt x="133" y="69"/>
                  </a:lnTo>
                  <a:lnTo>
                    <a:pt x="135" y="66"/>
                  </a:lnTo>
                  <a:lnTo>
                    <a:pt x="135" y="62"/>
                  </a:lnTo>
                  <a:lnTo>
                    <a:pt x="133" y="54"/>
                  </a:lnTo>
                  <a:lnTo>
                    <a:pt x="133" y="46"/>
                  </a:lnTo>
                  <a:lnTo>
                    <a:pt x="129" y="42"/>
                  </a:lnTo>
                  <a:lnTo>
                    <a:pt x="127" y="42"/>
                  </a:lnTo>
                  <a:lnTo>
                    <a:pt x="123" y="41"/>
                  </a:lnTo>
                  <a:lnTo>
                    <a:pt x="121" y="42"/>
                  </a:lnTo>
                  <a:lnTo>
                    <a:pt x="115" y="41"/>
                  </a:lnTo>
                  <a:lnTo>
                    <a:pt x="112" y="41"/>
                  </a:lnTo>
                  <a:lnTo>
                    <a:pt x="108" y="44"/>
                  </a:lnTo>
                  <a:lnTo>
                    <a:pt x="100" y="48"/>
                  </a:lnTo>
                  <a:lnTo>
                    <a:pt x="92" y="50"/>
                  </a:lnTo>
                  <a:lnTo>
                    <a:pt x="89" y="50"/>
                  </a:lnTo>
                  <a:lnTo>
                    <a:pt x="89" y="46"/>
                  </a:lnTo>
                  <a:lnTo>
                    <a:pt x="85" y="41"/>
                  </a:lnTo>
                  <a:lnTo>
                    <a:pt x="79" y="39"/>
                  </a:lnTo>
                  <a:lnTo>
                    <a:pt x="71" y="35"/>
                  </a:lnTo>
                  <a:lnTo>
                    <a:pt x="66" y="33"/>
                  </a:lnTo>
                  <a:lnTo>
                    <a:pt x="64" y="29"/>
                  </a:lnTo>
                  <a:lnTo>
                    <a:pt x="62" y="25"/>
                  </a:lnTo>
                  <a:lnTo>
                    <a:pt x="60" y="23"/>
                  </a:lnTo>
                  <a:lnTo>
                    <a:pt x="60" y="18"/>
                  </a:lnTo>
                  <a:lnTo>
                    <a:pt x="58" y="14"/>
                  </a:lnTo>
                  <a:lnTo>
                    <a:pt x="58" y="10"/>
                  </a:lnTo>
                  <a:lnTo>
                    <a:pt x="56" y="8"/>
                  </a:lnTo>
                  <a:lnTo>
                    <a:pt x="54" y="8"/>
                  </a:lnTo>
                  <a:lnTo>
                    <a:pt x="54" y="10"/>
                  </a:lnTo>
                  <a:lnTo>
                    <a:pt x="52" y="8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33" y="2"/>
                  </a:lnTo>
                  <a:lnTo>
                    <a:pt x="29" y="2"/>
                  </a:lnTo>
                  <a:lnTo>
                    <a:pt x="23" y="0"/>
                  </a:lnTo>
                  <a:lnTo>
                    <a:pt x="23" y="4"/>
                  </a:lnTo>
                  <a:lnTo>
                    <a:pt x="23" y="8"/>
                  </a:lnTo>
                  <a:lnTo>
                    <a:pt x="25" y="12"/>
                  </a:lnTo>
                  <a:lnTo>
                    <a:pt x="27" y="19"/>
                  </a:lnTo>
                  <a:lnTo>
                    <a:pt x="23" y="37"/>
                  </a:lnTo>
                  <a:lnTo>
                    <a:pt x="20" y="44"/>
                  </a:lnTo>
                  <a:lnTo>
                    <a:pt x="20" y="50"/>
                  </a:lnTo>
                  <a:lnTo>
                    <a:pt x="20" y="54"/>
                  </a:lnTo>
                  <a:lnTo>
                    <a:pt x="16" y="60"/>
                  </a:lnTo>
                  <a:lnTo>
                    <a:pt x="12" y="60"/>
                  </a:lnTo>
                  <a:lnTo>
                    <a:pt x="10" y="66"/>
                  </a:lnTo>
                  <a:lnTo>
                    <a:pt x="8" y="77"/>
                  </a:lnTo>
                  <a:lnTo>
                    <a:pt x="4" y="85"/>
                  </a:lnTo>
                  <a:lnTo>
                    <a:pt x="0" y="89"/>
                  </a:lnTo>
                  <a:lnTo>
                    <a:pt x="2" y="90"/>
                  </a:lnTo>
                  <a:lnTo>
                    <a:pt x="4" y="94"/>
                  </a:lnTo>
                  <a:lnTo>
                    <a:pt x="8" y="90"/>
                  </a:lnTo>
                  <a:lnTo>
                    <a:pt x="12" y="90"/>
                  </a:lnTo>
                  <a:lnTo>
                    <a:pt x="16" y="94"/>
                  </a:lnTo>
                  <a:lnTo>
                    <a:pt x="18" y="9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860800" y="3595680"/>
              <a:ext cx="19800" cy="33120"/>
            </a:xfrm>
            <a:custGeom>
              <a:avLst/>
              <a:gdLst/>
              <a:ahLst/>
              <a:rect l="l" t="t" r="r" b="b"/>
              <a:pathLst>
                <a:path w="69" h="105">
                  <a:moveTo>
                    <a:pt x="42" y="98"/>
                  </a:moveTo>
                  <a:lnTo>
                    <a:pt x="39" y="99"/>
                  </a:lnTo>
                  <a:lnTo>
                    <a:pt x="37" y="103"/>
                  </a:lnTo>
                  <a:lnTo>
                    <a:pt x="33" y="105"/>
                  </a:lnTo>
                  <a:lnTo>
                    <a:pt x="29" y="103"/>
                  </a:lnTo>
                  <a:lnTo>
                    <a:pt x="27" y="101"/>
                  </a:lnTo>
                  <a:lnTo>
                    <a:pt x="25" y="96"/>
                  </a:lnTo>
                  <a:lnTo>
                    <a:pt x="23" y="90"/>
                  </a:lnTo>
                  <a:lnTo>
                    <a:pt x="19" y="90"/>
                  </a:lnTo>
                  <a:lnTo>
                    <a:pt x="19" y="88"/>
                  </a:lnTo>
                  <a:lnTo>
                    <a:pt x="19" y="84"/>
                  </a:lnTo>
                  <a:lnTo>
                    <a:pt x="17" y="80"/>
                  </a:lnTo>
                  <a:lnTo>
                    <a:pt x="15" y="78"/>
                  </a:lnTo>
                  <a:lnTo>
                    <a:pt x="14" y="78"/>
                  </a:lnTo>
                  <a:lnTo>
                    <a:pt x="15" y="73"/>
                  </a:lnTo>
                  <a:lnTo>
                    <a:pt x="15" y="69"/>
                  </a:lnTo>
                  <a:lnTo>
                    <a:pt x="17" y="61"/>
                  </a:lnTo>
                  <a:lnTo>
                    <a:pt x="15" y="51"/>
                  </a:lnTo>
                  <a:lnTo>
                    <a:pt x="12" y="44"/>
                  </a:lnTo>
                  <a:lnTo>
                    <a:pt x="6" y="34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2" y="17"/>
                  </a:lnTo>
                  <a:lnTo>
                    <a:pt x="4" y="15"/>
                  </a:lnTo>
                  <a:lnTo>
                    <a:pt x="8" y="9"/>
                  </a:lnTo>
                  <a:lnTo>
                    <a:pt x="10" y="7"/>
                  </a:lnTo>
                  <a:lnTo>
                    <a:pt x="12" y="4"/>
                  </a:lnTo>
                  <a:lnTo>
                    <a:pt x="15" y="2"/>
                  </a:lnTo>
                  <a:lnTo>
                    <a:pt x="17" y="5"/>
                  </a:lnTo>
                  <a:lnTo>
                    <a:pt x="21" y="4"/>
                  </a:lnTo>
                  <a:lnTo>
                    <a:pt x="23" y="0"/>
                  </a:lnTo>
                  <a:lnTo>
                    <a:pt x="25" y="2"/>
                  </a:lnTo>
                  <a:lnTo>
                    <a:pt x="29" y="4"/>
                  </a:lnTo>
                  <a:lnTo>
                    <a:pt x="31" y="5"/>
                  </a:lnTo>
                  <a:lnTo>
                    <a:pt x="33" y="4"/>
                  </a:lnTo>
                  <a:lnTo>
                    <a:pt x="39" y="7"/>
                  </a:lnTo>
                  <a:lnTo>
                    <a:pt x="42" y="7"/>
                  </a:lnTo>
                  <a:lnTo>
                    <a:pt x="46" y="4"/>
                  </a:lnTo>
                  <a:lnTo>
                    <a:pt x="50" y="4"/>
                  </a:lnTo>
                  <a:lnTo>
                    <a:pt x="54" y="5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5" y="9"/>
                  </a:lnTo>
                  <a:lnTo>
                    <a:pt x="65" y="13"/>
                  </a:lnTo>
                  <a:lnTo>
                    <a:pt x="65" y="17"/>
                  </a:lnTo>
                  <a:lnTo>
                    <a:pt x="67" y="21"/>
                  </a:lnTo>
                  <a:lnTo>
                    <a:pt x="69" y="28"/>
                  </a:lnTo>
                  <a:lnTo>
                    <a:pt x="65" y="46"/>
                  </a:lnTo>
                  <a:lnTo>
                    <a:pt x="62" y="53"/>
                  </a:lnTo>
                  <a:lnTo>
                    <a:pt x="62" y="59"/>
                  </a:lnTo>
                  <a:lnTo>
                    <a:pt x="62" y="63"/>
                  </a:lnTo>
                  <a:lnTo>
                    <a:pt x="58" y="69"/>
                  </a:lnTo>
                  <a:lnTo>
                    <a:pt x="54" y="69"/>
                  </a:lnTo>
                  <a:lnTo>
                    <a:pt x="52" y="75"/>
                  </a:lnTo>
                  <a:lnTo>
                    <a:pt x="50" y="86"/>
                  </a:lnTo>
                  <a:lnTo>
                    <a:pt x="46" y="94"/>
                  </a:lnTo>
                  <a:lnTo>
                    <a:pt x="42" y="9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5855400" y="3620160"/>
              <a:ext cx="23400" cy="17640"/>
            </a:xfrm>
            <a:custGeom>
              <a:avLst/>
              <a:gdLst/>
              <a:ahLst/>
              <a:rect l="l" t="t" r="r" b="b"/>
              <a:pathLst>
                <a:path w="79" h="54">
                  <a:moveTo>
                    <a:pt x="79" y="25"/>
                  </a:moveTo>
                  <a:lnTo>
                    <a:pt x="79" y="31"/>
                  </a:lnTo>
                  <a:lnTo>
                    <a:pt x="79" y="35"/>
                  </a:lnTo>
                  <a:lnTo>
                    <a:pt x="79" y="39"/>
                  </a:lnTo>
                  <a:lnTo>
                    <a:pt x="77" y="43"/>
                  </a:lnTo>
                  <a:lnTo>
                    <a:pt x="71" y="46"/>
                  </a:lnTo>
                  <a:lnTo>
                    <a:pt x="63" y="50"/>
                  </a:lnTo>
                  <a:lnTo>
                    <a:pt x="58" y="54"/>
                  </a:lnTo>
                  <a:lnTo>
                    <a:pt x="50" y="54"/>
                  </a:lnTo>
                  <a:lnTo>
                    <a:pt x="44" y="54"/>
                  </a:lnTo>
                  <a:lnTo>
                    <a:pt x="34" y="52"/>
                  </a:lnTo>
                  <a:lnTo>
                    <a:pt x="29" y="52"/>
                  </a:lnTo>
                  <a:lnTo>
                    <a:pt x="23" y="52"/>
                  </a:lnTo>
                  <a:lnTo>
                    <a:pt x="17" y="52"/>
                  </a:lnTo>
                  <a:lnTo>
                    <a:pt x="8" y="52"/>
                  </a:lnTo>
                  <a:lnTo>
                    <a:pt x="8" y="50"/>
                  </a:lnTo>
                  <a:lnTo>
                    <a:pt x="6" y="45"/>
                  </a:lnTo>
                  <a:lnTo>
                    <a:pt x="2" y="39"/>
                  </a:lnTo>
                  <a:lnTo>
                    <a:pt x="2" y="33"/>
                  </a:lnTo>
                  <a:lnTo>
                    <a:pt x="2" y="27"/>
                  </a:lnTo>
                  <a:lnTo>
                    <a:pt x="0" y="25"/>
                  </a:lnTo>
                  <a:lnTo>
                    <a:pt x="2" y="21"/>
                  </a:lnTo>
                  <a:lnTo>
                    <a:pt x="6" y="21"/>
                  </a:lnTo>
                  <a:lnTo>
                    <a:pt x="8" y="20"/>
                  </a:lnTo>
                  <a:lnTo>
                    <a:pt x="10" y="16"/>
                  </a:lnTo>
                  <a:lnTo>
                    <a:pt x="13" y="12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4"/>
                  </a:lnTo>
                  <a:lnTo>
                    <a:pt x="27" y="4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38" y="6"/>
                  </a:lnTo>
                  <a:lnTo>
                    <a:pt x="38" y="10"/>
                  </a:lnTo>
                  <a:lnTo>
                    <a:pt x="38" y="12"/>
                  </a:lnTo>
                  <a:lnTo>
                    <a:pt x="42" y="12"/>
                  </a:lnTo>
                  <a:lnTo>
                    <a:pt x="44" y="18"/>
                  </a:lnTo>
                  <a:lnTo>
                    <a:pt x="46" y="23"/>
                  </a:lnTo>
                  <a:lnTo>
                    <a:pt x="48" y="25"/>
                  </a:lnTo>
                  <a:lnTo>
                    <a:pt x="52" y="27"/>
                  </a:lnTo>
                  <a:lnTo>
                    <a:pt x="56" y="25"/>
                  </a:lnTo>
                  <a:lnTo>
                    <a:pt x="58" y="21"/>
                  </a:lnTo>
                  <a:lnTo>
                    <a:pt x="61" y="20"/>
                  </a:lnTo>
                  <a:lnTo>
                    <a:pt x="63" y="21"/>
                  </a:lnTo>
                  <a:lnTo>
                    <a:pt x="65" y="25"/>
                  </a:lnTo>
                  <a:lnTo>
                    <a:pt x="69" y="21"/>
                  </a:lnTo>
                  <a:lnTo>
                    <a:pt x="73" y="21"/>
                  </a:lnTo>
                  <a:lnTo>
                    <a:pt x="77" y="25"/>
                  </a:lnTo>
                  <a:lnTo>
                    <a:pt x="79" y="25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5857560" y="3628800"/>
              <a:ext cx="28440" cy="28440"/>
            </a:xfrm>
            <a:custGeom>
              <a:avLst/>
              <a:gdLst/>
              <a:ahLst/>
              <a:rect l="l" t="t" r="r" b="b"/>
              <a:pathLst>
                <a:path w="96" h="91">
                  <a:moveTo>
                    <a:pt x="67" y="91"/>
                  </a:moveTo>
                  <a:lnTo>
                    <a:pt x="63" y="89"/>
                  </a:lnTo>
                  <a:lnTo>
                    <a:pt x="59" y="87"/>
                  </a:lnTo>
                  <a:lnTo>
                    <a:pt x="59" y="83"/>
                  </a:lnTo>
                  <a:lnTo>
                    <a:pt x="55" y="81"/>
                  </a:lnTo>
                  <a:lnTo>
                    <a:pt x="55" y="77"/>
                  </a:lnTo>
                  <a:lnTo>
                    <a:pt x="53" y="75"/>
                  </a:lnTo>
                  <a:lnTo>
                    <a:pt x="50" y="71"/>
                  </a:lnTo>
                  <a:lnTo>
                    <a:pt x="42" y="71"/>
                  </a:lnTo>
                  <a:lnTo>
                    <a:pt x="34" y="71"/>
                  </a:lnTo>
                  <a:lnTo>
                    <a:pt x="21" y="71"/>
                  </a:lnTo>
                  <a:lnTo>
                    <a:pt x="13" y="67"/>
                  </a:lnTo>
                  <a:lnTo>
                    <a:pt x="13" y="66"/>
                  </a:lnTo>
                  <a:lnTo>
                    <a:pt x="9" y="62"/>
                  </a:lnTo>
                  <a:lnTo>
                    <a:pt x="5" y="56"/>
                  </a:lnTo>
                  <a:lnTo>
                    <a:pt x="3" y="52"/>
                  </a:lnTo>
                  <a:lnTo>
                    <a:pt x="5" y="48"/>
                  </a:lnTo>
                  <a:lnTo>
                    <a:pt x="7" y="44"/>
                  </a:lnTo>
                  <a:lnTo>
                    <a:pt x="7" y="37"/>
                  </a:lnTo>
                  <a:lnTo>
                    <a:pt x="5" y="33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9" y="27"/>
                  </a:lnTo>
                  <a:lnTo>
                    <a:pt x="15" y="27"/>
                  </a:lnTo>
                  <a:lnTo>
                    <a:pt x="21" y="27"/>
                  </a:lnTo>
                  <a:lnTo>
                    <a:pt x="26" y="27"/>
                  </a:lnTo>
                  <a:lnTo>
                    <a:pt x="36" y="29"/>
                  </a:lnTo>
                  <a:lnTo>
                    <a:pt x="42" y="29"/>
                  </a:lnTo>
                  <a:lnTo>
                    <a:pt x="50" y="29"/>
                  </a:lnTo>
                  <a:lnTo>
                    <a:pt x="55" y="25"/>
                  </a:lnTo>
                  <a:lnTo>
                    <a:pt x="63" y="21"/>
                  </a:lnTo>
                  <a:lnTo>
                    <a:pt x="69" y="18"/>
                  </a:lnTo>
                  <a:lnTo>
                    <a:pt x="71" y="14"/>
                  </a:lnTo>
                  <a:lnTo>
                    <a:pt x="71" y="10"/>
                  </a:lnTo>
                  <a:lnTo>
                    <a:pt x="71" y="6"/>
                  </a:lnTo>
                  <a:lnTo>
                    <a:pt x="71" y="0"/>
                  </a:lnTo>
                  <a:lnTo>
                    <a:pt x="73" y="2"/>
                  </a:lnTo>
                  <a:lnTo>
                    <a:pt x="78" y="2"/>
                  </a:lnTo>
                  <a:lnTo>
                    <a:pt x="80" y="8"/>
                  </a:lnTo>
                  <a:lnTo>
                    <a:pt x="80" y="14"/>
                  </a:lnTo>
                  <a:lnTo>
                    <a:pt x="88" y="20"/>
                  </a:lnTo>
                  <a:lnTo>
                    <a:pt x="94" y="29"/>
                  </a:lnTo>
                  <a:lnTo>
                    <a:pt x="96" y="39"/>
                  </a:lnTo>
                  <a:lnTo>
                    <a:pt x="96" y="46"/>
                  </a:lnTo>
                  <a:lnTo>
                    <a:pt x="94" y="48"/>
                  </a:lnTo>
                  <a:lnTo>
                    <a:pt x="92" y="54"/>
                  </a:lnTo>
                  <a:lnTo>
                    <a:pt x="88" y="56"/>
                  </a:lnTo>
                  <a:lnTo>
                    <a:pt x="84" y="58"/>
                  </a:lnTo>
                  <a:lnTo>
                    <a:pt x="80" y="62"/>
                  </a:lnTo>
                  <a:lnTo>
                    <a:pt x="73" y="62"/>
                  </a:lnTo>
                  <a:lnTo>
                    <a:pt x="71" y="67"/>
                  </a:lnTo>
                  <a:lnTo>
                    <a:pt x="71" y="71"/>
                  </a:lnTo>
                  <a:lnTo>
                    <a:pt x="73" y="75"/>
                  </a:lnTo>
                  <a:lnTo>
                    <a:pt x="69" y="79"/>
                  </a:lnTo>
                  <a:lnTo>
                    <a:pt x="69" y="85"/>
                  </a:lnTo>
                  <a:lnTo>
                    <a:pt x="67" y="91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5819760" y="3623760"/>
              <a:ext cx="39240" cy="51120"/>
            </a:xfrm>
            <a:custGeom>
              <a:avLst/>
              <a:gdLst/>
              <a:ahLst/>
              <a:rect l="l" t="t" r="r" b="b"/>
              <a:pathLst>
                <a:path w="147" h="157">
                  <a:moveTo>
                    <a:pt x="0" y="134"/>
                  </a:moveTo>
                  <a:lnTo>
                    <a:pt x="0" y="129"/>
                  </a:lnTo>
                  <a:lnTo>
                    <a:pt x="3" y="123"/>
                  </a:lnTo>
                  <a:lnTo>
                    <a:pt x="9" y="117"/>
                  </a:lnTo>
                  <a:lnTo>
                    <a:pt x="11" y="115"/>
                  </a:lnTo>
                  <a:lnTo>
                    <a:pt x="11" y="109"/>
                  </a:lnTo>
                  <a:lnTo>
                    <a:pt x="13" y="104"/>
                  </a:lnTo>
                  <a:lnTo>
                    <a:pt x="11" y="100"/>
                  </a:lnTo>
                  <a:lnTo>
                    <a:pt x="9" y="94"/>
                  </a:lnTo>
                  <a:lnTo>
                    <a:pt x="11" y="86"/>
                  </a:lnTo>
                  <a:lnTo>
                    <a:pt x="11" y="81"/>
                  </a:lnTo>
                  <a:lnTo>
                    <a:pt x="11" y="77"/>
                  </a:lnTo>
                  <a:lnTo>
                    <a:pt x="15" y="75"/>
                  </a:lnTo>
                  <a:lnTo>
                    <a:pt x="17" y="69"/>
                  </a:lnTo>
                  <a:lnTo>
                    <a:pt x="15" y="63"/>
                  </a:lnTo>
                  <a:lnTo>
                    <a:pt x="13" y="58"/>
                  </a:lnTo>
                  <a:lnTo>
                    <a:pt x="15" y="54"/>
                  </a:lnTo>
                  <a:lnTo>
                    <a:pt x="15" y="50"/>
                  </a:lnTo>
                  <a:lnTo>
                    <a:pt x="17" y="46"/>
                  </a:lnTo>
                  <a:lnTo>
                    <a:pt x="17" y="44"/>
                  </a:lnTo>
                  <a:lnTo>
                    <a:pt x="21" y="46"/>
                  </a:lnTo>
                  <a:lnTo>
                    <a:pt x="26" y="48"/>
                  </a:lnTo>
                  <a:lnTo>
                    <a:pt x="34" y="44"/>
                  </a:lnTo>
                  <a:lnTo>
                    <a:pt x="40" y="42"/>
                  </a:lnTo>
                  <a:lnTo>
                    <a:pt x="48" y="44"/>
                  </a:lnTo>
                  <a:lnTo>
                    <a:pt x="57" y="44"/>
                  </a:lnTo>
                  <a:lnTo>
                    <a:pt x="61" y="40"/>
                  </a:lnTo>
                  <a:lnTo>
                    <a:pt x="61" y="35"/>
                  </a:lnTo>
                  <a:lnTo>
                    <a:pt x="61" y="31"/>
                  </a:lnTo>
                  <a:lnTo>
                    <a:pt x="63" y="31"/>
                  </a:lnTo>
                  <a:lnTo>
                    <a:pt x="67" y="33"/>
                  </a:lnTo>
                  <a:lnTo>
                    <a:pt x="72" y="29"/>
                  </a:lnTo>
                  <a:lnTo>
                    <a:pt x="78" y="29"/>
                  </a:lnTo>
                  <a:lnTo>
                    <a:pt x="86" y="27"/>
                  </a:lnTo>
                  <a:lnTo>
                    <a:pt x="92" y="23"/>
                  </a:lnTo>
                  <a:lnTo>
                    <a:pt x="97" y="19"/>
                  </a:lnTo>
                  <a:lnTo>
                    <a:pt x="101" y="15"/>
                  </a:lnTo>
                  <a:lnTo>
                    <a:pt x="103" y="10"/>
                  </a:lnTo>
                  <a:lnTo>
                    <a:pt x="103" y="8"/>
                  </a:lnTo>
                  <a:lnTo>
                    <a:pt x="105" y="4"/>
                  </a:lnTo>
                  <a:lnTo>
                    <a:pt x="105" y="0"/>
                  </a:lnTo>
                  <a:lnTo>
                    <a:pt x="107" y="0"/>
                  </a:lnTo>
                  <a:lnTo>
                    <a:pt x="111" y="6"/>
                  </a:lnTo>
                  <a:lnTo>
                    <a:pt x="117" y="10"/>
                  </a:lnTo>
                  <a:lnTo>
                    <a:pt x="122" y="10"/>
                  </a:lnTo>
                  <a:lnTo>
                    <a:pt x="128" y="8"/>
                  </a:lnTo>
                  <a:lnTo>
                    <a:pt x="130" y="10"/>
                  </a:lnTo>
                  <a:lnTo>
                    <a:pt x="132" y="15"/>
                  </a:lnTo>
                  <a:lnTo>
                    <a:pt x="134" y="17"/>
                  </a:lnTo>
                  <a:lnTo>
                    <a:pt x="134" y="23"/>
                  </a:lnTo>
                  <a:lnTo>
                    <a:pt x="134" y="29"/>
                  </a:lnTo>
                  <a:lnTo>
                    <a:pt x="138" y="35"/>
                  </a:lnTo>
                  <a:lnTo>
                    <a:pt x="140" y="40"/>
                  </a:lnTo>
                  <a:lnTo>
                    <a:pt x="140" y="42"/>
                  </a:lnTo>
                  <a:lnTo>
                    <a:pt x="142" y="46"/>
                  </a:lnTo>
                  <a:lnTo>
                    <a:pt x="145" y="48"/>
                  </a:lnTo>
                  <a:lnTo>
                    <a:pt x="147" y="52"/>
                  </a:lnTo>
                  <a:lnTo>
                    <a:pt x="147" y="59"/>
                  </a:lnTo>
                  <a:lnTo>
                    <a:pt x="145" y="63"/>
                  </a:lnTo>
                  <a:lnTo>
                    <a:pt x="143" y="67"/>
                  </a:lnTo>
                  <a:lnTo>
                    <a:pt x="140" y="73"/>
                  </a:lnTo>
                  <a:lnTo>
                    <a:pt x="138" y="77"/>
                  </a:lnTo>
                  <a:lnTo>
                    <a:pt x="138" y="81"/>
                  </a:lnTo>
                  <a:lnTo>
                    <a:pt x="140" y="88"/>
                  </a:lnTo>
                  <a:lnTo>
                    <a:pt x="136" y="92"/>
                  </a:lnTo>
                  <a:lnTo>
                    <a:pt x="132" y="98"/>
                  </a:lnTo>
                  <a:lnTo>
                    <a:pt x="130" y="102"/>
                  </a:lnTo>
                  <a:lnTo>
                    <a:pt x="126" y="106"/>
                  </a:lnTo>
                  <a:lnTo>
                    <a:pt x="122" y="111"/>
                  </a:lnTo>
                  <a:lnTo>
                    <a:pt x="120" y="117"/>
                  </a:lnTo>
                  <a:lnTo>
                    <a:pt x="119" y="119"/>
                  </a:lnTo>
                  <a:lnTo>
                    <a:pt x="117" y="127"/>
                  </a:lnTo>
                  <a:lnTo>
                    <a:pt x="117" y="130"/>
                  </a:lnTo>
                  <a:lnTo>
                    <a:pt x="115" y="132"/>
                  </a:lnTo>
                  <a:lnTo>
                    <a:pt x="115" y="136"/>
                  </a:lnTo>
                  <a:lnTo>
                    <a:pt x="111" y="134"/>
                  </a:lnTo>
                  <a:lnTo>
                    <a:pt x="107" y="132"/>
                  </a:lnTo>
                  <a:lnTo>
                    <a:pt x="103" y="132"/>
                  </a:lnTo>
                  <a:lnTo>
                    <a:pt x="99" y="136"/>
                  </a:lnTo>
                  <a:lnTo>
                    <a:pt x="94" y="144"/>
                  </a:lnTo>
                  <a:lnTo>
                    <a:pt x="92" y="148"/>
                  </a:lnTo>
                  <a:lnTo>
                    <a:pt x="88" y="146"/>
                  </a:lnTo>
                  <a:lnTo>
                    <a:pt x="82" y="142"/>
                  </a:lnTo>
                  <a:lnTo>
                    <a:pt x="76" y="130"/>
                  </a:lnTo>
                  <a:lnTo>
                    <a:pt x="71" y="129"/>
                  </a:lnTo>
                  <a:lnTo>
                    <a:pt x="67" y="134"/>
                  </a:lnTo>
                  <a:lnTo>
                    <a:pt x="63" y="138"/>
                  </a:lnTo>
                  <a:lnTo>
                    <a:pt x="61" y="140"/>
                  </a:lnTo>
                  <a:lnTo>
                    <a:pt x="57" y="144"/>
                  </a:lnTo>
                  <a:lnTo>
                    <a:pt x="48" y="146"/>
                  </a:lnTo>
                  <a:lnTo>
                    <a:pt x="40" y="146"/>
                  </a:lnTo>
                  <a:lnTo>
                    <a:pt x="36" y="150"/>
                  </a:lnTo>
                  <a:lnTo>
                    <a:pt x="32" y="152"/>
                  </a:lnTo>
                  <a:lnTo>
                    <a:pt x="24" y="157"/>
                  </a:lnTo>
                  <a:lnTo>
                    <a:pt x="19" y="157"/>
                  </a:lnTo>
                  <a:lnTo>
                    <a:pt x="15" y="157"/>
                  </a:lnTo>
                  <a:lnTo>
                    <a:pt x="13" y="152"/>
                  </a:lnTo>
                  <a:lnTo>
                    <a:pt x="11" y="148"/>
                  </a:lnTo>
                  <a:lnTo>
                    <a:pt x="7" y="142"/>
                  </a:lnTo>
                  <a:lnTo>
                    <a:pt x="5" y="140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823360" y="3618360"/>
              <a:ext cx="25200" cy="21240"/>
            </a:xfrm>
            <a:custGeom>
              <a:avLst/>
              <a:gdLst/>
              <a:ahLst/>
              <a:rect l="l" t="t" r="r" b="b"/>
              <a:pathLst>
                <a:path w="96" h="61">
                  <a:moveTo>
                    <a:pt x="0" y="57"/>
                  </a:moveTo>
                  <a:lnTo>
                    <a:pt x="2" y="46"/>
                  </a:lnTo>
                  <a:lnTo>
                    <a:pt x="4" y="42"/>
                  </a:lnTo>
                  <a:lnTo>
                    <a:pt x="2" y="38"/>
                  </a:lnTo>
                  <a:lnTo>
                    <a:pt x="4" y="32"/>
                  </a:lnTo>
                  <a:lnTo>
                    <a:pt x="8" y="24"/>
                  </a:lnTo>
                  <a:lnTo>
                    <a:pt x="14" y="17"/>
                  </a:lnTo>
                  <a:lnTo>
                    <a:pt x="14" y="9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7" y="3"/>
                  </a:lnTo>
                  <a:lnTo>
                    <a:pt x="37" y="7"/>
                  </a:lnTo>
                  <a:lnTo>
                    <a:pt x="44" y="11"/>
                  </a:lnTo>
                  <a:lnTo>
                    <a:pt x="52" y="15"/>
                  </a:lnTo>
                  <a:lnTo>
                    <a:pt x="62" y="17"/>
                  </a:lnTo>
                  <a:lnTo>
                    <a:pt x="73" y="17"/>
                  </a:lnTo>
                  <a:lnTo>
                    <a:pt x="81" y="15"/>
                  </a:lnTo>
                  <a:lnTo>
                    <a:pt x="86" y="13"/>
                  </a:lnTo>
                  <a:lnTo>
                    <a:pt x="88" y="13"/>
                  </a:lnTo>
                  <a:lnTo>
                    <a:pt x="96" y="17"/>
                  </a:lnTo>
                  <a:lnTo>
                    <a:pt x="94" y="21"/>
                  </a:lnTo>
                  <a:lnTo>
                    <a:pt x="94" y="23"/>
                  </a:lnTo>
                  <a:lnTo>
                    <a:pt x="92" y="28"/>
                  </a:lnTo>
                  <a:lnTo>
                    <a:pt x="88" y="32"/>
                  </a:lnTo>
                  <a:lnTo>
                    <a:pt x="83" y="36"/>
                  </a:lnTo>
                  <a:lnTo>
                    <a:pt x="77" y="40"/>
                  </a:lnTo>
                  <a:lnTo>
                    <a:pt x="69" y="42"/>
                  </a:lnTo>
                  <a:lnTo>
                    <a:pt x="63" y="42"/>
                  </a:lnTo>
                  <a:lnTo>
                    <a:pt x="58" y="46"/>
                  </a:lnTo>
                  <a:lnTo>
                    <a:pt x="54" y="44"/>
                  </a:lnTo>
                  <a:lnTo>
                    <a:pt x="52" y="44"/>
                  </a:lnTo>
                  <a:lnTo>
                    <a:pt x="52" y="48"/>
                  </a:lnTo>
                  <a:lnTo>
                    <a:pt x="52" y="53"/>
                  </a:lnTo>
                  <a:lnTo>
                    <a:pt x="48" y="57"/>
                  </a:lnTo>
                  <a:lnTo>
                    <a:pt x="39" y="57"/>
                  </a:lnTo>
                  <a:lnTo>
                    <a:pt x="31" y="55"/>
                  </a:lnTo>
                  <a:lnTo>
                    <a:pt x="25" y="57"/>
                  </a:lnTo>
                  <a:lnTo>
                    <a:pt x="17" y="61"/>
                  </a:lnTo>
                  <a:lnTo>
                    <a:pt x="12" y="59"/>
                  </a:lnTo>
                  <a:lnTo>
                    <a:pt x="8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894640" y="3575880"/>
              <a:ext cx="12600" cy="21240"/>
            </a:xfrm>
            <a:custGeom>
              <a:avLst/>
              <a:gdLst/>
              <a:ahLst/>
              <a:rect l="l" t="t" r="r" b="b"/>
              <a:pathLst>
                <a:path w="46" h="61">
                  <a:moveTo>
                    <a:pt x="44" y="33"/>
                  </a:moveTo>
                  <a:lnTo>
                    <a:pt x="37" y="40"/>
                  </a:lnTo>
                  <a:lnTo>
                    <a:pt x="31" y="46"/>
                  </a:lnTo>
                  <a:lnTo>
                    <a:pt x="27" y="52"/>
                  </a:lnTo>
                  <a:lnTo>
                    <a:pt x="14" y="61"/>
                  </a:lnTo>
                  <a:lnTo>
                    <a:pt x="8" y="60"/>
                  </a:lnTo>
                  <a:lnTo>
                    <a:pt x="6" y="52"/>
                  </a:lnTo>
                  <a:lnTo>
                    <a:pt x="4" y="42"/>
                  </a:lnTo>
                  <a:lnTo>
                    <a:pt x="2" y="29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4" y="8"/>
                  </a:lnTo>
                  <a:lnTo>
                    <a:pt x="18" y="4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5" y="4"/>
                  </a:lnTo>
                  <a:lnTo>
                    <a:pt x="39" y="8"/>
                  </a:lnTo>
                  <a:lnTo>
                    <a:pt x="42" y="12"/>
                  </a:lnTo>
                  <a:lnTo>
                    <a:pt x="46" y="12"/>
                  </a:lnTo>
                  <a:lnTo>
                    <a:pt x="44" y="3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5927400" y="3508560"/>
              <a:ext cx="21240" cy="37080"/>
            </a:xfrm>
            <a:custGeom>
              <a:avLst/>
              <a:gdLst/>
              <a:ahLst/>
              <a:rect l="l" t="t" r="r" b="b"/>
              <a:pathLst>
                <a:path w="79" h="108">
                  <a:moveTo>
                    <a:pt x="73" y="98"/>
                  </a:moveTo>
                  <a:lnTo>
                    <a:pt x="67" y="94"/>
                  </a:lnTo>
                  <a:lnTo>
                    <a:pt x="60" y="87"/>
                  </a:lnTo>
                  <a:lnTo>
                    <a:pt x="58" y="77"/>
                  </a:lnTo>
                  <a:lnTo>
                    <a:pt x="58" y="73"/>
                  </a:lnTo>
                  <a:lnTo>
                    <a:pt x="54" y="68"/>
                  </a:lnTo>
                  <a:lnTo>
                    <a:pt x="50" y="64"/>
                  </a:lnTo>
                  <a:lnTo>
                    <a:pt x="48" y="58"/>
                  </a:lnTo>
                  <a:lnTo>
                    <a:pt x="48" y="54"/>
                  </a:lnTo>
                  <a:lnTo>
                    <a:pt x="46" y="50"/>
                  </a:lnTo>
                  <a:lnTo>
                    <a:pt x="48" y="45"/>
                  </a:lnTo>
                  <a:lnTo>
                    <a:pt x="54" y="39"/>
                  </a:lnTo>
                  <a:lnTo>
                    <a:pt x="56" y="35"/>
                  </a:lnTo>
                  <a:lnTo>
                    <a:pt x="54" y="35"/>
                  </a:lnTo>
                  <a:lnTo>
                    <a:pt x="54" y="31"/>
                  </a:lnTo>
                  <a:lnTo>
                    <a:pt x="54" y="25"/>
                  </a:lnTo>
                  <a:lnTo>
                    <a:pt x="52" y="22"/>
                  </a:lnTo>
                  <a:lnTo>
                    <a:pt x="44" y="16"/>
                  </a:lnTo>
                  <a:lnTo>
                    <a:pt x="43" y="12"/>
                  </a:lnTo>
                  <a:lnTo>
                    <a:pt x="39" y="10"/>
                  </a:lnTo>
                  <a:lnTo>
                    <a:pt x="31" y="10"/>
                  </a:lnTo>
                  <a:lnTo>
                    <a:pt x="27" y="6"/>
                  </a:lnTo>
                  <a:lnTo>
                    <a:pt x="23" y="2"/>
                  </a:lnTo>
                  <a:lnTo>
                    <a:pt x="16" y="0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6"/>
                  </a:lnTo>
                  <a:lnTo>
                    <a:pt x="0" y="14"/>
                  </a:lnTo>
                  <a:lnTo>
                    <a:pt x="6" y="20"/>
                  </a:lnTo>
                  <a:lnTo>
                    <a:pt x="10" y="25"/>
                  </a:lnTo>
                  <a:lnTo>
                    <a:pt x="14" y="33"/>
                  </a:lnTo>
                  <a:lnTo>
                    <a:pt x="14" y="39"/>
                  </a:lnTo>
                  <a:lnTo>
                    <a:pt x="12" y="52"/>
                  </a:lnTo>
                  <a:lnTo>
                    <a:pt x="14" y="62"/>
                  </a:lnTo>
                  <a:lnTo>
                    <a:pt x="14" y="70"/>
                  </a:lnTo>
                  <a:lnTo>
                    <a:pt x="16" y="71"/>
                  </a:lnTo>
                  <a:lnTo>
                    <a:pt x="25" y="77"/>
                  </a:lnTo>
                  <a:lnTo>
                    <a:pt x="31" y="83"/>
                  </a:lnTo>
                  <a:lnTo>
                    <a:pt x="35" y="87"/>
                  </a:lnTo>
                  <a:lnTo>
                    <a:pt x="41" y="93"/>
                  </a:lnTo>
                  <a:lnTo>
                    <a:pt x="48" y="98"/>
                  </a:lnTo>
                  <a:lnTo>
                    <a:pt x="52" y="104"/>
                  </a:lnTo>
                  <a:lnTo>
                    <a:pt x="64" y="106"/>
                  </a:lnTo>
                  <a:lnTo>
                    <a:pt x="67" y="108"/>
                  </a:lnTo>
                  <a:lnTo>
                    <a:pt x="73" y="106"/>
                  </a:lnTo>
                  <a:lnTo>
                    <a:pt x="79" y="104"/>
                  </a:lnTo>
                  <a:lnTo>
                    <a:pt x="75" y="100"/>
                  </a:lnTo>
                  <a:lnTo>
                    <a:pt x="73" y="9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5902200" y="3513960"/>
              <a:ext cx="39240" cy="43920"/>
            </a:xfrm>
            <a:custGeom>
              <a:avLst/>
              <a:gdLst/>
              <a:ahLst/>
              <a:rect l="l" t="t" r="r" b="b"/>
              <a:pathLst>
                <a:path w="146" h="138">
                  <a:moveTo>
                    <a:pt x="146" y="92"/>
                  </a:moveTo>
                  <a:lnTo>
                    <a:pt x="142" y="98"/>
                  </a:lnTo>
                  <a:lnTo>
                    <a:pt x="137" y="100"/>
                  </a:lnTo>
                  <a:lnTo>
                    <a:pt x="133" y="102"/>
                  </a:lnTo>
                  <a:lnTo>
                    <a:pt x="131" y="109"/>
                  </a:lnTo>
                  <a:lnTo>
                    <a:pt x="135" y="117"/>
                  </a:lnTo>
                  <a:lnTo>
                    <a:pt x="140" y="121"/>
                  </a:lnTo>
                  <a:lnTo>
                    <a:pt x="142" y="123"/>
                  </a:lnTo>
                  <a:lnTo>
                    <a:pt x="137" y="127"/>
                  </a:lnTo>
                  <a:lnTo>
                    <a:pt x="133" y="127"/>
                  </a:lnTo>
                  <a:lnTo>
                    <a:pt x="123" y="129"/>
                  </a:lnTo>
                  <a:lnTo>
                    <a:pt x="121" y="129"/>
                  </a:lnTo>
                  <a:lnTo>
                    <a:pt x="117" y="129"/>
                  </a:lnTo>
                  <a:lnTo>
                    <a:pt x="113" y="129"/>
                  </a:lnTo>
                  <a:lnTo>
                    <a:pt x="110" y="132"/>
                  </a:lnTo>
                  <a:lnTo>
                    <a:pt x="106" y="134"/>
                  </a:lnTo>
                  <a:lnTo>
                    <a:pt x="104" y="134"/>
                  </a:lnTo>
                  <a:lnTo>
                    <a:pt x="98" y="138"/>
                  </a:lnTo>
                  <a:lnTo>
                    <a:pt x="96" y="136"/>
                  </a:lnTo>
                  <a:lnTo>
                    <a:pt x="87" y="134"/>
                  </a:lnTo>
                  <a:lnTo>
                    <a:pt x="85" y="138"/>
                  </a:lnTo>
                  <a:lnTo>
                    <a:pt x="83" y="138"/>
                  </a:lnTo>
                  <a:lnTo>
                    <a:pt x="79" y="136"/>
                  </a:lnTo>
                  <a:lnTo>
                    <a:pt x="75" y="132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2" y="121"/>
                  </a:lnTo>
                  <a:lnTo>
                    <a:pt x="64" y="125"/>
                  </a:lnTo>
                  <a:lnTo>
                    <a:pt x="64" y="130"/>
                  </a:lnTo>
                  <a:lnTo>
                    <a:pt x="60" y="132"/>
                  </a:lnTo>
                  <a:lnTo>
                    <a:pt x="54" y="136"/>
                  </a:lnTo>
                  <a:lnTo>
                    <a:pt x="48" y="136"/>
                  </a:lnTo>
                  <a:lnTo>
                    <a:pt x="46" y="134"/>
                  </a:lnTo>
                  <a:lnTo>
                    <a:pt x="42" y="136"/>
                  </a:lnTo>
                  <a:lnTo>
                    <a:pt x="39" y="136"/>
                  </a:lnTo>
                  <a:lnTo>
                    <a:pt x="37" y="134"/>
                  </a:lnTo>
                  <a:lnTo>
                    <a:pt x="35" y="132"/>
                  </a:lnTo>
                  <a:lnTo>
                    <a:pt x="31" y="132"/>
                  </a:lnTo>
                  <a:lnTo>
                    <a:pt x="27" y="132"/>
                  </a:lnTo>
                  <a:lnTo>
                    <a:pt x="31" y="127"/>
                  </a:lnTo>
                  <a:lnTo>
                    <a:pt x="31" y="123"/>
                  </a:lnTo>
                  <a:lnTo>
                    <a:pt x="33" y="119"/>
                  </a:lnTo>
                  <a:lnTo>
                    <a:pt x="35" y="117"/>
                  </a:lnTo>
                  <a:lnTo>
                    <a:pt x="39" y="115"/>
                  </a:lnTo>
                  <a:lnTo>
                    <a:pt x="39" y="111"/>
                  </a:lnTo>
                  <a:lnTo>
                    <a:pt x="37" y="105"/>
                  </a:lnTo>
                  <a:lnTo>
                    <a:pt x="35" y="100"/>
                  </a:lnTo>
                  <a:lnTo>
                    <a:pt x="31" y="96"/>
                  </a:lnTo>
                  <a:lnTo>
                    <a:pt x="29" y="92"/>
                  </a:lnTo>
                  <a:lnTo>
                    <a:pt x="27" y="90"/>
                  </a:lnTo>
                  <a:lnTo>
                    <a:pt x="23" y="90"/>
                  </a:lnTo>
                  <a:lnTo>
                    <a:pt x="12" y="88"/>
                  </a:lnTo>
                  <a:lnTo>
                    <a:pt x="6" y="92"/>
                  </a:lnTo>
                  <a:lnTo>
                    <a:pt x="2" y="90"/>
                  </a:lnTo>
                  <a:lnTo>
                    <a:pt x="0" y="82"/>
                  </a:lnTo>
                  <a:lnTo>
                    <a:pt x="2" y="77"/>
                  </a:lnTo>
                  <a:lnTo>
                    <a:pt x="4" y="75"/>
                  </a:lnTo>
                  <a:lnTo>
                    <a:pt x="10" y="73"/>
                  </a:lnTo>
                  <a:lnTo>
                    <a:pt x="12" y="69"/>
                  </a:lnTo>
                  <a:lnTo>
                    <a:pt x="14" y="65"/>
                  </a:lnTo>
                  <a:lnTo>
                    <a:pt x="12" y="56"/>
                  </a:lnTo>
                  <a:lnTo>
                    <a:pt x="10" y="52"/>
                  </a:lnTo>
                  <a:lnTo>
                    <a:pt x="8" y="46"/>
                  </a:lnTo>
                  <a:lnTo>
                    <a:pt x="12" y="44"/>
                  </a:lnTo>
                  <a:lnTo>
                    <a:pt x="16" y="34"/>
                  </a:lnTo>
                  <a:lnTo>
                    <a:pt x="19" y="29"/>
                  </a:lnTo>
                  <a:lnTo>
                    <a:pt x="25" y="25"/>
                  </a:lnTo>
                  <a:lnTo>
                    <a:pt x="27" y="19"/>
                  </a:lnTo>
                  <a:lnTo>
                    <a:pt x="33" y="21"/>
                  </a:lnTo>
                  <a:lnTo>
                    <a:pt x="39" y="23"/>
                  </a:lnTo>
                  <a:lnTo>
                    <a:pt x="46" y="23"/>
                  </a:lnTo>
                  <a:lnTo>
                    <a:pt x="54" y="19"/>
                  </a:lnTo>
                  <a:lnTo>
                    <a:pt x="58" y="15"/>
                  </a:lnTo>
                  <a:lnTo>
                    <a:pt x="62" y="10"/>
                  </a:lnTo>
                  <a:lnTo>
                    <a:pt x="71" y="10"/>
                  </a:lnTo>
                  <a:lnTo>
                    <a:pt x="77" y="4"/>
                  </a:lnTo>
                  <a:lnTo>
                    <a:pt x="81" y="2"/>
                  </a:lnTo>
                  <a:lnTo>
                    <a:pt x="85" y="0"/>
                  </a:lnTo>
                  <a:lnTo>
                    <a:pt x="89" y="2"/>
                  </a:lnTo>
                  <a:lnTo>
                    <a:pt x="94" y="2"/>
                  </a:lnTo>
                  <a:lnTo>
                    <a:pt x="100" y="8"/>
                  </a:lnTo>
                  <a:lnTo>
                    <a:pt x="104" y="13"/>
                  </a:lnTo>
                  <a:lnTo>
                    <a:pt x="108" y="21"/>
                  </a:lnTo>
                  <a:lnTo>
                    <a:pt x="108" y="27"/>
                  </a:lnTo>
                  <a:lnTo>
                    <a:pt x="106" y="40"/>
                  </a:lnTo>
                  <a:lnTo>
                    <a:pt x="108" y="50"/>
                  </a:lnTo>
                  <a:lnTo>
                    <a:pt x="108" y="58"/>
                  </a:lnTo>
                  <a:lnTo>
                    <a:pt x="110" y="59"/>
                  </a:lnTo>
                  <a:lnTo>
                    <a:pt x="119" y="65"/>
                  </a:lnTo>
                  <a:lnTo>
                    <a:pt x="125" y="71"/>
                  </a:lnTo>
                  <a:lnTo>
                    <a:pt x="129" y="75"/>
                  </a:lnTo>
                  <a:lnTo>
                    <a:pt x="135" y="81"/>
                  </a:lnTo>
                  <a:lnTo>
                    <a:pt x="142" y="86"/>
                  </a:lnTo>
                  <a:lnTo>
                    <a:pt x="146" y="9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5857560" y="3556080"/>
              <a:ext cx="66240" cy="56880"/>
            </a:xfrm>
            <a:custGeom>
              <a:avLst/>
              <a:gdLst/>
              <a:ahLst/>
              <a:rect l="l" t="t" r="r" b="b"/>
              <a:pathLst>
                <a:path w="228" h="178">
                  <a:moveTo>
                    <a:pt x="184" y="23"/>
                  </a:moveTo>
                  <a:lnTo>
                    <a:pt x="182" y="27"/>
                  </a:lnTo>
                  <a:lnTo>
                    <a:pt x="178" y="28"/>
                  </a:lnTo>
                  <a:lnTo>
                    <a:pt x="174" y="28"/>
                  </a:lnTo>
                  <a:lnTo>
                    <a:pt x="169" y="30"/>
                  </a:lnTo>
                  <a:lnTo>
                    <a:pt x="165" y="32"/>
                  </a:lnTo>
                  <a:lnTo>
                    <a:pt x="161" y="32"/>
                  </a:lnTo>
                  <a:lnTo>
                    <a:pt x="159" y="36"/>
                  </a:lnTo>
                  <a:lnTo>
                    <a:pt x="157" y="38"/>
                  </a:lnTo>
                  <a:lnTo>
                    <a:pt x="153" y="40"/>
                  </a:lnTo>
                  <a:lnTo>
                    <a:pt x="151" y="44"/>
                  </a:lnTo>
                  <a:lnTo>
                    <a:pt x="149" y="42"/>
                  </a:lnTo>
                  <a:lnTo>
                    <a:pt x="146" y="40"/>
                  </a:lnTo>
                  <a:lnTo>
                    <a:pt x="140" y="36"/>
                  </a:lnTo>
                  <a:lnTo>
                    <a:pt x="136" y="32"/>
                  </a:lnTo>
                  <a:lnTo>
                    <a:pt x="128" y="32"/>
                  </a:lnTo>
                  <a:lnTo>
                    <a:pt x="119" y="28"/>
                  </a:lnTo>
                  <a:lnTo>
                    <a:pt x="111" y="25"/>
                  </a:lnTo>
                  <a:lnTo>
                    <a:pt x="111" y="25"/>
                  </a:lnTo>
                  <a:lnTo>
                    <a:pt x="103" y="25"/>
                  </a:lnTo>
                  <a:lnTo>
                    <a:pt x="96" y="23"/>
                  </a:lnTo>
                  <a:lnTo>
                    <a:pt x="92" y="19"/>
                  </a:lnTo>
                  <a:lnTo>
                    <a:pt x="86" y="13"/>
                  </a:lnTo>
                  <a:lnTo>
                    <a:pt x="78" y="11"/>
                  </a:lnTo>
                  <a:lnTo>
                    <a:pt x="73" y="7"/>
                  </a:lnTo>
                  <a:lnTo>
                    <a:pt x="71" y="0"/>
                  </a:lnTo>
                  <a:lnTo>
                    <a:pt x="69" y="2"/>
                  </a:lnTo>
                  <a:lnTo>
                    <a:pt x="65" y="7"/>
                  </a:lnTo>
                  <a:lnTo>
                    <a:pt x="61" y="9"/>
                  </a:lnTo>
                  <a:lnTo>
                    <a:pt x="57" y="9"/>
                  </a:lnTo>
                  <a:lnTo>
                    <a:pt x="55" y="15"/>
                  </a:lnTo>
                  <a:lnTo>
                    <a:pt x="52" y="23"/>
                  </a:lnTo>
                  <a:lnTo>
                    <a:pt x="48" y="21"/>
                  </a:lnTo>
                  <a:lnTo>
                    <a:pt x="40" y="15"/>
                  </a:lnTo>
                  <a:lnTo>
                    <a:pt x="34" y="13"/>
                  </a:lnTo>
                  <a:lnTo>
                    <a:pt x="25" y="15"/>
                  </a:lnTo>
                  <a:lnTo>
                    <a:pt x="21" y="17"/>
                  </a:lnTo>
                  <a:lnTo>
                    <a:pt x="23" y="25"/>
                  </a:lnTo>
                  <a:lnTo>
                    <a:pt x="23" y="28"/>
                  </a:lnTo>
                  <a:lnTo>
                    <a:pt x="23" y="34"/>
                  </a:lnTo>
                  <a:lnTo>
                    <a:pt x="21" y="40"/>
                  </a:lnTo>
                  <a:lnTo>
                    <a:pt x="21" y="46"/>
                  </a:lnTo>
                  <a:lnTo>
                    <a:pt x="25" y="53"/>
                  </a:lnTo>
                  <a:lnTo>
                    <a:pt x="25" y="59"/>
                  </a:lnTo>
                  <a:lnTo>
                    <a:pt x="21" y="67"/>
                  </a:lnTo>
                  <a:lnTo>
                    <a:pt x="17" y="65"/>
                  </a:lnTo>
                  <a:lnTo>
                    <a:pt x="15" y="71"/>
                  </a:lnTo>
                  <a:lnTo>
                    <a:pt x="11" y="75"/>
                  </a:lnTo>
                  <a:lnTo>
                    <a:pt x="9" y="75"/>
                  </a:lnTo>
                  <a:lnTo>
                    <a:pt x="4" y="80"/>
                  </a:lnTo>
                  <a:lnTo>
                    <a:pt x="2" y="82"/>
                  </a:lnTo>
                  <a:lnTo>
                    <a:pt x="0" y="86"/>
                  </a:lnTo>
                  <a:lnTo>
                    <a:pt x="2" y="88"/>
                  </a:lnTo>
                  <a:lnTo>
                    <a:pt x="2" y="86"/>
                  </a:lnTo>
                  <a:lnTo>
                    <a:pt x="4" y="84"/>
                  </a:lnTo>
                  <a:lnTo>
                    <a:pt x="5" y="84"/>
                  </a:lnTo>
                  <a:lnTo>
                    <a:pt x="7" y="86"/>
                  </a:lnTo>
                  <a:lnTo>
                    <a:pt x="7" y="88"/>
                  </a:lnTo>
                  <a:lnTo>
                    <a:pt x="7" y="94"/>
                  </a:lnTo>
                  <a:lnTo>
                    <a:pt x="4" y="96"/>
                  </a:lnTo>
                  <a:lnTo>
                    <a:pt x="4" y="101"/>
                  </a:lnTo>
                  <a:lnTo>
                    <a:pt x="7" y="107"/>
                  </a:lnTo>
                  <a:lnTo>
                    <a:pt x="11" y="113"/>
                  </a:lnTo>
                  <a:lnTo>
                    <a:pt x="17" y="115"/>
                  </a:lnTo>
                  <a:lnTo>
                    <a:pt x="19" y="115"/>
                  </a:lnTo>
                  <a:lnTo>
                    <a:pt x="23" y="117"/>
                  </a:lnTo>
                  <a:lnTo>
                    <a:pt x="23" y="115"/>
                  </a:lnTo>
                  <a:lnTo>
                    <a:pt x="25" y="113"/>
                  </a:lnTo>
                  <a:lnTo>
                    <a:pt x="27" y="115"/>
                  </a:lnTo>
                  <a:lnTo>
                    <a:pt x="27" y="119"/>
                  </a:lnTo>
                  <a:lnTo>
                    <a:pt x="28" y="121"/>
                  </a:lnTo>
                  <a:lnTo>
                    <a:pt x="30" y="124"/>
                  </a:lnTo>
                  <a:lnTo>
                    <a:pt x="34" y="123"/>
                  </a:lnTo>
                  <a:lnTo>
                    <a:pt x="36" y="119"/>
                  </a:lnTo>
                  <a:lnTo>
                    <a:pt x="38" y="121"/>
                  </a:lnTo>
                  <a:lnTo>
                    <a:pt x="42" y="123"/>
                  </a:lnTo>
                  <a:lnTo>
                    <a:pt x="44" y="124"/>
                  </a:lnTo>
                  <a:lnTo>
                    <a:pt x="46" y="123"/>
                  </a:lnTo>
                  <a:lnTo>
                    <a:pt x="52" y="126"/>
                  </a:lnTo>
                  <a:lnTo>
                    <a:pt x="55" y="126"/>
                  </a:lnTo>
                  <a:lnTo>
                    <a:pt x="59" y="123"/>
                  </a:lnTo>
                  <a:lnTo>
                    <a:pt x="63" y="123"/>
                  </a:lnTo>
                  <a:lnTo>
                    <a:pt x="67" y="124"/>
                  </a:lnTo>
                  <a:lnTo>
                    <a:pt x="73" y="126"/>
                  </a:lnTo>
                  <a:lnTo>
                    <a:pt x="76" y="126"/>
                  </a:lnTo>
                  <a:lnTo>
                    <a:pt x="78" y="128"/>
                  </a:lnTo>
                  <a:lnTo>
                    <a:pt x="84" y="130"/>
                  </a:lnTo>
                  <a:lnTo>
                    <a:pt x="88" y="130"/>
                  </a:lnTo>
                  <a:lnTo>
                    <a:pt x="92" y="128"/>
                  </a:lnTo>
                  <a:lnTo>
                    <a:pt x="96" y="128"/>
                  </a:lnTo>
                  <a:lnTo>
                    <a:pt x="103" y="130"/>
                  </a:lnTo>
                  <a:lnTo>
                    <a:pt x="105" y="130"/>
                  </a:lnTo>
                  <a:lnTo>
                    <a:pt x="107" y="136"/>
                  </a:lnTo>
                  <a:lnTo>
                    <a:pt x="109" y="138"/>
                  </a:lnTo>
                  <a:lnTo>
                    <a:pt x="109" y="136"/>
                  </a:lnTo>
                  <a:lnTo>
                    <a:pt x="111" y="136"/>
                  </a:lnTo>
                  <a:lnTo>
                    <a:pt x="113" y="138"/>
                  </a:lnTo>
                  <a:lnTo>
                    <a:pt x="113" y="142"/>
                  </a:lnTo>
                  <a:lnTo>
                    <a:pt x="115" y="146"/>
                  </a:lnTo>
                  <a:lnTo>
                    <a:pt x="115" y="151"/>
                  </a:lnTo>
                  <a:lnTo>
                    <a:pt x="117" y="153"/>
                  </a:lnTo>
                  <a:lnTo>
                    <a:pt x="119" y="157"/>
                  </a:lnTo>
                  <a:lnTo>
                    <a:pt x="121" y="161"/>
                  </a:lnTo>
                  <a:lnTo>
                    <a:pt x="126" y="163"/>
                  </a:lnTo>
                  <a:lnTo>
                    <a:pt x="134" y="167"/>
                  </a:lnTo>
                  <a:lnTo>
                    <a:pt x="140" y="169"/>
                  </a:lnTo>
                  <a:lnTo>
                    <a:pt x="144" y="174"/>
                  </a:lnTo>
                  <a:lnTo>
                    <a:pt x="144" y="178"/>
                  </a:lnTo>
                  <a:lnTo>
                    <a:pt x="147" y="178"/>
                  </a:lnTo>
                  <a:lnTo>
                    <a:pt x="155" y="176"/>
                  </a:lnTo>
                  <a:lnTo>
                    <a:pt x="163" y="172"/>
                  </a:lnTo>
                  <a:lnTo>
                    <a:pt x="167" y="169"/>
                  </a:lnTo>
                  <a:lnTo>
                    <a:pt x="170" y="169"/>
                  </a:lnTo>
                  <a:lnTo>
                    <a:pt x="176" y="170"/>
                  </a:lnTo>
                  <a:lnTo>
                    <a:pt x="178" y="169"/>
                  </a:lnTo>
                  <a:lnTo>
                    <a:pt x="182" y="170"/>
                  </a:lnTo>
                  <a:lnTo>
                    <a:pt x="184" y="170"/>
                  </a:lnTo>
                  <a:lnTo>
                    <a:pt x="188" y="165"/>
                  </a:lnTo>
                  <a:lnTo>
                    <a:pt x="192" y="159"/>
                  </a:lnTo>
                  <a:lnTo>
                    <a:pt x="193" y="155"/>
                  </a:lnTo>
                  <a:lnTo>
                    <a:pt x="197" y="153"/>
                  </a:lnTo>
                  <a:lnTo>
                    <a:pt x="199" y="153"/>
                  </a:lnTo>
                  <a:lnTo>
                    <a:pt x="203" y="147"/>
                  </a:lnTo>
                  <a:lnTo>
                    <a:pt x="207" y="144"/>
                  </a:lnTo>
                  <a:lnTo>
                    <a:pt x="211" y="144"/>
                  </a:lnTo>
                  <a:lnTo>
                    <a:pt x="211" y="140"/>
                  </a:lnTo>
                  <a:lnTo>
                    <a:pt x="213" y="138"/>
                  </a:lnTo>
                  <a:lnTo>
                    <a:pt x="213" y="136"/>
                  </a:lnTo>
                  <a:lnTo>
                    <a:pt x="215" y="134"/>
                  </a:lnTo>
                  <a:lnTo>
                    <a:pt x="218" y="132"/>
                  </a:lnTo>
                  <a:lnTo>
                    <a:pt x="224" y="130"/>
                  </a:lnTo>
                  <a:lnTo>
                    <a:pt x="228" y="124"/>
                  </a:lnTo>
                  <a:lnTo>
                    <a:pt x="226" y="121"/>
                  </a:lnTo>
                  <a:lnTo>
                    <a:pt x="224" y="117"/>
                  </a:lnTo>
                  <a:lnTo>
                    <a:pt x="222" y="113"/>
                  </a:lnTo>
                  <a:lnTo>
                    <a:pt x="217" y="113"/>
                  </a:lnTo>
                  <a:lnTo>
                    <a:pt x="215" y="115"/>
                  </a:lnTo>
                  <a:lnTo>
                    <a:pt x="215" y="113"/>
                  </a:lnTo>
                  <a:lnTo>
                    <a:pt x="213" y="109"/>
                  </a:lnTo>
                  <a:lnTo>
                    <a:pt x="209" y="105"/>
                  </a:lnTo>
                  <a:lnTo>
                    <a:pt x="205" y="103"/>
                  </a:lnTo>
                  <a:lnTo>
                    <a:pt x="199" y="103"/>
                  </a:lnTo>
                  <a:lnTo>
                    <a:pt x="197" y="105"/>
                  </a:lnTo>
                  <a:lnTo>
                    <a:pt x="190" y="103"/>
                  </a:lnTo>
                  <a:lnTo>
                    <a:pt x="188" y="101"/>
                  </a:lnTo>
                  <a:lnTo>
                    <a:pt x="180" y="98"/>
                  </a:lnTo>
                  <a:lnTo>
                    <a:pt x="172" y="96"/>
                  </a:lnTo>
                  <a:lnTo>
                    <a:pt x="165" y="103"/>
                  </a:lnTo>
                  <a:lnTo>
                    <a:pt x="159" y="109"/>
                  </a:lnTo>
                  <a:lnTo>
                    <a:pt x="155" y="115"/>
                  </a:lnTo>
                  <a:lnTo>
                    <a:pt x="142" y="124"/>
                  </a:lnTo>
                  <a:lnTo>
                    <a:pt x="136" y="123"/>
                  </a:lnTo>
                  <a:lnTo>
                    <a:pt x="134" y="115"/>
                  </a:lnTo>
                  <a:lnTo>
                    <a:pt x="132" y="105"/>
                  </a:lnTo>
                  <a:lnTo>
                    <a:pt x="130" y="92"/>
                  </a:lnTo>
                  <a:lnTo>
                    <a:pt x="130" y="82"/>
                  </a:lnTo>
                  <a:lnTo>
                    <a:pt x="128" y="75"/>
                  </a:lnTo>
                  <a:lnTo>
                    <a:pt x="132" y="73"/>
                  </a:lnTo>
                  <a:lnTo>
                    <a:pt x="136" y="73"/>
                  </a:lnTo>
                  <a:lnTo>
                    <a:pt x="142" y="71"/>
                  </a:lnTo>
                  <a:lnTo>
                    <a:pt x="146" y="67"/>
                  </a:lnTo>
                  <a:lnTo>
                    <a:pt x="153" y="63"/>
                  </a:lnTo>
                  <a:lnTo>
                    <a:pt x="159" y="63"/>
                  </a:lnTo>
                  <a:lnTo>
                    <a:pt x="163" y="67"/>
                  </a:lnTo>
                  <a:lnTo>
                    <a:pt x="167" y="71"/>
                  </a:lnTo>
                  <a:lnTo>
                    <a:pt x="170" y="75"/>
                  </a:lnTo>
                  <a:lnTo>
                    <a:pt x="174" y="75"/>
                  </a:lnTo>
                  <a:lnTo>
                    <a:pt x="174" y="65"/>
                  </a:lnTo>
                  <a:lnTo>
                    <a:pt x="174" y="61"/>
                  </a:lnTo>
                  <a:lnTo>
                    <a:pt x="174" y="57"/>
                  </a:lnTo>
                  <a:lnTo>
                    <a:pt x="176" y="55"/>
                  </a:lnTo>
                  <a:lnTo>
                    <a:pt x="178" y="53"/>
                  </a:lnTo>
                  <a:lnTo>
                    <a:pt x="182" y="50"/>
                  </a:lnTo>
                  <a:lnTo>
                    <a:pt x="182" y="46"/>
                  </a:lnTo>
                  <a:lnTo>
                    <a:pt x="184" y="40"/>
                  </a:lnTo>
                  <a:lnTo>
                    <a:pt x="186" y="36"/>
                  </a:lnTo>
                  <a:lnTo>
                    <a:pt x="188" y="30"/>
                  </a:lnTo>
                  <a:lnTo>
                    <a:pt x="188" y="25"/>
                  </a:lnTo>
                  <a:lnTo>
                    <a:pt x="184" y="2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5859000" y="3537000"/>
              <a:ext cx="51840" cy="33480"/>
            </a:xfrm>
            <a:custGeom>
              <a:avLst/>
              <a:gdLst/>
              <a:ahLst/>
              <a:rect l="l" t="t" r="r" b="b"/>
              <a:pathLst>
                <a:path w="186" h="98">
                  <a:moveTo>
                    <a:pt x="21" y="2"/>
                  </a:moveTo>
                  <a:lnTo>
                    <a:pt x="24" y="2"/>
                  </a:lnTo>
                  <a:lnTo>
                    <a:pt x="30" y="4"/>
                  </a:lnTo>
                  <a:lnTo>
                    <a:pt x="34" y="8"/>
                  </a:lnTo>
                  <a:lnTo>
                    <a:pt x="38" y="10"/>
                  </a:lnTo>
                  <a:lnTo>
                    <a:pt x="40" y="8"/>
                  </a:lnTo>
                  <a:lnTo>
                    <a:pt x="42" y="8"/>
                  </a:lnTo>
                  <a:lnTo>
                    <a:pt x="46" y="8"/>
                  </a:lnTo>
                  <a:lnTo>
                    <a:pt x="51" y="6"/>
                  </a:lnTo>
                  <a:lnTo>
                    <a:pt x="55" y="6"/>
                  </a:lnTo>
                  <a:lnTo>
                    <a:pt x="59" y="4"/>
                  </a:lnTo>
                  <a:lnTo>
                    <a:pt x="61" y="4"/>
                  </a:lnTo>
                  <a:lnTo>
                    <a:pt x="63" y="6"/>
                  </a:lnTo>
                  <a:lnTo>
                    <a:pt x="67" y="4"/>
                  </a:lnTo>
                  <a:lnTo>
                    <a:pt x="69" y="6"/>
                  </a:lnTo>
                  <a:lnTo>
                    <a:pt x="72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2" y="8"/>
                  </a:lnTo>
                  <a:lnTo>
                    <a:pt x="84" y="8"/>
                  </a:lnTo>
                  <a:lnTo>
                    <a:pt x="86" y="10"/>
                  </a:lnTo>
                  <a:lnTo>
                    <a:pt x="88" y="11"/>
                  </a:lnTo>
                  <a:lnTo>
                    <a:pt x="92" y="10"/>
                  </a:lnTo>
                  <a:lnTo>
                    <a:pt x="94" y="10"/>
                  </a:lnTo>
                  <a:lnTo>
                    <a:pt x="99" y="10"/>
                  </a:lnTo>
                  <a:lnTo>
                    <a:pt x="101" y="15"/>
                  </a:lnTo>
                  <a:lnTo>
                    <a:pt x="101" y="15"/>
                  </a:lnTo>
                  <a:lnTo>
                    <a:pt x="101" y="19"/>
                  </a:lnTo>
                  <a:lnTo>
                    <a:pt x="103" y="21"/>
                  </a:lnTo>
                  <a:lnTo>
                    <a:pt x="107" y="21"/>
                  </a:lnTo>
                  <a:lnTo>
                    <a:pt x="111" y="17"/>
                  </a:lnTo>
                  <a:lnTo>
                    <a:pt x="113" y="13"/>
                  </a:lnTo>
                  <a:lnTo>
                    <a:pt x="115" y="8"/>
                  </a:lnTo>
                  <a:lnTo>
                    <a:pt x="119" y="4"/>
                  </a:lnTo>
                  <a:lnTo>
                    <a:pt x="124" y="2"/>
                  </a:lnTo>
                  <a:lnTo>
                    <a:pt x="128" y="0"/>
                  </a:lnTo>
                  <a:lnTo>
                    <a:pt x="132" y="0"/>
                  </a:lnTo>
                  <a:lnTo>
                    <a:pt x="134" y="0"/>
                  </a:lnTo>
                  <a:lnTo>
                    <a:pt x="136" y="4"/>
                  </a:lnTo>
                  <a:lnTo>
                    <a:pt x="142" y="4"/>
                  </a:lnTo>
                  <a:lnTo>
                    <a:pt x="151" y="4"/>
                  </a:lnTo>
                  <a:lnTo>
                    <a:pt x="149" y="6"/>
                  </a:lnTo>
                  <a:lnTo>
                    <a:pt x="147" y="11"/>
                  </a:lnTo>
                  <a:lnTo>
                    <a:pt x="149" y="19"/>
                  </a:lnTo>
                  <a:lnTo>
                    <a:pt x="153" y="21"/>
                  </a:lnTo>
                  <a:lnTo>
                    <a:pt x="159" y="17"/>
                  </a:lnTo>
                  <a:lnTo>
                    <a:pt x="170" y="19"/>
                  </a:lnTo>
                  <a:lnTo>
                    <a:pt x="174" y="19"/>
                  </a:lnTo>
                  <a:lnTo>
                    <a:pt x="176" y="21"/>
                  </a:lnTo>
                  <a:lnTo>
                    <a:pt x="178" y="25"/>
                  </a:lnTo>
                  <a:lnTo>
                    <a:pt x="182" y="29"/>
                  </a:lnTo>
                  <a:lnTo>
                    <a:pt x="184" y="34"/>
                  </a:lnTo>
                  <a:lnTo>
                    <a:pt x="186" y="40"/>
                  </a:lnTo>
                  <a:lnTo>
                    <a:pt x="186" y="44"/>
                  </a:lnTo>
                  <a:lnTo>
                    <a:pt x="182" y="46"/>
                  </a:lnTo>
                  <a:lnTo>
                    <a:pt x="180" y="48"/>
                  </a:lnTo>
                  <a:lnTo>
                    <a:pt x="178" y="52"/>
                  </a:lnTo>
                  <a:lnTo>
                    <a:pt x="178" y="56"/>
                  </a:lnTo>
                  <a:lnTo>
                    <a:pt x="174" y="61"/>
                  </a:lnTo>
                  <a:lnTo>
                    <a:pt x="172" y="65"/>
                  </a:lnTo>
                  <a:lnTo>
                    <a:pt x="172" y="69"/>
                  </a:lnTo>
                  <a:lnTo>
                    <a:pt x="176" y="71"/>
                  </a:lnTo>
                  <a:lnTo>
                    <a:pt x="180" y="73"/>
                  </a:lnTo>
                  <a:lnTo>
                    <a:pt x="180" y="75"/>
                  </a:lnTo>
                  <a:lnTo>
                    <a:pt x="180" y="77"/>
                  </a:lnTo>
                  <a:lnTo>
                    <a:pt x="178" y="81"/>
                  </a:lnTo>
                  <a:lnTo>
                    <a:pt x="174" y="82"/>
                  </a:lnTo>
                  <a:lnTo>
                    <a:pt x="170" y="82"/>
                  </a:lnTo>
                  <a:lnTo>
                    <a:pt x="165" y="84"/>
                  </a:lnTo>
                  <a:lnTo>
                    <a:pt x="161" y="86"/>
                  </a:lnTo>
                  <a:lnTo>
                    <a:pt x="157" y="86"/>
                  </a:lnTo>
                  <a:lnTo>
                    <a:pt x="155" y="90"/>
                  </a:lnTo>
                  <a:lnTo>
                    <a:pt x="153" y="92"/>
                  </a:lnTo>
                  <a:lnTo>
                    <a:pt x="149" y="94"/>
                  </a:lnTo>
                  <a:lnTo>
                    <a:pt x="147" y="98"/>
                  </a:lnTo>
                  <a:lnTo>
                    <a:pt x="145" y="96"/>
                  </a:lnTo>
                  <a:lnTo>
                    <a:pt x="142" y="94"/>
                  </a:lnTo>
                  <a:lnTo>
                    <a:pt x="136" y="90"/>
                  </a:lnTo>
                  <a:lnTo>
                    <a:pt x="132" y="86"/>
                  </a:lnTo>
                  <a:lnTo>
                    <a:pt x="124" y="86"/>
                  </a:lnTo>
                  <a:lnTo>
                    <a:pt x="115" y="82"/>
                  </a:lnTo>
                  <a:lnTo>
                    <a:pt x="107" y="79"/>
                  </a:lnTo>
                  <a:lnTo>
                    <a:pt x="107" y="79"/>
                  </a:lnTo>
                  <a:lnTo>
                    <a:pt x="99" y="79"/>
                  </a:lnTo>
                  <a:lnTo>
                    <a:pt x="92" y="77"/>
                  </a:lnTo>
                  <a:lnTo>
                    <a:pt x="88" y="73"/>
                  </a:lnTo>
                  <a:lnTo>
                    <a:pt x="82" y="67"/>
                  </a:lnTo>
                  <a:lnTo>
                    <a:pt x="74" y="65"/>
                  </a:lnTo>
                  <a:lnTo>
                    <a:pt x="69" y="61"/>
                  </a:lnTo>
                  <a:lnTo>
                    <a:pt x="67" y="54"/>
                  </a:lnTo>
                  <a:lnTo>
                    <a:pt x="65" y="56"/>
                  </a:lnTo>
                  <a:lnTo>
                    <a:pt x="61" y="61"/>
                  </a:lnTo>
                  <a:lnTo>
                    <a:pt x="57" y="63"/>
                  </a:lnTo>
                  <a:lnTo>
                    <a:pt x="53" y="63"/>
                  </a:lnTo>
                  <a:lnTo>
                    <a:pt x="51" y="69"/>
                  </a:lnTo>
                  <a:lnTo>
                    <a:pt x="48" y="77"/>
                  </a:lnTo>
                  <a:lnTo>
                    <a:pt x="44" y="75"/>
                  </a:lnTo>
                  <a:lnTo>
                    <a:pt x="36" y="69"/>
                  </a:lnTo>
                  <a:lnTo>
                    <a:pt x="30" y="67"/>
                  </a:lnTo>
                  <a:lnTo>
                    <a:pt x="21" y="69"/>
                  </a:lnTo>
                  <a:lnTo>
                    <a:pt x="17" y="71"/>
                  </a:lnTo>
                  <a:lnTo>
                    <a:pt x="11" y="63"/>
                  </a:lnTo>
                  <a:lnTo>
                    <a:pt x="9" y="59"/>
                  </a:lnTo>
                  <a:lnTo>
                    <a:pt x="5" y="54"/>
                  </a:lnTo>
                  <a:lnTo>
                    <a:pt x="5" y="50"/>
                  </a:lnTo>
                  <a:lnTo>
                    <a:pt x="1" y="50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3" y="34"/>
                  </a:lnTo>
                  <a:lnTo>
                    <a:pt x="3" y="33"/>
                  </a:lnTo>
                  <a:lnTo>
                    <a:pt x="5" y="31"/>
                  </a:lnTo>
                  <a:lnTo>
                    <a:pt x="7" y="25"/>
                  </a:lnTo>
                  <a:lnTo>
                    <a:pt x="9" y="19"/>
                  </a:lnTo>
                  <a:lnTo>
                    <a:pt x="11" y="13"/>
                  </a:lnTo>
                  <a:lnTo>
                    <a:pt x="11" y="8"/>
                  </a:lnTo>
                  <a:lnTo>
                    <a:pt x="9" y="2"/>
                  </a:lnTo>
                  <a:lnTo>
                    <a:pt x="13" y="4"/>
                  </a:lnTo>
                  <a:lnTo>
                    <a:pt x="15" y="4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893200" y="3499560"/>
              <a:ext cx="35640" cy="38880"/>
            </a:xfrm>
            <a:custGeom>
              <a:avLst/>
              <a:gdLst/>
              <a:ahLst/>
              <a:rect l="l" t="t" r="r" b="b"/>
              <a:pathLst>
                <a:path w="126" h="121">
                  <a:moveTo>
                    <a:pt x="9" y="117"/>
                  </a:moveTo>
                  <a:lnTo>
                    <a:pt x="5" y="100"/>
                  </a:lnTo>
                  <a:lnTo>
                    <a:pt x="0" y="88"/>
                  </a:lnTo>
                  <a:lnTo>
                    <a:pt x="5" y="80"/>
                  </a:lnTo>
                  <a:lnTo>
                    <a:pt x="7" y="73"/>
                  </a:lnTo>
                  <a:lnTo>
                    <a:pt x="7" y="67"/>
                  </a:lnTo>
                  <a:lnTo>
                    <a:pt x="9" y="59"/>
                  </a:lnTo>
                  <a:lnTo>
                    <a:pt x="11" y="50"/>
                  </a:lnTo>
                  <a:lnTo>
                    <a:pt x="17" y="44"/>
                  </a:lnTo>
                  <a:lnTo>
                    <a:pt x="21" y="38"/>
                  </a:lnTo>
                  <a:lnTo>
                    <a:pt x="23" y="31"/>
                  </a:lnTo>
                  <a:lnTo>
                    <a:pt x="30" y="33"/>
                  </a:lnTo>
                  <a:lnTo>
                    <a:pt x="38" y="31"/>
                  </a:lnTo>
                  <a:lnTo>
                    <a:pt x="46" y="25"/>
                  </a:lnTo>
                  <a:lnTo>
                    <a:pt x="55" y="17"/>
                  </a:lnTo>
                  <a:lnTo>
                    <a:pt x="61" y="13"/>
                  </a:lnTo>
                  <a:lnTo>
                    <a:pt x="67" y="15"/>
                  </a:lnTo>
                  <a:lnTo>
                    <a:pt x="74" y="13"/>
                  </a:lnTo>
                  <a:lnTo>
                    <a:pt x="78" y="8"/>
                  </a:lnTo>
                  <a:lnTo>
                    <a:pt x="78" y="2"/>
                  </a:lnTo>
                  <a:lnTo>
                    <a:pt x="86" y="2"/>
                  </a:lnTo>
                  <a:lnTo>
                    <a:pt x="88" y="0"/>
                  </a:lnTo>
                  <a:lnTo>
                    <a:pt x="90" y="0"/>
                  </a:lnTo>
                  <a:lnTo>
                    <a:pt x="90" y="2"/>
                  </a:lnTo>
                  <a:lnTo>
                    <a:pt x="92" y="4"/>
                  </a:lnTo>
                  <a:lnTo>
                    <a:pt x="92" y="8"/>
                  </a:lnTo>
                  <a:lnTo>
                    <a:pt x="94" y="11"/>
                  </a:lnTo>
                  <a:lnTo>
                    <a:pt x="101" y="21"/>
                  </a:lnTo>
                  <a:lnTo>
                    <a:pt x="105" y="27"/>
                  </a:lnTo>
                  <a:lnTo>
                    <a:pt x="115" y="34"/>
                  </a:lnTo>
                  <a:lnTo>
                    <a:pt x="122" y="38"/>
                  </a:lnTo>
                  <a:lnTo>
                    <a:pt x="126" y="40"/>
                  </a:lnTo>
                  <a:lnTo>
                    <a:pt x="122" y="48"/>
                  </a:lnTo>
                  <a:lnTo>
                    <a:pt x="117" y="48"/>
                  </a:lnTo>
                  <a:lnTo>
                    <a:pt x="113" y="46"/>
                  </a:lnTo>
                  <a:lnTo>
                    <a:pt x="109" y="48"/>
                  </a:lnTo>
                  <a:lnTo>
                    <a:pt x="105" y="50"/>
                  </a:lnTo>
                  <a:lnTo>
                    <a:pt x="99" y="56"/>
                  </a:lnTo>
                  <a:lnTo>
                    <a:pt x="90" y="56"/>
                  </a:lnTo>
                  <a:lnTo>
                    <a:pt x="86" y="61"/>
                  </a:lnTo>
                  <a:lnTo>
                    <a:pt x="82" y="65"/>
                  </a:lnTo>
                  <a:lnTo>
                    <a:pt x="74" y="69"/>
                  </a:lnTo>
                  <a:lnTo>
                    <a:pt x="67" y="69"/>
                  </a:lnTo>
                  <a:lnTo>
                    <a:pt x="61" y="67"/>
                  </a:lnTo>
                  <a:lnTo>
                    <a:pt x="55" y="65"/>
                  </a:lnTo>
                  <a:lnTo>
                    <a:pt x="53" y="71"/>
                  </a:lnTo>
                  <a:lnTo>
                    <a:pt x="47" y="75"/>
                  </a:lnTo>
                  <a:lnTo>
                    <a:pt x="44" y="80"/>
                  </a:lnTo>
                  <a:lnTo>
                    <a:pt x="40" y="90"/>
                  </a:lnTo>
                  <a:lnTo>
                    <a:pt x="36" y="92"/>
                  </a:lnTo>
                  <a:lnTo>
                    <a:pt x="38" y="98"/>
                  </a:lnTo>
                  <a:lnTo>
                    <a:pt x="40" y="102"/>
                  </a:lnTo>
                  <a:lnTo>
                    <a:pt x="42" y="111"/>
                  </a:lnTo>
                  <a:lnTo>
                    <a:pt x="40" y="115"/>
                  </a:lnTo>
                  <a:lnTo>
                    <a:pt x="38" y="119"/>
                  </a:lnTo>
                  <a:lnTo>
                    <a:pt x="32" y="121"/>
                  </a:lnTo>
                  <a:lnTo>
                    <a:pt x="23" y="121"/>
                  </a:lnTo>
                  <a:lnTo>
                    <a:pt x="17" y="121"/>
                  </a:lnTo>
                  <a:lnTo>
                    <a:pt x="15" y="117"/>
                  </a:lnTo>
                  <a:lnTo>
                    <a:pt x="13" y="117"/>
                  </a:lnTo>
                  <a:lnTo>
                    <a:pt x="9" y="11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842800" y="3496320"/>
              <a:ext cx="28800" cy="42120"/>
            </a:xfrm>
            <a:custGeom>
              <a:avLst/>
              <a:gdLst/>
              <a:ahLst/>
              <a:rect l="l" t="t" r="r" b="b"/>
              <a:pathLst>
                <a:path w="96" h="129">
                  <a:moveTo>
                    <a:pt x="65" y="127"/>
                  </a:moveTo>
                  <a:lnTo>
                    <a:pt x="59" y="127"/>
                  </a:lnTo>
                  <a:lnTo>
                    <a:pt x="56" y="125"/>
                  </a:lnTo>
                  <a:lnTo>
                    <a:pt x="52" y="125"/>
                  </a:lnTo>
                  <a:lnTo>
                    <a:pt x="50" y="125"/>
                  </a:lnTo>
                  <a:lnTo>
                    <a:pt x="50" y="125"/>
                  </a:lnTo>
                  <a:lnTo>
                    <a:pt x="46" y="125"/>
                  </a:lnTo>
                  <a:lnTo>
                    <a:pt x="42" y="127"/>
                  </a:lnTo>
                  <a:lnTo>
                    <a:pt x="40" y="125"/>
                  </a:lnTo>
                  <a:lnTo>
                    <a:pt x="29" y="127"/>
                  </a:lnTo>
                  <a:lnTo>
                    <a:pt x="27" y="129"/>
                  </a:lnTo>
                  <a:lnTo>
                    <a:pt x="25" y="129"/>
                  </a:lnTo>
                  <a:lnTo>
                    <a:pt x="23" y="125"/>
                  </a:lnTo>
                  <a:lnTo>
                    <a:pt x="25" y="123"/>
                  </a:lnTo>
                  <a:lnTo>
                    <a:pt x="31" y="119"/>
                  </a:lnTo>
                  <a:lnTo>
                    <a:pt x="36" y="115"/>
                  </a:lnTo>
                  <a:lnTo>
                    <a:pt x="38" y="110"/>
                  </a:lnTo>
                  <a:lnTo>
                    <a:pt x="36" y="106"/>
                  </a:lnTo>
                  <a:lnTo>
                    <a:pt x="33" y="98"/>
                  </a:lnTo>
                  <a:lnTo>
                    <a:pt x="34" y="96"/>
                  </a:lnTo>
                  <a:lnTo>
                    <a:pt x="33" y="88"/>
                  </a:lnTo>
                  <a:lnTo>
                    <a:pt x="33" y="85"/>
                  </a:lnTo>
                  <a:lnTo>
                    <a:pt x="33" y="83"/>
                  </a:lnTo>
                  <a:lnTo>
                    <a:pt x="33" y="77"/>
                  </a:lnTo>
                  <a:lnTo>
                    <a:pt x="31" y="71"/>
                  </a:lnTo>
                  <a:lnTo>
                    <a:pt x="27" y="69"/>
                  </a:lnTo>
                  <a:lnTo>
                    <a:pt x="23" y="71"/>
                  </a:lnTo>
                  <a:lnTo>
                    <a:pt x="21" y="71"/>
                  </a:lnTo>
                  <a:lnTo>
                    <a:pt x="17" y="69"/>
                  </a:lnTo>
                  <a:lnTo>
                    <a:pt x="9" y="64"/>
                  </a:lnTo>
                  <a:lnTo>
                    <a:pt x="9" y="60"/>
                  </a:lnTo>
                  <a:lnTo>
                    <a:pt x="9" y="56"/>
                  </a:lnTo>
                  <a:lnTo>
                    <a:pt x="6" y="54"/>
                  </a:lnTo>
                  <a:lnTo>
                    <a:pt x="4" y="52"/>
                  </a:lnTo>
                  <a:lnTo>
                    <a:pt x="4" y="50"/>
                  </a:lnTo>
                  <a:lnTo>
                    <a:pt x="6" y="46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3"/>
                  </a:lnTo>
                  <a:lnTo>
                    <a:pt x="8" y="25"/>
                  </a:lnTo>
                  <a:lnTo>
                    <a:pt x="9" y="19"/>
                  </a:lnTo>
                  <a:lnTo>
                    <a:pt x="15" y="17"/>
                  </a:lnTo>
                  <a:lnTo>
                    <a:pt x="23" y="14"/>
                  </a:lnTo>
                  <a:lnTo>
                    <a:pt x="27" y="6"/>
                  </a:lnTo>
                  <a:lnTo>
                    <a:pt x="31" y="2"/>
                  </a:lnTo>
                  <a:lnTo>
                    <a:pt x="46" y="0"/>
                  </a:lnTo>
                  <a:lnTo>
                    <a:pt x="50" y="2"/>
                  </a:lnTo>
                  <a:lnTo>
                    <a:pt x="54" y="6"/>
                  </a:lnTo>
                  <a:lnTo>
                    <a:pt x="57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9" y="14"/>
                  </a:lnTo>
                  <a:lnTo>
                    <a:pt x="73" y="19"/>
                  </a:lnTo>
                  <a:lnTo>
                    <a:pt x="77" y="21"/>
                  </a:lnTo>
                  <a:lnTo>
                    <a:pt x="77" y="25"/>
                  </a:lnTo>
                  <a:lnTo>
                    <a:pt x="80" y="27"/>
                  </a:lnTo>
                  <a:lnTo>
                    <a:pt x="80" y="29"/>
                  </a:lnTo>
                  <a:lnTo>
                    <a:pt x="80" y="31"/>
                  </a:lnTo>
                  <a:lnTo>
                    <a:pt x="80" y="42"/>
                  </a:lnTo>
                  <a:lnTo>
                    <a:pt x="84" y="52"/>
                  </a:lnTo>
                  <a:lnTo>
                    <a:pt x="84" y="56"/>
                  </a:lnTo>
                  <a:lnTo>
                    <a:pt x="80" y="62"/>
                  </a:lnTo>
                  <a:lnTo>
                    <a:pt x="79" y="67"/>
                  </a:lnTo>
                  <a:lnTo>
                    <a:pt x="80" y="71"/>
                  </a:lnTo>
                  <a:lnTo>
                    <a:pt x="80" y="77"/>
                  </a:lnTo>
                  <a:lnTo>
                    <a:pt x="79" y="81"/>
                  </a:lnTo>
                  <a:lnTo>
                    <a:pt x="77" y="83"/>
                  </a:lnTo>
                  <a:lnTo>
                    <a:pt x="77" y="87"/>
                  </a:lnTo>
                  <a:lnTo>
                    <a:pt x="77" y="92"/>
                  </a:lnTo>
                  <a:lnTo>
                    <a:pt x="80" y="96"/>
                  </a:lnTo>
                  <a:lnTo>
                    <a:pt x="84" y="102"/>
                  </a:lnTo>
                  <a:lnTo>
                    <a:pt x="86" y="104"/>
                  </a:lnTo>
                  <a:lnTo>
                    <a:pt x="90" y="104"/>
                  </a:lnTo>
                  <a:lnTo>
                    <a:pt x="90" y="108"/>
                  </a:lnTo>
                  <a:lnTo>
                    <a:pt x="94" y="112"/>
                  </a:lnTo>
                  <a:lnTo>
                    <a:pt x="96" y="117"/>
                  </a:lnTo>
                  <a:lnTo>
                    <a:pt x="92" y="117"/>
                  </a:lnTo>
                  <a:lnTo>
                    <a:pt x="86" y="117"/>
                  </a:lnTo>
                  <a:lnTo>
                    <a:pt x="84" y="121"/>
                  </a:lnTo>
                  <a:lnTo>
                    <a:pt x="77" y="127"/>
                  </a:lnTo>
                  <a:lnTo>
                    <a:pt x="71" y="129"/>
                  </a:lnTo>
                  <a:lnTo>
                    <a:pt x="69" y="129"/>
                  </a:lnTo>
                  <a:lnTo>
                    <a:pt x="65" y="1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156720" y="3853800"/>
              <a:ext cx="25200" cy="32040"/>
            </a:xfrm>
            <a:custGeom>
              <a:avLst/>
              <a:gdLst/>
              <a:ahLst/>
              <a:rect l="l" t="t" r="r" b="b"/>
              <a:pathLst>
                <a:path w="87" h="89">
                  <a:moveTo>
                    <a:pt x="66" y="2"/>
                  </a:moveTo>
                  <a:cubicBezTo>
                    <a:pt x="54" y="0"/>
                    <a:pt x="49" y="2"/>
                    <a:pt x="38" y="5"/>
                  </a:cubicBezTo>
                  <a:cubicBezTo>
                    <a:pt x="28" y="8"/>
                    <a:pt x="9" y="11"/>
                    <a:pt x="9" y="11"/>
                  </a:cubicBezTo>
                  <a:cubicBezTo>
                    <a:pt x="4" y="16"/>
                    <a:pt x="2" y="20"/>
                    <a:pt x="0" y="26"/>
                  </a:cubicBezTo>
                  <a:cubicBezTo>
                    <a:pt x="1" y="31"/>
                    <a:pt x="1" y="36"/>
                    <a:pt x="2" y="41"/>
                  </a:cubicBezTo>
                  <a:cubicBezTo>
                    <a:pt x="3" y="45"/>
                    <a:pt x="8" y="53"/>
                    <a:pt x="8" y="53"/>
                  </a:cubicBezTo>
                  <a:cubicBezTo>
                    <a:pt x="9" y="65"/>
                    <a:pt x="10" y="84"/>
                    <a:pt x="23" y="89"/>
                  </a:cubicBezTo>
                  <a:cubicBezTo>
                    <a:pt x="28" y="88"/>
                    <a:pt x="33" y="89"/>
                    <a:pt x="38" y="87"/>
                  </a:cubicBezTo>
                  <a:cubicBezTo>
                    <a:pt x="44" y="85"/>
                    <a:pt x="46" y="72"/>
                    <a:pt x="54" y="71"/>
                  </a:cubicBezTo>
                  <a:cubicBezTo>
                    <a:pt x="62" y="70"/>
                    <a:pt x="70" y="70"/>
                    <a:pt x="78" y="69"/>
                  </a:cubicBezTo>
                  <a:cubicBezTo>
                    <a:pt x="87" y="51"/>
                    <a:pt x="78" y="28"/>
                    <a:pt x="78" y="8"/>
                  </a:cubicBezTo>
                  <a:lnTo>
                    <a:pt x="66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 flipV="1">
              <a:off x="5841360" y="3621960"/>
              <a:ext cx="14040" cy="15840"/>
            </a:xfrm>
            <a:prstGeom prst="line">
              <a:avLst/>
            </a:prstGeom>
            <a:ln w="50760">
              <a:solidFill>
                <a:srgbClr val="00f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 flipV="1">
              <a:off x="5837400" y="3641040"/>
              <a:ext cx="14400" cy="15480"/>
            </a:xfrm>
            <a:prstGeom prst="line">
              <a:avLst/>
            </a:prstGeom>
            <a:ln w="50760">
              <a:solidFill>
                <a:srgbClr val="00f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 flipV="1">
              <a:off x="5834160" y="3660480"/>
              <a:ext cx="14040" cy="17640"/>
            </a:xfrm>
            <a:prstGeom prst="line">
              <a:avLst/>
            </a:prstGeom>
            <a:ln w="50760">
              <a:solidFill>
                <a:srgbClr val="00f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 flipV="1">
              <a:off x="4385520" y="4155840"/>
              <a:ext cx="605160" cy="2815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3770280" y="4264560"/>
              <a:ext cx="646920" cy="3027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Compagás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7019640" y="3589920"/>
              <a:ext cx="997200" cy="408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9900"/>
                  </a:solidFill>
                  <a:effectLst/>
                  <a:uFillTx/>
                  <a:latin typeface="Arial"/>
                </a:rPr>
                <a:t>CEG/Riogás LDCs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3,3 MMcm/d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551.000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5850000" y="3937320"/>
              <a:ext cx="26640" cy="31680"/>
            </a:xfrm>
            <a:custGeom>
              <a:avLst/>
              <a:gdLst/>
              <a:ahLst/>
              <a:rect l="l" t="t" r="r" b="b"/>
              <a:pathLst>
                <a:path w="87" h="89">
                  <a:moveTo>
                    <a:pt x="66" y="2"/>
                  </a:moveTo>
                  <a:cubicBezTo>
                    <a:pt x="54" y="0"/>
                    <a:pt x="49" y="2"/>
                    <a:pt x="38" y="5"/>
                  </a:cubicBezTo>
                  <a:cubicBezTo>
                    <a:pt x="28" y="8"/>
                    <a:pt x="9" y="11"/>
                    <a:pt x="9" y="11"/>
                  </a:cubicBezTo>
                  <a:cubicBezTo>
                    <a:pt x="4" y="16"/>
                    <a:pt x="2" y="20"/>
                    <a:pt x="0" y="26"/>
                  </a:cubicBezTo>
                  <a:cubicBezTo>
                    <a:pt x="1" y="31"/>
                    <a:pt x="1" y="36"/>
                    <a:pt x="2" y="41"/>
                  </a:cubicBezTo>
                  <a:cubicBezTo>
                    <a:pt x="3" y="45"/>
                    <a:pt x="8" y="53"/>
                    <a:pt x="8" y="53"/>
                  </a:cubicBezTo>
                  <a:cubicBezTo>
                    <a:pt x="9" y="65"/>
                    <a:pt x="10" y="84"/>
                    <a:pt x="23" y="89"/>
                  </a:cubicBezTo>
                  <a:cubicBezTo>
                    <a:pt x="28" y="88"/>
                    <a:pt x="33" y="89"/>
                    <a:pt x="38" y="87"/>
                  </a:cubicBezTo>
                  <a:cubicBezTo>
                    <a:pt x="44" y="85"/>
                    <a:pt x="46" y="72"/>
                    <a:pt x="54" y="71"/>
                  </a:cubicBezTo>
                  <a:cubicBezTo>
                    <a:pt x="62" y="70"/>
                    <a:pt x="70" y="70"/>
                    <a:pt x="78" y="69"/>
                  </a:cubicBezTo>
                  <a:cubicBezTo>
                    <a:pt x="87" y="51"/>
                    <a:pt x="78" y="28"/>
                    <a:pt x="78" y="8"/>
                  </a:cubicBezTo>
                  <a:lnTo>
                    <a:pt x="66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823360" y="3963960"/>
              <a:ext cx="26640" cy="31680"/>
            </a:xfrm>
            <a:custGeom>
              <a:avLst/>
              <a:gdLst/>
              <a:ahLst/>
              <a:rect l="l" t="t" r="r" b="b"/>
              <a:pathLst>
                <a:path w="87" h="89">
                  <a:moveTo>
                    <a:pt x="66" y="2"/>
                  </a:moveTo>
                  <a:cubicBezTo>
                    <a:pt x="54" y="0"/>
                    <a:pt x="49" y="2"/>
                    <a:pt x="38" y="5"/>
                  </a:cubicBezTo>
                  <a:cubicBezTo>
                    <a:pt x="28" y="8"/>
                    <a:pt x="9" y="11"/>
                    <a:pt x="9" y="11"/>
                  </a:cubicBezTo>
                  <a:cubicBezTo>
                    <a:pt x="4" y="16"/>
                    <a:pt x="2" y="20"/>
                    <a:pt x="0" y="26"/>
                  </a:cubicBezTo>
                  <a:cubicBezTo>
                    <a:pt x="1" y="31"/>
                    <a:pt x="1" y="36"/>
                    <a:pt x="2" y="41"/>
                  </a:cubicBezTo>
                  <a:cubicBezTo>
                    <a:pt x="3" y="45"/>
                    <a:pt x="8" y="53"/>
                    <a:pt x="8" y="53"/>
                  </a:cubicBezTo>
                  <a:cubicBezTo>
                    <a:pt x="9" y="65"/>
                    <a:pt x="10" y="84"/>
                    <a:pt x="23" y="89"/>
                  </a:cubicBezTo>
                  <a:cubicBezTo>
                    <a:pt x="28" y="88"/>
                    <a:pt x="33" y="89"/>
                    <a:pt x="38" y="87"/>
                  </a:cubicBezTo>
                  <a:cubicBezTo>
                    <a:pt x="44" y="85"/>
                    <a:pt x="46" y="72"/>
                    <a:pt x="54" y="71"/>
                  </a:cubicBezTo>
                  <a:cubicBezTo>
                    <a:pt x="62" y="70"/>
                    <a:pt x="70" y="70"/>
                    <a:pt x="78" y="69"/>
                  </a:cubicBezTo>
                  <a:cubicBezTo>
                    <a:pt x="87" y="51"/>
                    <a:pt x="78" y="28"/>
                    <a:pt x="78" y="8"/>
                  </a:cubicBezTo>
                  <a:lnTo>
                    <a:pt x="66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5857560" y="3944160"/>
              <a:ext cx="24480" cy="29880"/>
            </a:xfrm>
            <a:custGeom>
              <a:avLst/>
              <a:gdLst/>
              <a:ahLst/>
              <a:rect l="l" t="t" r="r" b="b"/>
              <a:pathLst>
                <a:path w="87" h="89">
                  <a:moveTo>
                    <a:pt x="66" y="2"/>
                  </a:moveTo>
                  <a:cubicBezTo>
                    <a:pt x="54" y="0"/>
                    <a:pt x="49" y="2"/>
                    <a:pt x="38" y="5"/>
                  </a:cubicBezTo>
                  <a:cubicBezTo>
                    <a:pt x="28" y="8"/>
                    <a:pt x="9" y="11"/>
                    <a:pt x="9" y="11"/>
                  </a:cubicBezTo>
                  <a:cubicBezTo>
                    <a:pt x="4" y="16"/>
                    <a:pt x="2" y="20"/>
                    <a:pt x="0" y="26"/>
                  </a:cubicBezTo>
                  <a:cubicBezTo>
                    <a:pt x="1" y="31"/>
                    <a:pt x="1" y="36"/>
                    <a:pt x="2" y="41"/>
                  </a:cubicBezTo>
                  <a:cubicBezTo>
                    <a:pt x="3" y="45"/>
                    <a:pt x="8" y="53"/>
                    <a:pt x="8" y="53"/>
                  </a:cubicBezTo>
                  <a:cubicBezTo>
                    <a:pt x="9" y="65"/>
                    <a:pt x="10" y="84"/>
                    <a:pt x="23" y="89"/>
                  </a:cubicBezTo>
                  <a:cubicBezTo>
                    <a:pt x="28" y="88"/>
                    <a:pt x="33" y="89"/>
                    <a:pt x="38" y="87"/>
                  </a:cubicBezTo>
                  <a:cubicBezTo>
                    <a:pt x="44" y="85"/>
                    <a:pt x="46" y="72"/>
                    <a:pt x="54" y="71"/>
                  </a:cubicBezTo>
                  <a:cubicBezTo>
                    <a:pt x="62" y="70"/>
                    <a:pt x="70" y="70"/>
                    <a:pt x="78" y="69"/>
                  </a:cubicBezTo>
                  <a:cubicBezTo>
                    <a:pt x="87" y="51"/>
                    <a:pt x="78" y="28"/>
                    <a:pt x="78" y="8"/>
                  </a:cubicBezTo>
                  <a:lnTo>
                    <a:pt x="66" y="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 flipH="1" flipV="1">
              <a:off x="5759640" y="3992760"/>
              <a:ext cx="1068840" cy="4233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 flipV="1">
              <a:off x="3239280" y="2768400"/>
              <a:ext cx="1800" cy="3528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5192280" y="3660840"/>
              <a:ext cx="668160" cy="1287360"/>
            </a:xfrm>
            <a:custGeom>
              <a:avLst/>
              <a:gdLst/>
              <a:ahLst/>
              <a:rect l="l" t="t" r="r" b="b"/>
              <a:pathLst>
                <a:path w="747" h="1454">
                  <a:moveTo>
                    <a:pt x="0" y="1454"/>
                  </a:moveTo>
                  <a:lnTo>
                    <a:pt x="3" y="1276"/>
                  </a:lnTo>
                  <a:lnTo>
                    <a:pt x="261" y="1247"/>
                  </a:lnTo>
                  <a:lnTo>
                    <a:pt x="468" y="1039"/>
                  </a:lnTo>
                  <a:lnTo>
                    <a:pt x="356" y="564"/>
                  </a:lnTo>
                  <a:lnTo>
                    <a:pt x="327" y="422"/>
                  </a:lnTo>
                  <a:lnTo>
                    <a:pt x="378" y="346"/>
                  </a:lnTo>
                  <a:lnTo>
                    <a:pt x="414" y="342"/>
                  </a:lnTo>
                  <a:lnTo>
                    <a:pt x="485" y="275"/>
                  </a:lnTo>
                  <a:lnTo>
                    <a:pt x="596" y="168"/>
                  </a:lnTo>
                  <a:lnTo>
                    <a:pt x="747" y="0"/>
                  </a:lnTo>
                </a:path>
              </a:pathLst>
            </a:custGeom>
            <a:noFill/>
            <a:ln w="572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3714840" y="2428560"/>
              <a:ext cx="688320" cy="491760"/>
            </a:xfrm>
            <a:custGeom>
              <a:avLst/>
              <a:gdLst/>
              <a:ahLst/>
              <a:rect l="l" t="t" r="r" b="b"/>
              <a:pathLst>
                <a:path w="767" h="557">
                  <a:moveTo>
                    <a:pt x="0" y="557"/>
                  </a:moveTo>
                  <a:lnTo>
                    <a:pt x="38" y="238"/>
                  </a:lnTo>
                  <a:lnTo>
                    <a:pt x="478" y="59"/>
                  </a:lnTo>
                  <a:lnTo>
                    <a:pt x="701" y="45"/>
                  </a:lnTo>
                  <a:lnTo>
                    <a:pt x="767" y="0"/>
                  </a:lnTo>
                </a:path>
              </a:pathLst>
            </a:custGeom>
            <a:noFill/>
            <a:ln w="572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6" name=""/>
            <p:cNvGrpSpPr/>
            <p:nvPr/>
          </p:nvGrpSpPr>
          <p:grpSpPr>
            <a:xfrm>
              <a:off x="4860360" y="3127680"/>
              <a:ext cx="658800" cy="532800"/>
              <a:chOff x="4860360" y="3127680"/>
              <a:chExt cx="658800" cy="532800"/>
            </a:xfrm>
          </p:grpSpPr>
          <p:sp>
            <p:nvSpPr>
              <p:cNvPr id="437" name=""/>
              <p:cNvSpPr/>
              <p:nvPr/>
            </p:nvSpPr>
            <p:spPr>
              <a:xfrm>
                <a:off x="5117760" y="3589200"/>
                <a:ext cx="25920" cy="28440"/>
              </a:xfrm>
              <a:custGeom>
                <a:avLst/>
                <a:gdLst/>
                <a:ahLst/>
                <a:rect l="l" t="t" r="r" b="b"/>
                <a:pathLst>
                  <a:path w="84" h="88">
                    <a:moveTo>
                      <a:pt x="44" y="0"/>
                    </a:moveTo>
                    <a:lnTo>
                      <a:pt x="46" y="4"/>
                    </a:lnTo>
                    <a:lnTo>
                      <a:pt x="48" y="10"/>
                    </a:lnTo>
                    <a:lnTo>
                      <a:pt x="48" y="19"/>
                    </a:lnTo>
                    <a:lnTo>
                      <a:pt x="44" y="25"/>
                    </a:lnTo>
                    <a:lnTo>
                      <a:pt x="42" y="19"/>
                    </a:lnTo>
                    <a:lnTo>
                      <a:pt x="40" y="13"/>
                    </a:lnTo>
                    <a:lnTo>
                      <a:pt x="36" y="8"/>
                    </a:lnTo>
                    <a:lnTo>
                      <a:pt x="34" y="10"/>
                    </a:lnTo>
                    <a:lnTo>
                      <a:pt x="27" y="12"/>
                    </a:lnTo>
                    <a:lnTo>
                      <a:pt x="23" y="13"/>
                    </a:lnTo>
                    <a:lnTo>
                      <a:pt x="23" y="15"/>
                    </a:lnTo>
                    <a:lnTo>
                      <a:pt x="19" y="19"/>
                    </a:lnTo>
                    <a:lnTo>
                      <a:pt x="17" y="23"/>
                    </a:lnTo>
                    <a:lnTo>
                      <a:pt x="13" y="25"/>
                    </a:lnTo>
                    <a:lnTo>
                      <a:pt x="9" y="29"/>
                    </a:lnTo>
                    <a:lnTo>
                      <a:pt x="9" y="33"/>
                    </a:lnTo>
                    <a:lnTo>
                      <a:pt x="4" y="35"/>
                    </a:lnTo>
                    <a:lnTo>
                      <a:pt x="0" y="36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0" y="54"/>
                    </a:lnTo>
                    <a:lnTo>
                      <a:pt x="0" y="58"/>
                    </a:lnTo>
                    <a:lnTo>
                      <a:pt x="6" y="63"/>
                    </a:lnTo>
                    <a:lnTo>
                      <a:pt x="7" y="69"/>
                    </a:lnTo>
                    <a:lnTo>
                      <a:pt x="11" y="79"/>
                    </a:lnTo>
                    <a:lnTo>
                      <a:pt x="17" y="81"/>
                    </a:lnTo>
                    <a:lnTo>
                      <a:pt x="21" y="81"/>
                    </a:lnTo>
                    <a:lnTo>
                      <a:pt x="25" y="84"/>
                    </a:lnTo>
                    <a:lnTo>
                      <a:pt x="27" y="88"/>
                    </a:lnTo>
                    <a:lnTo>
                      <a:pt x="30" y="84"/>
                    </a:lnTo>
                    <a:lnTo>
                      <a:pt x="34" y="83"/>
                    </a:lnTo>
                    <a:lnTo>
                      <a:pt x="38" y="77"/>
                    </a:lnTo>
                    <a:lnTo>
                      <a:pt x="42" y="73"/>
                    </a:lnTo>
                    <a:lnTo>
                      <a:pt x="46" y="75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53" y="67"/>
                    </a:lnTo>
                    <a:lnTo>
                      <a:pt x="59" y="63"/>
                    </a:lnTo>
                    <a:lnTo>
                      <a:pt x="63" y="63"/>
                    </a:lnTo>
                    <a:lnTo>
                      <a:pt x="67" y="63"/>
                    </a:lnTo>
                    <a:lnTo>
                      <a:pt x="71" y="61"/>
                    </a:lnTo>
                    <a:lnTo>
                      <a:pt x="73" y="59"/>
                    </a:lnTo>
                    <a:lnTo>
                      <a:pt x="77" y="56"/>
                    </a:lnTo>
                    <a:lnTo>
                      <a:pt x="77" y="50"/>
                    </a:lnTo>
                    <a:lnTo>
                      <a:pt x="77" y="44"/>
                    </a:lnTo>
                    <a:lnTo>
                      <a:pt x="78" y="35"/>
                    </a:lnTo>
                    <a:lnTo>
                      <a:pt x="80" y="29"/>
                    </a:lnTo>
                    <a:lnTo>
                      <a:pt x="80" y="23"/>
                    </a:lnTo>
                    <a:lnTo>
                      <a:pt x="82" y="15"/>
                    </a:lnTo>
                    <a:lnTo>
                      <a:pt x="84" y="10"/>
                    </a:lnTo>
                    <a:lnTo>
                      <a:pt x="82" y="6"/>
                    </a:lnTo>
                    <a:lnTo>
                      <a:pt x="78" y="2"/>
                    </a:lnTo>
                    <a:lnTo>
                      <a:pt x="73" y="0"/>
                    </a:lnTo>
                    <a:lnTo>
                      <a:pt x="67" y="0"/>
                    </a:lnTo>
                    <a:lnTo>
                      <a:pt x="61" y="0"/>
                    </a:lnTo>
                    <a:lnTo>
                      <a:pt x="55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5158800" y="3595680"/>
                <a:ext cx="37440" cy="60120"/>
              </a:xfrm>
              <a:custGeom>
                <a:avLst/>
                <a:gdLst/>
                <a:ahLst/>
                <a:rect l="l" t="t" r="r" b="b"/>
                <a:pathLst>
                  <a:path w="121" h="188">
                    <a:moveTo>
                      <a:pt x="54" y="2"/>
                    </a:moveTo>
                    <a:lnTo>
                      <a:pt x="56" y="8"/>
                    </a:lnTo>
                    <a:lnTo>
                      <a:pt x="54" y="19"/>
                    </a:lnTo>
                    <a:lnTo>
                      <a:pt x="48" y="31"/>
                    </a:lnTo>
                    <a:lnTo>
                      <a:pt x="35" y="40"/>
                    </a:lnTo>
                    <a:lnTo>
                      <a:pt x="35" y="46"/>
                    </a:lnTo>
                    <a:lnTo>
                      <a:pt x="33" y="54"/>
                    </a:lnTo>
                    <a:lnTo>
                      <a:pt x="33" y="60"/>
                    </a:lnTo>
                    <a:lnTo>
                      <a:pt x="29" y="63"/>
                    </a:lnTo>
                    <a:lnTo>
                      <a:pt x="25" y="73"/>
                    </a:lnTo>
                    <a:lnTo>
                      <a:pt x="25" y="77"/>
                    </a:lnTo>
                    <a:lnTo>
                      <a:pt x="20" y="81"/>
                    </a:lnTo>
                    <a:lnTo>
                      <a:pt x="16" y="85"/>
                    </a:lnTo>
                    <a:lnTo>
                      <a:pt x="10" y="94"/>
                    </a:lnTo>
                    <a:lnTo>
                      <a:pt x="8" y="102"/>
                    </a:lnTo>
                    <a:lnTo>
                      <a:pt x="4" y="104"/>
                    </a:lnTo>
                    <a:lnTo>
                      <a:pt x="4" y="108"/>
                    </a:lnTo>
                    <a:lnTo>
                      <a:pt x="6" y="117"/>
                    </a:lnTo>
                    <a:lnTo>
                      <a:pt x="0" y="136"/>
                    </a:lnTo>
                    <a:lnTo>
                      <a:pt x="2" y="146"/>
                    </a:lnTo>
                    <a:lnTo>
                      <a:pt x="2" y="154"/>
                    </a:lnTo>
                    <a:lnTo>
                      <a:pt x="2" y="163"/>
                    </a:lnTo>
                    <a:lnTo>
                      <a:pt x="2" y="167"/>
                    </a:lnTo>
                    <a:lnTo>
                      <a:pt x="8" y="181"/>
                    </a:lnTo>
                    <a:lnTo>
                      <a:pt x="12" y="179"/>
                    </a:lnTo>
                    <a:lnTo>
                      <a:pt x="16" y="179"/>
                    </a:lnTo>
                    <a:lnTo>
                      <a:pt x="21" y="182"/>
                    </a:lnTo>
                    <a:lnTo>
                      <a:pt x="29" y="184"/>
                    </a:lnTo>
                    <a:lnTo>
                      <a:pt x="35" y="184"/>
                    </a:lnTo>
                    <a:lnTo>
                      <a:pt x="43" y="184"/>
                    </a:lnTo>
                    <a:lnTo>
                      <a:pt x="48" y="184"/>
                    </a:lnTo>
                    <a:lnTo>
                      <a:pt x="52" y="184"/>
                    </a:lnTo>
                    <a:lnTo>
                      <a:pt x="60" y="184"/>
                    </a:lnTo>
                    <a:lnTo>
                      <a:pt x="66" y="186"/>
                    </a:lnTo>
                    <a:lnTo>
                      <a:pt x="73" y="188"/>
                    </a:lnTo>
                    <a:lnTo>
                      <a:pt x="77" y="188"/>
                    </a:lnTo>
                    <a:lnTo>
                      <a:pt x="85" y="188"/>
                    </a:lnTo>
                    <a:lnTo>
                      <a:pt x="85" y="182"/>
                    </a:lnTo>
                    <a:lnTo>
                      <a:pt x="87" y="179"/>
                    </a:lnTo>
                    <a:lnTo>
                      <a:pt x="89" y="171"/>
                    </a:lnTo>
                    <a:lnTo>
                      <a:pt x="87" y="159"/>
                    </a:lnTo>
                    <a:lnTo>
                      <a:pt x="91" y="150"/>
                    </a:lnTo>
                    <a:lnTo>
                      <a:pt x="92" y="138"/>
                    </a:lnTo>
                    <a:lnTo>
                      <a:pt x="92" y="127"/>
                    </a:lnTo>
                    <a:lnTo>
                      <a:pt x="94" y="121"/>
                    </a:lnTo>
                    <a:lnTo>
                      <a:pt x="96" y="108"/>
                    </a:lnTo>
                    <a:lnTo>
                      <a:pt x="94" y="94"/>
                    </a:lnTo>
                    <a:lnTo>
                      <a:pt x="100" y="81"/>
                    </a:lnTo>
                    <a:lnTo>
                      <a:pt x="106" y="71"/>
                    </a:lnTo>
                    <a:lnTo>
                      <a:pt x="110" y="56"/>
                    </a:lnTo>
                    <a:lnTo>
                      <a:pt x="112" y="46"/>
                    </a:lnTo>
                    <a:lnTo>
                      <a:pt x="117" y="31"/>
                    </a:lnTo>
                    <a:lnTo>
                      <a:pt x="119" y="25"/>
                    </a:lnTo>
                    <a:lnTo>
                      <a:pt x="121" y="14"/>
                    </a:lnTo>
                    <a:lnTo>
                      <a:pt x="115" y="14"/>
                    </a:lnTo>
                    <a:lnTo>
                      <a:pt x="108" y="8"/>
                    </a:lnTo>
                    <a:lnTo>
                      <a:pt x="102" y="4"/>
                    </a:lnTo>
                    <a:lnTo>
                      <a:pt x="94" y="2"/>
                    </a:lnTo>
                    <a:lnTo>
                      <a:pt x="85" y="2"/>
                    </a:lnTo>
                    <a:lnTo>
                      <a:pt x="75" y="0"/>
                    </a:lnTo>
                    <a:lnTo>
                      <a:pt x="67" y="0"/>
                    </a:lnTo>
                    <a:lnTo>
                      <a:pt x="62" y="0"/>
                    </a:lnTo>
                    <a:lnTo>
                      <a:pt x="54" y="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320" bIns="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5129640" y="3598920"/>
                <a:ext cx="30960" cy="61560"/>
              </a:xfrm>
              <a:custGeom>
                <a:avLst/>
                <a:gdLst/>
                <a:ahLst/>
                <a:rect l="l" t="t" r="r" b="b"/>
                <a:pathLst>
                  <a:path w="94" h="194">
                    <a:moveTo>
                      <a:pt x="0" y="172"/>
                    </a:moveTo>
                    <a:lnTo>
                      <a:pt x="6" y="178"/>
                    </a:lnTo>
                    <a:lnTo>
                      <a:pt x="11" y="182"/>
                    </a:lnTo>
                    <a:lnTo>
                      <a:pt x="17" y="186"/>
                    </a:lnTo>
                    <a:lnTo>
                      <a:pt x="23" y="190"/>
                    </a:lnTo>
                    <a:lnTo>
                      <a:pt x="29" y="192"/>
                    </a:lnTo>
                    <a:lnTo>
                      <a:pt x="35" y="194"/>
                    </a:lnTo>
                    <a:lnTo>
                      <a:pt x="40" y="194"/>
                    </a:lnTo>
                    <a:lnTo>
                      <a:pt x="46" y="190"/>
                    </a:lnTo>
                    <a:lnTo>
                      <a:pt x="52" y="188"/>
                    </a:lnTo>
                    <a:lnTo>
                      <a:pt x="54" y="188"/>
                    </a:lnTo>
                    <a:lnTo>
                      <a:pt x="58" y="188"/>
                    </a:lnTo>
                    <a:lnTo>
                      <a:pt x="61" y="190"/>
                    </a:lnTo>
                    <a:lnTo>
                      <a:pt x="65" y="192"/>
                    </a:lnTo>
                    <a:lnTo>
                      <a:pt x="71" y="188"/>
                    </a:lnTo>
                    <a:lnTo>
                      <a:pt x="79" y="184"/>
                    </a:lnTo>
                    <a:lnTo>
                      <a:pt x="82" y="180"/>
                    </a:lnTo>
                    <a:lnTo>
                      <a:pt x="86" y="174"/>
                    </a:lnTo>
                    <a:lnTo>
                      <a:pt x="90" y="172"/>
                    </a:lnTo>
                    <a:lnTo>
                      <a:pt x="94" y="171"/>
                    </a:lnTo>
                    <a:lnTo>
                      <a:pt x="88" y="157"/>
                    </a:lnTo>
                    <a:lnTo>
                      <a:pt x="88" y="153"/>
                    </a:lnTo>
                    <a:lnTo>
                      <a:pt x="88" y="144"/>
                    </a:lnTo>
                    <a:lnTo>
                      <a:pt x="88" y="136"/>
                    </a:lnTo>
                    <a:lnTo>
                      <a:pt x="86" y="126"/>
                    </a:lnTo>
                    <a:lnTo>
                      <a:pt x="92" y="107"/>
                    </a:lnTo>
                    <a:lnTo>
                      <a:pt x="90" y="98"/>
                    </a:lnTo>
                    <a:lnTo>
                      <a:pt x="90" y="94"/>
                    </a:lnTo>
                    <a:lnTo>
                      <a:pt x="84" y="82"/>
                    </a:lnTo>
                    <a:lnTo>
                      <a:pt x="79" y="76"/>
                    </a:lnTo>
                    <a:lnTo>
                      <a:pt x="73" y="75"/>
                    </a:lnTo>
                    <a:lnTo>
                      <a:pt x="61" y="71"/>
                    </a:lnTo>
                    <a:lnTo>
                      <a:pt x="54" y="63"/>
                    </a:lnTo>
                    <a:lnTo>
                      <a:pt x="56" y="59"/>
                    </a:lnTo>
                    <a:lnTo>
                      <a:pt x="59" y="48"/>
                    </a:lnTo>
                    <a:lnTo>
                      <a:pt x="63" y="34"/>
                    </a:lnTo>
                    <a:lnTo>
                      <a:pt x="65" y="25"/>
                    </a:lnTo>
                    <a:lnTo>
                      <a:pt x="69" y="17"/>
                    </a:lnTo>
                    <a:lnTo>
                      <a:pt x="71" y="7"/>
                    </a:lnTo>
                    <a:lnTo>
                      <a:pt x="73" y="4"/>
                    </a:lnTo>
                    <a:lnTo>
                      <a:pt x="69" y="0"/>
                    </a:lnTo>
                    <a:lnTo>
                      <a:pt x="65" y="0"/>
                    </a:lnTo>
                    <a:lnTo>
                      <a:pt x="61" y="4"/>
                    </a:lnTo>
                    <a:lnTo>
                      <a:pt x="56" y="5"/>
                    </a:lnTo>
                    <a:lnTo>
                      <a:pt x="50" y="11"/>
                    </a:lnTo>
                    <a:lnTo>
                      <a:pt x="48" y="17"/>
                    </a:lnTo>
                    <a:lnTo>
                      <a:pt x="44" y="23"/>
                    </a:lnTo>
                    <a:lnTo>
                      <a:pt x="38" y="28"/>
                    </a:lnTo>
                    <a:lnTo>
                      <a:pt x="35" y="32"/>
                    </a:lnTo>
                    <a:lnTo>
                      <a:pt x="36" y="40"/>
                    </a:lnTo>
                    <a:lnTo>
                      <a:pt x="36" y="48"/>
                    </a:lnTo>
                    <a:lnTo>
                      <a:pt x="38" y="61"/>
                    </a:lnTo>
                    <a:lnTo>
                      <a:pt x="38" y="73"/>
                    </a:lnTo>
                    <a:lnTo>
                      <a:pt x="40" y="78"/>
                    </a:lnTo>
                    <a:lnTo>
                      <a:pt x="40" y="86"/>
                    </a:lnTo>
                    <a:lnTo>
                      <a:pt x="40" y="88"/>
                    </a:lnTo>
                    <a:lnTo>
                      <a:pt x="36" y="90"/>
                    </a:lnTo>
                    <a:lnTo>
                      <a:pt x="35" y="94"/>
                    </a:lnTo>
                    <a:lnTo>
                      <a:pt x="38" y="98"/>
                    </a:lnTo>
                    <a:lnTo>
                      <a:pt x="38" y="103"/>
                    </a:lnTo>
                    <a:lnTo>
                      <a:pt x="36" y="109"/>
                    </a:lnTo>
                    <a:lnTo>
                      <a:pt x="33" y="113"/>
                    </a:lnTo>
                    <a:lnTo>
                      <a:pt x="31" y="119"/>
                    </a:lnTo>
                    <a:lnTo>
                      <a:pt x="27" y="128"/>
                    </a:lnTo>
                    <a:lnTo>
                      <a:pt x="25" y="132"/>
                    </a:lnTo>
                    <a:lnTo>
                      <a:pt x="23" y="142"/>
                    </a:lnTo>
                    <a:lnTo>
                      <a:pt x="21" y="149"/>
                    </a:lnTo>
                    <a:lnTo>
                      <a:pt x="17" y="157"/>
                    </a:lnTo>
                    <a:lnTo>
                      <a:pt x="8" y="165"/>
                    </a:lnTo>
                    <a:lnTo>
                      <a:pt x="2" y="171"/>
                    </a:lnTo>
                    <a:lnTo>
                      <a:pt x="0" y="17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760" bIns="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5148720" y="3573360"/>
                <a:ext cx="27000" cy="55440"/>
              </a:xfrm>
              <a:custGeom>
                <a:avLst/>
                <a:gdLst/>
                <a:ahLst/>
                <a:rect l="l" t="t" r="r" b="b"/>
                <a:pathLst>
                  <a:path w="88" h="173">
                    <a:moveTo>
                      <a:pt x="40" y="4"/>
                    </a:moveTo>
                    <a:lnTo>
                      <a:pt x="42" y="10"/>
                    </a:lnTo>
                    <a:lnTo>
                      <a:pt x="42" y="15"/>
                    </a:lnTo>
                    <a:lnTo>
                      <a:pt x="42" y="25"/>
                    </a:lnTo>
                    <a:lnTo>
                      <a:pt x="38" y="36"/>
                    </a:lnTo>
                    <a:lnTo>
                      <a:pt x="34" y="50"/>
                    </a:lnTo>
                    <a:lnTo>
                      <a:pt x="30" y="60"/>
                    </a:lnTo>
                    <a:lnTo>
                      <a:pt x="25" y="65"/>
                    </a:lnTo>
                    <a:lnTo>
                      <a:pt x="21" y="77"/>
                    </a:lnTo>
                    <a:lnTo>
                      <a:pt x="19" y="83"/>
                    </a:lnTo>
                    <a:lnTo>
                      <a:pt x="17" y="86"/>
                    </a:lnTo>
                    <a:lnTo>
                      <a:pt x="15" y="96"/>
                    </a:lnTo>
                    <a:lnTo>
                      <a:pt x="11" y="104"/>
                    </a:lnTo>
                    <a:lnTo>
                      <a:pt x="9" y="113"/>
                    </a:lnTo>
                    <a:lnTo>
                      <a:pt x="5" y="127"/>
                    </a:lnTo>
                    <a:lnTo>
                      <a:pt x="2" y="138"/>
                    </a:lnTo>
                    <a:lnTo>
                      <a:pt x="0" y="142"/>
                    </a:lnTo>
                    <a:lnTo>
                      <a:pt x="7" y="150"/>
                    </a:lnTo>
                    <a:lnTo>
                      <a:pt x="19" y="154"/>
                    </a:lnTo>
                    <a:lnTo>
                      <a:pt x="25" y="155"/>
                    </a:lnTo>
                    <a:lnTo>
                      <a:pt x="30" y="161"/>
                    </a:lnTo>
                    <a:lnTo>
                      <a:pt x="36" y="173"/>
                    </a:lnTo>
                    <a:lnTo>
                      <a:pt x="40" y="171"/>
                    </a:lnTo>
                    <a:lnTo>
                      <a:pt x="42" y="163"/>
                    </a:lnTo>
                    <a:lnTo>
                      <a:pt x="48" y="154"/>
                    </a:lnTo>
                    <a:lnTo>
                      <a:pt x="52" y="150"/>
                    </a:lnTo>
                    <a:lnTo>
                      <a:pt x="57" y="146"/>
                    </a:lnTo>
                    <a:lnTo>
                      <a:pt x="57" y="142"/>
                    </a:lnTo>
                    <a:lnTo>
                      <a:pt x="61" y="132"/>
                    </a:lnTo>
                    <a:lnTo>
                      <a:pt x="65" y="129"/>
                    </a:lnTo>
                    <a:lnTo>
                      <a:pt x="65" y="123"/>
                    </a:lnTo>
                    <a:lnTo>
                      <a:pt x="67" y="115"/>
                    </a:lnTo>
                    <a:lnTo>
                      <a:pt x="67" y="109"/>
                    </a:lnTo>
                    <a:lnTo>
                      <a:pt x="80" y="100"/>
                    </a:lnTo>
                    <a:lnTo>
                      <a:pt x="86" y="88"/>
                    </a:lnTo>
                    <a:lnTo>
                      <a:pt x="88" y="77"/>
                    </a:lnTo>
                    <a:lnTo>
                      <a:pt x="86" y="71"/>
                    </a:lnTo>
                    <a:lnTo>
                      <a:pt x="88" y="63"/>
                    </a:lnTo>
                    <a:lnTo>
                      <a:pt x="88" y="58"/>
                    </a:lnTo>
                    <a:lnTo>
                      <a:pt x="86" y="48"/>
                    </a:lnTo>
                    <a:lnTo>
                      <a:pt x="86" y="38"/>
                    </a:lnTo>
                    <a:lnTo>
                      <a:pt x="84" y="33"/>
                    </a:lnTo>
                    <a:lnTo>
                      <a:pt x="80" y="25"/>
                    </a:lnTo>
                    <a:lnTo>
                      <a:pt x="73" y="17"/>
                    </a:lnTo>
                    <a:lnTo>
                      <a:pt x="65" y="10"/>
                    </a:lnTo>
                    <a:lnTo>
                      <a:pt x="63" y="4"/>
                    </a:lnTo>
                    <a:lnTo>
                      <a:pt x="57" y="2"/>
                    </a:lnTo>
                    <a:lnTo>
                      <a:pt x="53" y="0"/>
                    </a:lnTo>
                    <a:lnTo>
                      <a:pt x="50" y="2"/>
                    </a:lnTo>
                    <a:lnTo>
                      <a:pt x="46" y="4"/>
                    </a:lnTo>
                    <a:lnTo>
                      <a:pt x="44" y="4"/>
                    </a:lnTo>
                    <a:lnTo>
                      <a:pt x="40" y="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5086800" y="3573360"/>
                <a:ext cx="73800" cy="83880"/>
              </a:xfrm>
              <a:custGeom>
                <a:avLst/>
                <a:gdLst/>
                <a:ahLst/>
                <a:rect l="l" t="t" r="r" b="b"/>
                <a:pathLst>
                  <a:path w="230" h="261">
                    <a:moveTo>
                      <a:pt x="0" y="228"/>
                    </a:moveTo>
                    <a:lnTo>
                      <a:pt x="5" y="236"/>
                    </a:lnTo>
                    <a:lnTo>
                      <a:pt x="9" y="238"/>
                    </a:lnTo>
                    <a:lnTo>
                      <a:pt x="11" y="240"/>
                    </a:lnTo>
                    <a:lnTo>
                      <a:pt x="17" y="240"/>
                    </a:lnTo>
                    <a:lnTo>
                      <a:pt x="21" y="240"/>
                    </a:lnTo>
                    <a:lnTo>
                      <a:pt x="27" y="240"/>
                    </a:lnTo>
                    <a:lnTo>
                      <a:pt x="50" y="234"/>
                    </a:lnTo>
                    <a:lnTo>
                      <a:pt x="55" y="232"/>
                    </a:lnTo>
                    <a:lnTo>
                      <a:pt x="63" y="234"/>
                    </a:lnTo>
                    <a:lnTo>
                      <a:pt x="69" y="236"/>
                    </a:lnTo>
                    <a:lnTo>
                      <a:pt x="76" y="238"/>
                    </a:lnTo>
                    <a:lnTo>
                      <a:pt x="80" y="242"/>
                    </a:lnTo>
                    <a:lnTo>
                      <a:pt x="84" y="246"/>
                    </a:lnTo>
                    <a:lnTo>
                      <a:pt x="84" y="248"/>
                    </a:lnTo>
                    <a:lnTo>
                      <a:pt x="88" y="257"/>
                    </a:lnTo>
                    <a:lnTo>
                      <a:pt x="90" y="261"/>
                    </a:lnTo>
                    <a:lnTo>
                      <a:pt x="98" y="261"/>
                    </a:lnTo>
                    <a:lnTo>
                      <a:pt x="105" y="257"/>
                    </a:lnTo>
                    <a:lnTo>
                      <a:pt x="113" y="253"/>
                    </a:lnTo>
                    <a:lnTo>
                      <a:pt x="124" y="251"/>
                    </a:lnTo>
                    <a:lnTo>
                      <a:pt x="134" y="251"/>
                    </a:lnTo>
                    <a:lnTo>
                      <a:pt x="136" y="250"/>
                    </a:lnTo>
                    <a:lnTo>
                      <a:pt x="142" y="244"/>
                    </a:lnTo>
                    <a:lnTo>
                      <a:pt x="151" y="236"/>
                    </a:lnTo>
                    <a:lnTo>
                      <a:pt x="155" y="228"/>
                    </a:lnTo>
                    <a:lnTo>
                      <a:pt x="157" y="221"/>
                    </a:lnTo>
                    <a:lnTo>
                      <a:pt x="159" y="211"/>
                    </a:lnTo>
                    <a:lnTo>
                      <a:pt x="161" y="207"/>
                    </a:lnTo>
                    <a:lnTo>
                      <a:pt x="165" y="198"/>
                    </a:lnTo>
                    <a:lnTo>
                      <a:pt x="167" y="192"/>
                    </a:lnTo>
                    <a:lnTo>
                      <a:pt x="170" y="188"/>
                    </a:lnTo>
                    <a:lnTo>
                      <a:pt x="172" y="182"/>
                    </a:lnTo>
                    <a:lnTo>
                      <a:pt x="172" y="177"/>
                    </a:lnTo>
                    <a:lnTo>
                      <a:pt x="169" y="173"/>
                    </a:lnTo>
                    <a:lnTo>
                      <a:pt x="170" y="169"/>
                    </a:lnTo>
                    <a:lnTo>
                      <a:pt x="174" y="167"/>
                    </a:lnTo>
                    <a:lnTo>
                      <a:pt x="174" y="165"/>
                    </a:lnTo>
                    <a:lnTo>
                      <a:pt x="174" y="157"/>
                    </a:lnTo>
                    <a:lnTo>
                      <a:pt x="172" y="152"/>
                    </a:lnTo>
                    <a:lnTo>
                      <a:pt x="172" y="140"/>
                    </a:lnTo>
                    <a:lnTo>
                      <a:pt x="170" y="127"/>
                    </a:lnTo>
                    <a:lnTo>
                      <a:pt x="170" y="119"/>
                    </a:lnTo>
                    <a:lnTo>
                      <a:pt x="169" y="111"/>
                    </a:lnTo>
                    <a:lnTo>
                      <a:pt x="172" y="107"/>
                    </a:lnTo>
                    <a:lnTo>
                      <a:pt x="178" y="102"/>
                    </a:lnTo>
                    <a:lnTo>
                      <a:pt x="182" y="96"/>
                    </a:lnTo>
                    <a:lnTo>
                      <a:pt x="184" y="90"/>
                    </a:lnTo>
                    <a:lnTo>
                      <a:pt x="190" y="84"/>
                    </a:lnTo>
                    <a:lnTo>
                      <a:pt x="195" y="83"/>
                    </a:lnTo>
                    <a:lnTo>
                      <a:pt x="199" y="79"/>
                    </a:lnTo>
                    <a:lnTo>
                      <a:pt x="203" y="79"/>
                    </a:lnTo>
                    <a:lnTo>
                      <a:pt x="207" y="83"/>
                    </a:lnTo>
                    <a:lnTo>
                      <a:pt x="209" y="77"/>
                    </a:lnTo>
                    <a:lnTo>
                      <a:pt x="213" y="65"/>
                    </a:lnTo>
                    <a:lnTo>
                      <a:pt x="218" y="60"/>
                    </a:lnTo>
                    <a:lnTo>
                      <a:pt x="222" y="50"/>
                    </a:lnTo>
                    <a:lnTo>
                      <a:pt x="226" y="36"/>
                    </a:lnTo>
                    <a:lnTo>
                      <a:pt x="230" y="25"/>
                    </a:lnTo>
                    <a:lnTo>
                      <a:pt x="230" y="15"/>
                    </a:lnTo>
                    <a:lnTo>
                      <a:pt x="230" y="10"/>
                    </a:lnTo>
                    <a:lnTo>
                      <a:pt x="228" y="4"/>
                    </a:lnTo>
                    <a:lnTo>
                      <a:pt x="224" y="0"/>
                    </a:lnTo>
                    <a:lnTo>
                      <a:pt x="222" y="0"/>
                    </a:lnTo>
                    <a:lnTo>
                      <a:pt x="216" y="0"/>
                    </a:lnTo>
                    <a:lnTo>
                      <a:pt x="213" y="2"/>
                    </a:lnTo>
                    <a:lnTo>
                      <a:pt x="211" y="0"/>
                    </a:lnTo>
                    <a:lnTo>
                      <a:pt x="209" y="8"/>
                    </a:lnTo>
                    <a:lnTo>
                      <a:pt x="207" y="10"/>
                    </a:lnTo>
                    <a:lnTo>
                      <a:pt x="205" y="12"/>
                    </a:lnTo>
                    <a:lnTo>
                      <a:pt x="201" y="15"/>
                    </a:lnTo>
                    <a:lnTo>
                      <a:pt x="193" y="21"/>
                    </a:lnTo>
                    <a:lnTo>
                      <a:pt x="188" y="29"/>
                    </a:lnTo>
                    <a:lnTo>
                      <a:pt x="182" y="31"/>
                    </a:lnTo>
                    <a:lnTo>
                      <a:pt x="176" y="35"/>
                    </a:lnTo>
                    <a:lnTo>
                      <a:pt x="165" y="36"/>
                    </a:lnTo>
                    <a:lnTo>
                      <a:pt x="157" y="38"/>
                    </a:lnTo>
                    <a:lnTo>
                      <a:pt x="151" y="44"/>
                    </a:lnTo>
                    <a:lnTo>
                      <a:pt x="147" y="48"/>
                    </a:lnTo>
                    <a:lnTo>
                      <a:pt x="153" y="48"/>
                    </a:lnTo>
                    <a:lnTo>
                      <a:pt x="159" y="48"/>
                    </a:lnTo>
                    <a:lnTo>
                      <a:pt x="165" y="48"/>
                    </a:lnTo>
                    <a:lnTo>
                      <a:pt x="170" y="50"/>
                    </a:lnTo>
                    <a:lnTo>
                      <a:pt x="174" y="54"/>
                    </a:lnTo>
                    <a:lnTo>
                      <a:pt x="176" y="58"/>
                    </a:lnTo>
                    <a:lnTo>
                      <a:pt x="174" y="63"/>
                    </a:lnTo>
                    <a:lnTo>
                      <a:pt x="172" y="71"/>
                    </a:lnTo>
                    <a:lnTo>
                      <a:pt x="172" y="77"/>
                    </a:lnTo>
                    <a:lnTo>
                      <a:pt x="170" y="83"/>
                    </a:lnTo>
                    <a:lnTo>
                      <a:pt x="169" y="92"/>
                    </a:lnTo>
                    <a:lnTo>
                      <a:pt x="169" y="98"/>
                    </a:lnTo>
                    <a:lnTo>
                      <a:pt x="169" y="104"/>
                    </a:lnTo>
                    <a:lnTo>
                      <a:pt x="165" y="107"/>
                    </a:lnTo>
                    <a:lnTo>
                      <a:pt x="163" y="109"/>
                    </a:lnTo>
                    <a:lnTo>
                      <a:pt x="159" y="111"/>
                    </a:lnTo>
                    <a:lnTo>
                      <a:pt x="161" y="161"/>
                    </a:lnTo>
                    <a:lnTo>
                      <a:pt x="157" y="163"/>
                    </a:lnTo>
                    <a:lnTo>
                      <a:pt x="153" y="165"/>
                    </a:lnTo>
                    <a:lnTo>
                      <a:pt x="149" y="167"/>
                    </a:lnTo>
                    <a:lnTo>
                      <a:pt x="147" y="173"/>
                    </a:lnTo>
                    <a:lnTo>
                      <a:pt x="145" y="177"/>
                    </a:lnTo>
                    <a:lnTo>
                      <a:pt x="144" y="180"/>
                    </a:lnTo>
                    <a:lnTo>
                      <a:pt x="142" y="184"/>
                    </a:lnTo>
                    <a:lnTo>
                      <a:pt x="140" y="192"/>
                    </a:lnTo>
                    <a:lnTo>
                      <a:pt x="136" y="196"/>
                    </a:lnTo>
                    <a:lnTo>
                      <a:pt x="132" y="198"/>
                    </a:lnTo>
                    <a:lnTo>
                      <a:pt x="124" y="198"/>
                    </a:lnTo>
                    <a:lnTo>
                      <a:pt x="122" y="200"/>
                    </a:lnTo>
                    <a:lnTo>
                      <a:pt x="117" y="203"/>
                    </a:lnTo>
                    <a:lnTo>
                      <a:pt x="111" y="202"/>
                    </a:lnTo>
                    <a:lnTo>
                      <a:pt x="105" y="202"/>
                    </a:lnTo>
                    <a:lnTo>
                      <a:pt x="98" y="200"/>
                    </a:lnTo>
                    <a:lnTo>
                      <a:pt x="88" y="200"/>
                    </a:lnTo>
                    <a:lnTo>
                      <a:pt x="82" y="200"/>
                    </a:lnTo>
                    <a:lnTo>
                      <a:pt x="78" y="200"/>
                    </a:lnTo>
                    <a:lnTo>
                      <a:pt x="74" y="198"/>
                    </a:lnTo>
                    <a:lnTo>
                      <a:pt x="71" y="192"/>
                    </a:lnTo>
                    <a:lnTo>
                      <a:pt x="65" y="186"/>
                    </a:lnTo>
                    <a:lnTo>
                      <a:pt x="61" y="184"/>
                    </a:lnTo>
                    <a:lnTo>
                      <a:pt x="55" y="182"/>
                    </a:lnTo>
                    <a:lnTo>
                      <a:pt x="55" y="188"/>
                    </a:lnTo>
                    <a:lnTo>
                      <a:pt x="53" y="190"/>
                    </a:lnTo>
                    <a:lnTo>
                      <a:pt x="51" y="194"/>
                    </a:lnTo>
                    <a:lnTo>
                      <a:pt x="46" y="198"/>
                    </a:lnTo>
                    <a:lnTo>
                      <a:pt x="40" y="200"/>
                    </a:lnTo>
                    <a:lnTo>
                      <a:pt x="36" y="200"/>
                    </a:lnTo>
                    <a:lnTo>
                      <a:pt x="36" y="205"/>
                    </a:lnTo>
                    <a:lnTo>
                      <a:pt x="34" y="213"/>
                    </a:lnTo>
                    <a:lnTo>
                      <a:pt x="30" y="221"/>
                    </a:lnTo>
                    <a:lnTo>
                      <a:pt x="21" y="226"/>
                    </a:lnTo>
                    <a:lnTo>
                      <a:pt x="13" y="230"/>
                    </a:lnTo>
                    <a:lnTo>
                      <a:pt x="9" y="228"/>
                    </a:lnTo>
                    <a:lnTo>
                      <a:pt x="5" y="228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080" bIns="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5105880" y="3608280"/>
                <a:ext cx="34200" cy="29880"/>
              </a:xfrm>
              <a:custGeom>
                <a:avLst/>
                <a:gdLst/>
                <a:ahLst/>
                <a:rect l="l" t="t" r="r" b="b"/>
                <a:pathLst>
                  <a:path w="106" h="97">
                    <a:moveTo>
                      <a:pt x="37" y="0"/>
                    </a:moveTo>
                    <a:lnTo>
                      <a:pt x="35" y="1"/>
                    </a:lnTo>
                    <a:lnTo>
                      <a:pt x="31" y="3"/>
                    </a:lnTo>
                    <a:lnTo>
                      <a:pt x="27" y="9"/>
                    </a:lnTo>
                    <a:lnTo>
                      <a:pt x="25" y="19"/>
                    </a:lnTo>
                    <a:lnTo>
                      <a:pt x="23" y="30"/>
                    </a:lnTo>
                    <a:lnTo>
                      <a:pt x="19" y="38"/>
                    </a:lnTo>
                    <a:lnTo>
                      <a:pt x="16" y="44"/>
                    </a:lnTo>
                    <a:lnTo>
                      <a:pt x="14" y="48"/>
                    </a:lnTo>
                    <a:lnTo>
                      <a:pt x="12" y="51"/>
                    </a:lnTo>
                    <a:lnTo>
                      <a:pt x="6" y="59"/>
                    </a:lnTo>
                    <a:lnTo>
                      <a:pt x="4" y="63"/>
                    </a:lnTo>
                    <a:lnTo>
                      <a:pt x="4" y="67"/>
                    </a:lnTo>
                    <a:lnTo>
                      <a:pt x="6" y="71"/>
                    </a:lnTo>
                    <a:lnTo>
                      <a:pt x="6" y="73"/>
                    </a:lnTo>
                    <a:lnTo>
                      <a:pt x="0" y="76"/>
                    </a:lnTo>
                    <a:lnTo>
                      <a:pt x="6" y="78"/>
                    </a:lnTo>
                    <a:lnTo>
                      <a:pt x="10" y="80"/>
                    </a:lnTo>
                    <a:lnTo>
                      <a:pt x="16" y="86"/>
                    </a:lnTo>
                    <a:lnTo>
                      <a:pt x="19" y="92"/>
                    </a:lnTo>
                    <a:lnTo>
                      <a:pt x="23" y="94"/>
                    </a:lnTo>
                    <a:lnTo>
                      <a:pt x="27" y="94"/>
                    </a:lnTo>
                    <a:lnTo>
                      <a:pt x="33" y="94"/>
                    </a:lnTo>
                    <a:lnTo>
                      <a:pt x="43" y="94"/>
                    </a:lnTo>
                    <a:lnTo>
                      <a:pt x="50" y="96"/>
                    </a:lnTo>
                    <a:lnTo>
                      <a:pt x="56" y="96"/>
                    </a:lnTo>
                    <a:lnTo>
                      <a:pt x="62" y="97"/>
                    </a:lnTo>
                    <a:lnTo>
                      <a:pt x="67" y="94"/>
                    </a:lnTo>
                    <a:lnTo>
                      <a:pt x="69" y="92"/>
                    </a:lnTo>
                    <a:lnTo>
                      <a:pt x="77" y="92"/>
                    </a:lnTo>
                    <a:lnTo>
                      <a:pt x="81" y="90"/>
                    </a:lnTo>
                    <a:lnTo>
                      <a:pt x="85" y="86"/>
                    </a:lnTo>
                    <a:lnTo>
                      <a:pt x="87" y="78"/>
                    </a:lnTo>
                    <a:lnTo>
                      <a:pt x="89" y="74"/>
                    </a:lnTo>
                    <a:lnTo>
                      <a:pt x="90" y="71"/>
                    </a:lnTo>
                    <a:lnTo>
                      <a:pt x="92" y="67"/>
                    </a:lnTo>
                    <a:lnTo>
                      <a:pt x="94" y="61"/>
                    </a:lnTo>
                    <a:lnTo>
                      <a:pt x="98" y="59"/>
                    </a:lnTo>
                    <a:lnTo>
                      <a:pt x="102" y="57"/>
                    </a:lnTo>
                    <a:lnTo>
                      <a:pt x="106" y="55"/>
                    </a:lnTo>
                    <a:lnTo>
                      <a:pt x="104" y="5"/>
                    </a:lnTo>
                    <a:lnTo>
                      <a:pt x="100" y="5"/>
                    </a:lnTo>
                    <a:lnTo>
                      <a:pt x="96" y="5"/>
                    </a:lnTo>
                    <a:lnTo>
                      <a:pt x="90" y="9"/>
                    </a:lnTo>
                    <a:lnTo>
                      <a:pt x="85" y="15"/>
                    </a:lnTo>
                    <a:lnTo>
                      <a:pt x="83" y="17"/>
                    </a:lnTo>
                    <a:lnTo>
                      <a:pt x="83" y="17"/>
                    </a:lnTo>
                    <a:lnTo>
                      <a:pt x="79" y="15"/>
                    </a:lnTo>
                    <a:lnTo>
                      <a:pt x="75" y="19"/>
                    </a:lnTo>
                    <a:lnTo>
                      <a:pt x="71" y="25"/>
                    </a:lnTo>
                    <a:lnTo>
                      <a:pt x="67" y="26"/>
                    </a:lnTo>
                    <a:lnTo>
                      <a:pt x="64" y="30"/>
                    </a:lnTo>
                    <a:lnTo>
                      <a:pt x="62" y="26"/>
                    </a:lnTo>
                    <a:lnTo>
                      <a:pt x="58" y="23"/>
                    </a:lnTo>
                    <a:lnTo>
                      <a:pt x="54" y="23"/>
                    </a:lnTo>
                    <a:lnTo>
                      <a:pt x="48" y="21"/>
                    </a:lnTo>
                    <a:lnTo>
                      <a:pt x="44" y="11"/>
                    </a:lnTo>
                    <a:lnTo>
                      <a:pt x="43" y="5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5064840" y="3597120"/>
                <a:ext cx="52920" cy="48960"/>
              </a:xfrm>
              <a:custGeom>
                <a:avLst/>
                <a:gdLst/>
                <a:ahLst/>
                <a:rect l="l" t="t" r="r" b="b"/>
                <a:pathLst>
                  <a:path w="163" h="159">
                    <a:moveTo>
                      <a:pt x="0" y="121"/>
                    </a:moveTo>
                    <a:lnTo>
                      <a:pt x="3" y="111"/>
                    </a:lnTo>
                    <a:lnTo>
                      <a:pt x="5" y="106"/>
                    </a:lnTo>
                    <a:lnTo>
                      <a:pt x="9" y="102"/>
                    </a:lnTo>
                    <a:lnTo>
                      <a:pt x="13" y="104"/>
                    </a:lnTo>
                    <a:lnTo>
                      <a:pt x="19" y="100"/>
                    </a:lnTo>
                    <a:lnTo>
                      <a:pt x="25" y="102"/>
                    </a:lnTo>
                    <a:lnTo>
                      <a:pt x="30" y="106"/>
                    </a:lnTo>
                    <a:lnTo>
                      <a:pt x="38" y="108"/>
                    </a:lnTo>
                    <a:lnTo>
                      <a:pt x="44" y="104"/>
                    </a:lnTo>
                    <a:lnTo>
                      <a:pt x="53" y="98"/>
                    </a:lnTo>
                    <a:lnTo>
                      <a:pt x="59" y="88"/>
                    </a:lnTo>
                    <a:lnTo>
                      <a:pt x="63" y="81"/>
                    </a:lnTo>
                    <a:lnTo>
                      <a:pt x="71" y="67"/>
                    </a:lnTo>
                    <a:lnTo>
                      <a:pt x="76" y="61"/>
                    </a:lnTo>
                    <a:lnTo>
                      <a:pt x="84" y="54"/>
                    </a:lnTo>
                    <a:lnTo>
                      <a:pt x="92" y="48"/>
                    </a:lnTo>
                    <a:lnTo>
                      <a:pt x="94" y="36"/>
                    </a:lnTo>
                    <a:lnTo>
                      <a:pt x="98" y="27"/>
                    </a:lnTo>
                    <a:lnTo>
                      <a:pt x="99" y="23"/>
                    </a:lnTo>
                    <a:lnTo>
                      <a:pt x="103" y="17"/>
                    </a:lnTo>
                    <a:lnTo>
                      <a:pt x="111" y="19"/>
                    </a:lnTo>
                    <a:lnTo>
                      <a:pt x="117" y="19"/>
                    </a:lnTo>
                    <a:lnTo>
                      <a:pt x="124" y="21"/>
                    </a:lnTo>
                    <a:lnTo>
                      <a:pt x="124" y="15"/>
                    </a:lnTo>
                    <a:lnTo>
                      <a:pt x="128" y="10"/>
                    </a:lnTo>
                    <a:lnTo>
                      <a:pt x="130" y="2"/>
                    </a:lnTo>
                    <a:lnTo>
                      <a:pt x="132" y="0"/>
                    </a:lnTo>
                    <a:lnTo>
                      <a:pt x="140" y="2"/>
                    </a:lnTo>
                    <a:lnTo>
                      <a:pt x="142" y="0"/>
                    </a:lnTo>
                    <a:lnTo>
                      <a:pt x="145" y="0"/>
                    </a:lnTo>
                    <a:lnTo>
                      <a:pt x="149" y="2"/>
                    </a:lnTo>
                    <a:lnTo>
                      <a:pt x="151" y="4"/>
                    </a:lnTo>
                    <a:lnTo>
                      <a:pt x="155" y="10"/>
                    </a:lnTo>
                    <a:lnTo>
                      <a:pt x="157" y="13"/>
                    </a:lnTo>
                    <a:lnTo>
                      <a:pt x="163" y="13"/>
                    </a:lnTo>
                    <a:lnTo>
                      <a:pt x="163" y="17"/>
                    </a:lnTo>
                    <a:lnTo>
                      <a:pt x="163" y="23"/>
                    </a:lnTo>
                    <a:lnTo>
                      <a:pt x="163" y="31"/>
                    </a:lnTo>
                    <a:lnTo>
                      <a:pt x="163" y="35"/>
                    </a:lnTo>
                    <a:lnTo>
                      <a:pt x="161" y="36"/>
                    </a:lnTo>
                    <a:lnTo>
                      <a:pt x="157" y="38"/>
                    </a:lnTo>
                    <a:lnTo>
                      <a:pt x="153" y="44"/>
                    </a:lnTo>
                    <a:lnTo>
                      <a:pt x="151" y="54"/>
                    </a:lnTo>
                    <a:lnTo>
                      <a:pt x="149" y="65"/>
                    </a:lnTo>
                    <a:lnTo>
                      <a:pt x="145" y="73"/>
                    </a:lnTo>
                    <a:lnTo>
                      <a:pt x="142" y="79"/>
                    </a:lnTo>
                    <a:lnTo>
                      <a:pt x="140" y="83"/>
                    </a:lnTo>
                    <a:lnTo>
                      <a:pt x="138" y="86"/>
                    </a:lnTo>
                    <a:lnTo>
                      <a:pt x="132" y="94"/>
                    </a:lnTo>
                    <a:lnTo>
                      <a:pt x="130" y="98"/>
                    </a:lnTo>
                    <a:lnTo>
                      <a:pt x="130" y="102"/>
                    </a:lnTo>
                    <a:lnTo>
                      <a:pt x="132" y="106"/>
                    </a:lnTo>
                    <a:lnTo>
                      <a:pt x="132" y="108"/>
                    </a:lnTo>
                    <a:lnTo>
                      <a:pt x="126" y="111"/>
                    </a:lnTo>
                    <a:lnTo>
                      <a:pt x="126" y="117"/>
                    </a:lnTo>
                    <a:lnTo>
                      <a:pt x="124" y="119"/>
                    </a:lnTo>
                    <a:lnTo>
                      <a:pt x="122" y="123"/>
                    </a:lnTo>
                    <a:lnTo>
                      <a:pt x="117" y="127"/>
                    </a:lnTo>
                    <a:lnTo>
                      <a:pt x="111" y="129"/>
                    </a:lnTo>
                    <a:lnTo>
                      <a:pt x="107" y="129"/>
                    </a:lnTo>
                    <a:lnTo>
                      <a:pt x="107" y="134"/>
                    </a:lnTo>
                    <a:lnTo>
                      <a:pt x="105" y="142"/>
                    </a:lnTo>
                    <a:lnTo>
                      <a:pt x="101" y="150"/>
                    </a:lnTo>
                    <a:lnTo>
                      <a:pt x="92" y="155"/>
                    </a:lnTo>
                    <a:lnTo>
                      <a:pt x="84" y="159"/>
                    </a:lnTo>
                    <a:lnTo>
                      <a:pt x="80" y="157"/>
                    </a:lnTo>
                    <a:lnTo>
                      <a:pt x="76" y="157"/>
                    </a:lnTo>
                    <a:lnTo>
                      <a:pt x="71" y="157"/>
                    </a:lnTo>
                    <a:lnTo>
                      <a:pt x="61" y="148"/>
                    </a:lnTo>
                    <a:lnTo>
                      <a:pt x="53" y="142"/>
                    </a:lnTo>
                    <a:lnTo>
                      <a:pt x="46" y="138"/>
                    </a:lnTo>
                    <a:lnTo>
                      <a:pt x="42" y="134"/>
                    </a:lnTo>
                    <a:lnTo>
                      <a:pt x="30" y="129"/>
                    </a:lnTo>
                    <a:lnTo>
                      <a:pt x="23" y="125"/>
                    </a:lnTo>
                    <a:lnTo>
                      <a:pt x="19" y="123"/>
                    </a:lnTo>
                    <a:lnTo>
                      <a:pt x="11" y="123"/>
                    </a:lnTo>
                    <a:lnTo>
                      <a:pt x="9" y="121"/>
                    </a:lnTo>
                    <a:lnTo>
                      <a:pt x="5" y="121"/>
                    </a:lnTo>
                    <a:lnTo>
                      <a:pt x="0" y="12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5032080" y="3567240"/>
                <a:ext cx="80280" cy="67680"/>
              </a:xfrm>
              <a:custGeom>
                <a:avLst/>
                <a:gdLst/>
                <a:ahLst/>
                <a:rect l="l" t="t" r="r" b="b"/>
                <a:pathLst>
                  <a:path w="249" h="213">
                    <a:moveTo>
                      <a:pt x="48" y="207"/>
                    </a:moveTo>
                    <a:lnTo>
                      <a:pt x="52" y="203"/>
                    </a:lnTo>
                    <a:lnTo>
                      <a:pt x="61" y="200"/>
                    </a:lnTo>
                    <a:lnTo>
                      <a:pt x="65" y="200"/>
                    </a:lnTo>
                    <a:lnTo>
                      <a:pt x="71" y="203"/>
                    </a:lnTo>
                    <a:lnTo>
                      <a:pt x="80" y="207"/>
                    </a:lnTo>
                    <a:lnTo>
                      <a:pt x="86" y="211"/>
                    </a:lnTo>
                    <a:lnTo>
                      <a:pt x="92" y="213"/>
                    </a:lnTo>
                    <a:lnTo>
                      <a:pt x="100" y="213"/>
                    </a:lnTo>
                    <a:lnTo>
                      <a:pt x="103" y="203"/>
                    </a:lnTo>
                    <a:lnTo>
                      <a:pt x="105" y="198"/>
                    </a:lnTo>
                    <a:lnTo>
                      <a:pt x="109" y="194"/>
                    </a:lnTo>
                    <a:lnTo>
                      <a:pt x="113" y="196"/>
                    </a:lnTo>
                    <a:lnTo>
                      <a:pt x="119" y="192"/>
                    </a:lnTo>
                    <a:lnTo>
                      <a:pt x="125" y="194"/>
                    </a:lnTo>
                    <a:lnTo>
                      <a:pt x="130" y="198"/>
                    </a:lnTo>
                    <a:lnTo>
                      <a:pt x="138" y="200"/>
                    </a:lnTo>
                    <a:lnTo>
                      <a:pt x="144" y="196"/>
                    </a:lnTo>
                    <a:lnTo>
                      <a:pt x="153" y="190"/>
                    </a:lnTo>
                    <a:lnTo>
                      <a:pt x="159" y="180"/>
                    </a:lnTo>
                    <a:lnTo>
                      <a:pt x="163" y="173"/>
                    </a:lnTo>
                    <a:lnTo>
                      <a:pt x="171" y="159"/>
                    </a:lnTo>
                    <a:lnTo>
                      <a:pt x="176" y="153"/>
                    </a:lnTo>
                    <a:lnTo>
                      <a:pt x="184" y="146"/>
                    </a:lnTo>
                    <a:lnTo>
                      <a:pt x="192" y="140"/>
                    </a:lnTo>
                    <a:lnTo>
                      <a:pt x="194" y="128"/>
                    </a:lnTo>
                    <a:lnTo>
                      <a:pt x="198" y="119"/>
                    </a:lnTo>
                    <a:lnTo>
                      <a:pt x="199" y="115"/>
                    </a:lnTo>
                    <a:lnTo>
                      <a:pt x="203" y="109"/>
                    </a:lnTo>
                    <a:lnTo>
                      <a:pt x="205" y="102"/>
                    </a:lnTo>
                    <a:lnTo>
                      <a:pt x="207" y="94"/>
                    </a:lnTo>
                    <a:lnTo>
                      <a:pt x="213" y="84"/>
                    </a:lnTo>
                    <a:lnTo>
                      <a:pt x="219" y="73"/>
                    </a:lnTo>
                    <a:lnTo>
                      <a:pt x="222" y="67"/>
                    </a:lnTo>
                    <a:lnTo>
                      <a:pt x="224" y="61"/>
                    </a:lnTo>
                    <a:lnTo>
                      <a:pt x="228" y="63"/>
                    </a:lnTo>
                    <a:lnTo>
                      <a:pt x="234" y="65"/>
                    </a:lnTo>
                    <a:lnTo>
                      <a:pt x="240" y="67"/>
                    </a:lnTo>
                    <a:lnTo>
                      <a:pt x="242" y="59"/>
                    </a:lnTo>
                    <a:lnTo>
                      <a:pt x="244" y="50"/>
                    </a:lnTo>
                    <a:lnTo>
                      <a:pt x="242" y="44"/>
                    </a:lnTo>
                    <a:lnTo>
                      <a:pt x="240" y="40"/>
                    </a:lnTo>
                    <a:lnTo>
                      <a:pt x="234" y="33"/>
                    </a:lnTo>
                    <a:lnTo>
                      <a:pt x="236" y="29"/>
                    </a:lnTo>
                    <a:lnTo>
                      <a:pt x="244" y="23"/>
                    </a:lnTo>
                    <a:lnTo>
                      <a:pt x="249" y="17"/>
                    </a:lnTo>
                    <a:lnTo>
                      <a:pt x="249" y="11"/>
                    </a:lnTo>
                    <a:lnTo>
                      <a:pt x="244" y="10"/>
                    </a:lnTo>
                    <a:lnTo>
                      <a:pt x="238" y="10"/>
                    </a:lnTo>
                    <a:lnTo>
                      <a:pt x="232" y="8"/>
                    </a:lnTo>
                    <a:lnTo>
                      <a:pt x="232" y="10"/>
                    </a:lnTo>
                    <a:lnTo>
                      <a:pt x="230" y="13"/>
                    </a:lnTo>
                    <a:lnTo>
                      <a:pt x="230" y="17"/>
                    </a:lnTo>
                    <a:lnTo>
                      <a:pt x="226" y="17"/>
                    </a:lnTo>
                    <a:lnTo>
                      <a:pt x="222" y="13"/>
                    </a:lnTo>
                    <a:lnTo>
                      <a:pt x="213" y="11"/>
                    </a:lnTo>
                    <a:lnTo>
                      <a:pt x="211" y="8"/>
                    </a:lnTo>
                    <a:lnTo>
                      <a:pt x="209" y="6"/>
                    </a:lnTo>
                    <a:lnTo>
                      <a:pt x="205" y="0"/>
                    </a:lnTo>
                    <a:lnTo>
                      <a:pt x="201" y="2"/>
                    </a:lnTo>
                    <a:lnTo>
                      <a:pt x="196" y="6"/>
                    </a:lnTo>
                    <a:lnTo>
                      <a:pt x="190" y="10"/>
                    </a:lnTo>
                    <a:lnTo>
                      <a:pt x="184" y="13"/>
                    </a:lnTo>
                    <a:lnTo>
                      <a:pt x="180" y="15"/>
                    </a:lnTo>
                    <a:lnTo>
                      <a:pt x="178" y="13"/>
                    </a:lnTo>
                    <a:lnTo>
                      <a:pt x="167" y="11"/>
                    </a:lnTo>
                    <a:lnTo>
                      <a:pt x="165" y="19"/>
                    </a:lnTo>
                    <a:lnTo>
                      <a:pt x="167" y="25"/>
                    </a:lnTo>
                    <a:lnTo>
                      <a:pt x="165" y="23"/>
                    </a:lnTo>
                    <a:lnTo>
                      <a:pt x="159" y="21"/>
                    </a:lnTo>
                    <a:lnTo>
                      <a:pt x="157" y="19"/>
                    </a:lnTo>
                    <a:lnTo>
                      <a:pt x="153" y="13"/>
                    </a:lnTo>
                    <a:lnTo>
                      <a:pt x="150" y="10"/>
                    </a:lnTo>
                    <a:lnTo>
                      <a:pt x="144" y="13"/>
                    </a:lnTo>
                    <a:lnTo>
                      <a:pt x="138" y="19"/>
                    </a:lnTo>
                    <a:lnTo>
                      <a:pt x="132" y="25"/>
                    </a:lnTo>
                    <a:lnTo>
                      <a:pt x="128" y="27"/>
                    </a:lnTo>
                    <a:lnTo>
                      <a:pt x="123" y="33"/>
                    </a:lnTo>
                    <a:lnTo>
                      <a:pt x="121" y="38"/>
                    </a:lnTo>
                    <a:lnTo>
                      <a:pt x="117" y="44"/>
                    </a:lnTo>
                    <a:lnTo>
                      <a:pt x="111" y="48"/>
                    </a:lnTo>
                    <a:lnTo>
                      <a:pt x="105" y="52"/>
                    </a:lnTo>
                    <a:lnTo>
                      <a:pt x="100" y="56"/>
                    </a:lnTo>
                    <a:lnTo>
                      <a:pt x="88" y="63"/>
                    </a:lnTo>
                    <a:lnTo>
                      <a:pt x="82" y="65"/>
                    </a:lnTo>
                    <a:lnTo>
                      <a:pt x="79" y="65"/>
                    </a:lnTo>
                    <a:lnTo>
                      <a:pt x="73" y="67"/>
                    </a:lnTo>
                    <a:lnTo>
                      <a:pt x="69" y="67"/>
                    </a:lnTo>
                    <a:lnTo>
                      <a:pt x="63" y="67"/>
                    </a:lnTo>
                    <a:lnTo>
                      <a:pt x="59" y="67"/>
                    </a:lnTo>
                    <a:lnTo>
                      <a:pt x="56" y="67"/>
                    </a:lnTo>
                    <a:lnTo>
                      <a:pt x="50" y="67"/>
                    </a:lnTo>
                    <a:lnTo>
                      <a:pt x="48" y="65"/>
                    </a:lnTo>
                    <a:lnTo>
                      <a:pt x="46" y="65"/>
                    </a:lnTo>
                    <a:lnTo>
                      <a:pt x="42" y="67"/>
                    </a:lnTo>
                    <a:lnTo>
                      <a:pt x="40" y="65"/>
                    </a:lnTo>
                    <a:lnTo>
                      <a:pt x="36" y="67"/>
                    </a:lnTo>
                    <a:lnTo>
                      <a:pt x="29" y="65"/>
                    </a:lnTo>
                    <a:lnTo>
                      <a:pt x="23" y="65"/>
                    </a:lnTo>
                    <a:lnTo>
                      <a:pt x="17" y="65"/>
                    </a:lnTo>
                    <a:lnTo>
                      <a:pt x="13" y="65"/>
                    </a:lnTo>
                    <a:lnTo>
                      <a:pt x="11" y="67"/>
                    </a:lnTo>
                    <a:lnTo>
                      <a:pt x="9" y="71"/>
                    </a:lnTo>
                    <a:lnTo>
                      <a:pt x="8" y="75"/>
                    </a:lnTo>
                    <a:lnTo>
                      <a:pt x="8" y="82"/>
                    </a:lnTo>
                    <a:lnTo>
                      <a:pt x="8" y="84"/>
                    </a:lnTo>
                    <a:lnTo>
                      <a:pt x="9" y="90"/>
                    </a:lnTo>
                    <a:lnTo>
                      <a:pt x="9" y="94"/>
                    </a:lnTo>
                    <a:lnTo>
                      <a:pt x="6" y="100"/>
                    </a:lnTo>
                    <a:lnTo>
                      <a:pt x="2" y="102"/>
                    </a:lnTo>
                    <a:lnTo>
                      <a:pt x="0" y="105"/>
                    </a:lnTo>
                    <a:lnTo>
                      <a:pt x="2" y="109"/>
                    </a:lnTo>
                    <a:lnTo>
                      <a:pt x="4" y="117"/>
                    </a:lnTo>
                    <a:lnTo>
                      <a:pt x="2" y="125"/>
                    </a:lnTo>
                    <a:lnTo>
                      <a:pt x="2" y="132"/>
                    </a:lnTo>
                    <a:lnTo>
                      <a:pt x="8" y="142"/>
                    </a:lnTo>
                    <a:lnTo>
                      <a:pt x="11" y="148"/>
                    </a:lnTo>
                    <a:lnTo>
                      <a:pt x="17" y="159"/>
                    </a:lnTo>
                    <a:lnTo>
                      <a:pt x="23" y="171"/>
                    </a:lnTo>
                    <a:lnTo>
                      <a:pt x="27" y="182"/>
                    </a:lnTo>
                    <a:lnTo>
                      <a:pt x="36" y="194"/>
                    </a:lnTo>
                    <a:lnTo>
                      <a:pt x="42" y="198"/>
                    </a:lnTo>
                    <a:lnTo>
                      <a:pt x="46" y="203"/>
                    </a:lnTo>
                    <a:lnTo>
                      <a:pt x="48" y="20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4963320" y="3573360"/>
                <a:ext cx="83880" cy="85320"/>
              </a:xfrm>
              <a:custGeom>
                <a:avLst/>
                <a:gdLst/>
                <a:ahLst/>
                <a:rect l="l" t="t" r="r" b="b"/>
                <a:pathLst>
                  <a:path w="265" h="271">
                    <a:moveTo>
                      <a:pt x="0" y="69"/>
                    </a:moveTo>
                    <a:lnTo>
                      <a:pt x="8" y="64"/>
                    </a:lnTo>
                    <a:lnTo>
                      <a:pt x="13" y="58"/>
                    </a:lnTo>
                    <a:lnTo>
                      <a:pt x="19" y="54"/>
                    </a:lnTo>
                    <a:lnTo>
                      <a:pt x="31" y="50"/>
                    </a:lnTo>
                    <a:lnTo>
                      <a:pt x="38" y="48"/>
                    </a:lnTo>
                    <a:lnTo>
                      <a:pt x="44" y="40"/>
                    </a:lnTo>
                    <a:lnTo>
                      <a:pt x="50" y="37"/>
                    </a:lnTo>
                    <a:lnTo>
                      <a:pt x="60" y="35"/>
                    </a:lnTo>
                    <a:lnTo>
                      <a:pt x="67" y="31"/>
                    </a:lnTo>
                    <a:lnTo>
                      <a:pt x="71" y="29"/>
                    </a:lnTo>
                    <a:lnTo>
                      <a:pt x="79" y="27"/>
                    </a:lnTo>
                    <a:lnTo>
                      <a:pt x="86" y="19"/>
                    </a:lnTo>
                    <a:lnTo>
                      <a:pt x="92" y="12"/>
                    </a:lnTo>
                    <a:lnTo>
                      <a:pt x="98" y="8"/>
                    </a:lnTo>
                    <a:lnTo>
                      <a:pt x="109" y="0"/>
                    </a:lnTo>
                    <a:lnTo>
                      <a:pt x="113" y="2"/>
                    </a:lnTo>
                    <a:lnTo>
                      <a:pt x="119" y="4"/>
                    </a:lnTo>
                    <a:lnTo>
                      <a:pt x="125" y="10"/>
                    </a:lnTo>
                    <a:lnTo>
                      <a:pt x="132" y="16"/>
                    </a:lnTo>
                    <a:lnTo>
                      <a:pt x="144" y="23"/>
                    </a:lnTo>
                    <a:lnTo>
                      <a:pt x="157" y="27"/>
                    </a:lnTo>
                    <a:lnTo>
                      <a:pt x="167" y="31"/>
                    </a:lnTo>
                    <a:lnTo>
                      <a:pt x="171" y="33"/>
                    </a:lnTo>
                    <a:lnTo>
                      <a:pt x="180" y="39"/>
                    </a:lnTo>
                    <a:lnTo>
                      <a:pt x="186" y="44"/>
                    </a:lnTo>
                    <a:lnTo>
                      <a:pt x="192" y="52"/>
                    </a:lnTo>
                    <a:lnTo>
                      <a:pt x="196" y="54"/>
                    </a:lnTo>
                    <a:lnTo>
                      <a:pt x="203" y="58"/>
                    </a:lnTo>
                    <a:lnTo>
                      <a:pt x="209" y="60"/>
                    </a:lnTo>
                    <a:lnTo>
                      <a:pt x="213" y="60"/>
                    </a:lnTo>
                    <a:lnTo>
                      <a:pt x="217" y="58"/>
                    </a:lnTo>
                    <a:lnTo>
                      <a:pt x="221" y="58"/>
                    </a:lnTo>
                    <a:lnTo>
                      <a:pt x="225" y="58"/>
                    </a:lnTo>
                    <a:lnTo>
                      <a:pt x="225" y="65"/>
                    </a:lnTo>
                    <a:lnTo>
                      <a:pt x="225" y="67"/>
                    </a:lnTo>
                    <a:lnTo>
                      <a:pt x="226" y="73"/>
                    </a:lnTo>
                    <a:lnTo>
                      <a:pt x="226" y="77"/>
                    </a:lnTo>
                    <a:lnTo>
                      <a:pt x="223" y="83"/>
                    </a:lnTo>
                    <a:lnTo>
                      <a:pt x="219" y="85"/>
                    </a:lnTo>
                    <a:lnTo>
                      <a:pt x="217" y="88"/>
                    </a:lnTo>
                    <a:lnTo>
                      <a:pt x="219" y="92"/>
                    </a:lnTo>
                    <a:lnTo>
                      <a:pt x="221" y="100"/>
                    </a:lnTo>
                    <a:lnTo>
                      <a:pt x="219" y="108"/>
                    </a:lnTo>
                    <a:lnTo>
                      <a:pt x="219" y="115"/>
                    </a:lnTo>
                    <a:lnTo>
                      <a:pt x="225" y="125"/>
                    </a:lnTo>
                    <a:lnTo>
                      <a:pt x="228" y="131"/>
                    </a:lnTo>
                    <a:lnTo>
                      <a:pt x="234" y="142"/>
                    </a:lnTo>
                    <a:lnTo>
                      <a:pt x="240" y="154"/>
                    </a:lnTo>
                    <a:lnTo>
                      <a:pt x="244" y="165"/>
                    </a:lnTo>
                    <a:lnTo>
                      <a:pt x="253" y="177"/>
                    </a:lnTo>
                    <a:lnTo>
                      <a:pt x="259" y="181"/>
                    </a:lnTo>
                    <a:lnTo>
                      <a:pt x="263" y="186"/>
                    </a:lnTo>
                    <a:lnTo>
                      <a:pt x="265" y="190"/>
                    </a:lnTo>
                    <a:lnTo>
                      <a:pt x="261" y="198"/>
                    </a:lnTo>
                    <a:lnTo>
                      <a:pt x="255" y="206"/>
                    </a:lnTo>
                    <a:lnTo>
                      <a:pt x="253" y="211"/>
                    </a:lnTo>
                    <a:lnTo>
                      <a:pt x="253" y="215"/>
                    </a:lnTo>
                    <a:lnTo>
                      <a:pt x="251" y="225"/>
                    </a:lnTo>
                    <a:lnTo>
                      <a:pt x="253" y="232"/>
                    </a:lnTo>
                    <a:lnTo>
                      <a:pt x="253" y="242"/>
                    </a:lnTo>
                    <a:lnTo>
                      <a:pt x="253" y="250"/>
                    </a:lnTo>
                    <a:lnTo>
                      <a:pt x="249" y="254"/>
                    </a:lnTo>
                    <a:lnTo>
                      <a:pt x="244" y="259"/>
                    </a:lnTo>
                    <a:lnTo>
                      <a:pt x="236" y="263"/>
                    </a:lnTo>
                    <a:lnTo>
                      <a:pt x="230" y="267"/>
                    </a:lnTo>
                    <a:lnTo>
                      <a:pt x="225" y="269"/>
                    </a:lnTo>
                    <a:lnTo>
                      <a:pt x="219" y="271"/>
                    </a:lnTo>
                    <a:lnTo>
                      <a:pt x="219" y="263"/>
                    </a:lnTo>
                    <a:lnTo>
                      <a:pt x="217" y="255"/>
                    </a:lnTo>
                    <a:lnTo>
                      <a:pt x="215" y="248"/>
                    </a:lnTo>
                    <a:lnTo>
                      <a:pt x="211" y="242"/>
                    </a:lnTo>
                    <a:lnTo>
                      <a:pt x="205" y="240"/>
                    </a:lnTo>
                    <a:lnTo>
                      <a:pt x="198" y="242"/>
                    </a:lnTo>
                    <a:lnTo>
                      <a:pt x="190" y="246"/>
                    </a:lnTo>
                    <a:lnTo>
                      <a:pt x="188" y="246"/>
                    </a:lnTo>
                    <a:lnTo>
                      <a:pt x="180" y="248"/>
                    </a:lnTo>
                    <a:lnTo>
                      <a:pt x="167" y="250"/>
                    </a:lnTo>
                    <a:lnTo>
                      <a:pt x="155" y="248"/>
                    </a:lnTo>
                    <a:lnTo>
                      <a:pt x="146" y="246"/>
                    </a:lnTo>
                    <a:lnTo>
                      <a:pt x="136" y="242"/>
                    </a:lnTo>
                    <a:lnTo>
                      <a:pt x="129" y="240"/>
                    </a:lnTo>
                    <a:lnTo>
                      <a:pt x="119" y="238"/>
                    </a:lnTo>
                    <a:lnTo>
                      <a:pt x="121" y="232"/>
                    </a:lnTo>
                    <a:lnTo>
                      <a:pt x="121" y="221"/>
                    </a:lnTo>
                    <a:lnTo>
                      <a:pt x="117" y="207"/>
                    </a:lnTo>
                    <a:lnTo>
                      <a:pt x="113" y="198"/>
                    </a:lnTo>
                    <a:lnTo>
                      <a:pt x="113" y="190"/>
                    </a:lnTo>
                    <a:lnTo>
                      <a:pt x="115" y="184"/>
                    </a:lnTo>
                    <a:lnTo>
                      <a:pt x="117" y="175"/>
                    </a:lnTo>
                    <a:lnTo>
                      <a:pt x="117" y="165"/>
                    </a:lnTo>
                    <a:lnTo>
                      <a:pt x="119" y="158"/>
                    </a:lnTo>
                    <a:lnTo>
                      <a:pt x="121" y="146"/>
                    </a:lnTo>
                    <a:lnTo>
                      <a:pt x="117" y="135"/>
                    </a:lnTo>
                    <a:lnTo>
                      <a:pt x="113" y="127"/>
                    </a:lnTo>
                    <a:lnTo>
                      <a:pt x="104" y="129"/>
                    </a:lnTo>
                    <a:lnTo>
                      <a:pt x="94" y="131"/>
                    </a:lnTo>
                    <a:lnTo>
                      <a:pt x="86" y="129"/>
                    </a:lnTo>
                    <a:lnTo>
                      <a:pt x="81" y="125"/>
                    </a:lnTo>
                    <a:lnTo>
                      <a:pt x="77" y="123"/>
                    </a:lnTo>
                    <a:lnTo>
                      <a:pt x="73" y="119"/>
                    </a:lnTo>
                    <a:lnTo>
                      <a:pt x="67" y="119"/>
                    </a:lnTo>
                    <a:lnTo>
                      <a:pt x="60" y="119"/>
                    </a:lnTo>
                    <a:lnTo>
                      <a:pt x="54" y="123"/>
                    </a:lnTo>
                    <a:lnTo>
                      <a:pt x="48" y="125"/>
                    </a:lnTo>
                    <a:lnTo>
                      <a:pt x="44" y="129"/>
                    </a:lnTo>
                    <a:lnTo>
                      <a:pt x="40" y="131"/>
                    </a:lnTo>
                    <a:lnTo>
                      <a:pt x="33" y="129"/>
                    </a:lnTo>
                    <a:lnTo>
                      <a:pt x="31" y="125"/>
                    </a:lnTo>
                    <a:lnTo>
                      <a:pt x="27" y="123"/>
                    </a:lnTo>
                    <a:lnTo>
                      <a:pt x="23" y="123"/>
                    </a:lnTo>
                    <a:lnTo>
                      <a:pt x="19" y="121"/>
                    </a:lnTo>
                    <a:lnTo>
                      <a:pt x="12" y="119"/>
                    </a:lnTo>
                    <a:lnTo>
                      <a:pt x="6" y="111"/>
                    </a:lnTo>
                    <a:lnTo>
                      <a:pt x="4" y="102"/>
                    </a:lnTo>
                    <a:lnTo>
                      <a:pt x="2" y="90"/>
                    </a:lnTo>
                    <a:lnTo>
                      <a:pt x="2" y="83"/>
                    </a:lnTo>
                    <a:lnTo>
                      <a:pt x="2" y="73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4944240" y="3610080"/>
                <a:ext cx="56520" cy="42480"/>
              </a:xfrm>
              <a:custGeom>
                <a:avLst/>
                <a:gdLst/>
                <a:ahLst/>
                <a:rect l="l" t="t" r="r" b="b"/>
                <a:pathLst>
                  <a:path w="179" h="131">
                    <a:moveTo>
                      <a:pt x="0" y="119"/>
                    </a:moveTo>
                    <a:lnTo>
                      <a:pt x="8" y="111"/>
                    </a:lnTo>
                    <a:lnTo>
                      <a:pt x="12" y="102"/>
                    </a:lnTo>
                    <a:lnTo>
                      <a:pt x="14" y="92"/>
                    </a:lnTo>
                    <a:lnTo>
                      <a:pt x="18" y="81"/>
                    </a:lnTo>
                    <a:lnTo>
                      <a:pt x="27" y="65"/>
                    </a:lnTo>
                    <a:lnTo>
                      <a:pt x="35" y="54"/>
                    </a:lnTo>
                    <a:lnTo>
                      <a:pt x="45" y="42"/>
                    </a:lnTo>
                    <a:lnTo>
                      <a:pt x="54" y="33"/>
                    </a:lnTo>
                    <a:lnTo>
                      <a:pt x="62" y="25"/>
                    </a:lnTo>
                    <a:lnTo>
                      <a:pt x="71" y="17"/>
                    </a:lnTo>
                    <a:lnTo>
                      <a:pt x="75" y="12"/>
                    </a:lnTo>
                    <a:lnTo>
                      <a:pt x="77" y="8"/>
                    </a:lnTo>
                    <a:lnTo>
                      <a:pt x="81" y="4"/>
                    </a:lnTo>
                    <a:lnTo>
                      <a:pt x="85" y="4"/>
                    </a:lnTo>
                    <a:lnTo>
                      <a:pt x="89" y="6"/>
                    </a:lnTo>
                    <a:lnTo>
                      <a:pt x="91" y="10"/>
                    </a:lnTo>
                    <a:lnTo>
                      <a:pt x="98" y="12"/>
                    </a:lnTo>
                    <a:lnTo>
                      <a:pt x="102" y="10"/>
                    </a:lnTo>
                    <a:lnTo>
                      <a:pt x="106" y="6"/>
                    </a:lnTo>
                    <a:lnTo>
                      <a:pt x="112" y="4"/>
                    </a:lnTo>
                    <a:lnTo>
                      <a:pt x="118" y="0"/>
                    </a:lnTo>
                    <a:lnTo>
                      <a:pt x="125" y="0"/>
                    </a:lnTo>
                    <a:lnTo>
                      <a:pt x="131" y="0"/>
                    </a:lnTo>
                    <a:lnTo>
                      <a:pt x="135" y="4"/>
                    </a:lnTo>
                    <a:lnTo>
                      <a:pt x="139" y="6"/>
                    </a:lnTo>
                    <a:lnTo>
                      <a:pt x="144" y="10"/>
                    </a:lnTo>
                    <a:lnTo>
                      <a:pt x="152" y="12"/>
                    </a:lnTo>
                    <a:lnTo>
                      <a:pt x="162" y="10"/>
                    </a:lnTo>
                    <a:lnTo>
                      <a:pt x="171" y="8"/>
                    </a:lnTo>
                    <a:lnTo>
                      <a:pt x="175" y="16"/>
                    </a:lnTo>
                    <a:lnTo>
                      <a:pt x="179" y="27"/>
                    </a:lnTo>
                    <a:lnTo>
                      <a:pt x="177" y="39"/>
                    </a:lnTo>
                    <a:lnTo>
                      <a:pt x="175" y="46"/>
                    </a:lnTo>
                    <a:lnTo>
                      <a:pt x="175" y="56"/>
                    </a:lnTo>
                    <a:lnTo>
                      <a:pt x="173" y="65"/>
                    </a:lnTo>
                    <a:lnTo>
                      <a:pt x="171" y="71"/>
                    </a:lnTo>
                    <a:lnTo>
                      <a:pt x="171" y="79"/>
                    </a:lnTo>
                    <a:lnTo>
                      <a:pt x="175" y="88"/>
                    </a:lnTo>
                    <a:lnTo>
                      <a:pt x="179" y="102"/>
                    </a:lnTo>
                    <a:lnTo>
                      <a:pt x="179" y="113"/>
                    </a:lnTo>
                    <a:lnTo>
                      <a:pt x="177" y="119"/>
                    </a:lnTo>
                    <a:lnTo>
                      <a:pt x="169" y="115"/>
                    </a:lnTo>
                    <a:lnTo>
                      <a:pt x="162" y="119"/>
                    </a:lnTo>
                    <a:lnTo>
                      <a:pt x="160" y="119"/>
                    </a:lnTo>
                    <a:lnTo>
                      <a:pt x="146" y="127"/>
                    </a:lnTo>
                    <a:lnTo>
                      <a:pt x="137" y="131"/>
                    </a:lnTo>
                    <a:lnTo>
                      <a:pt x="131" y="129"/>
                    </a:lnTo>
                    <a:lnTo>
                      <a:pt x="123" y="123"/>
                    </a:lnTo>
                    <a:lnTo>
                      <a:pt x="114" y="119"/>
                    </a:lnTo>
                    <a:lnTo>
                      <a:pt x="106" y="110"/>
                    </a:lnTo>
                    <a:lnTo>
                      <a:pt x="102" y="104"/>
                    </a:lnTo>
                    <a:lnTo>
                      <a:pt x="100" y="98"/>
                    </a:lnTo>
                    <a:lnTo>
                      <a:pt x="95" y="96"/>
                    </a:lnTo>
                    <a:lnTo>
                      <a:pt x="77" y="106"/>
                    </a:lnTo>
                    <a:lnTo>
                      <a:pt x="73" y="108"/>
                    </a:lnTo>
                    <a:lnTo>
                      <a:pt x="62" y="113"/>
                    </a:lnTo>
                    <a:lnTo>
                      <a:pt x="54" y="121"/>
                    </a:lnTo>
                    <a:lnTo>
                      <a:pt x="47" y="125"/>
                    </a:lnTo>
                    <a:lnTo>
                      <a:pt x="37" y="127"/>
                    </a:lnTo>
                    <a:lnTo>
                      <a:pt x="27" y="127"/>
                    </a:lnTo>
                    <a:lnTo>
                      <a:pt x="18" y="125"/>
                    </a:lnTo>
                    <a:lnTo>
                      <a:pt x="12" y="123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4890960" y="3594240"/>
                <a:ext cx="78840" cy="63000"/>
              </a:xfrm>
              <a:custGeom>
                <a:avLst/>
                <a:gdLst/>
                <a:ahLst/>
                <a:rect l="l" t="t" r="r" b="b"/>
                <a:pathLst>
                  <a:path w="249" h="198">
                    <a:moveTo>
                      <a:pt x="168" y="169"/>
                    </a:moveTo>
                    <a:lnTo>
                      <a:pt x="155" y="163"/>
                    </a:lnTo>
                    <a:lnTo>
                      <a:pt x="147" y="161"/>
                    </a:lnTo>
                    <a:lnTo>
                      <a:pt x="140" y="163"/>
                    </a:lnTo>
                    <a:lnTo>
                      <a:pt x="132" y="169"/>
                    </a:lnTo>
                    <a:lnTo>
                      <a:pt x="124" y="169"/>
                    </a:lnTo>
                    <a:lnTo>
                      <a:pt x="115" y="161"/>
                    </a:lnTo>
                    <a:lnTo>
                      <a:pt x="105" y="154"/>
                    </a:lnTo>
                    <a:lnTo>
                      <a:pt x="101" y="150"/>
                    </a:lnTo>
                    <a:lnTo>
                      <a:pt x="90" y="150"/>
                    </a:lnTo>
                    <a:lnTo>
                      <a:pt x="82" y="150"/>
                    </a:lnTo>
                    <a:lnTo>
                      <a:pt x="71" y="150"/>
                    </a:lnTo>
                    <a:lnTo>
                      <a:pt x="63" y="152"/>
                    </a:lnTo>
                    <a:lnTo>
                      <a:pt x="55" y="156"/>
                    </a:lnTo>
                    <a:lnTo>
                      <a:pt x="48" y="163"/>
                    </a:lnTo>
                    <a:lnTo>
                      <a:pt x="38" y="171"/>
                    </a:lnTo>
                    <a:lnTo>
                      <a:pt x="30" y="181"/>
                    </a:lnTo>
                    <a:lnTo>
                      <a:pt x="25" y="185"/>
                    </a:lnTo>
                    <a:lnTo>
                      <a:pt x="15" y="188"/>
                    </a:lnTo>
                    <a:lnTo>
                      <a:pt x="13" y="192"/>
                    </a:lnTo>
                    <a:lnTo>
                      <a:pt x="11" y="196"/>
                    </a:lnTo>
                    <a:lnTo>
                      <a:pt x="9" y="198"/>
                    </a:lnTo>
                    <a:lnTo>
                      <a:pt x="7" y="196"/>
                    </a:lnTo>
                    <a:lnTo>
                      <a:pt x="5" y="188"/>
                    </a:lnTo>
                    <a:lnTo>
                      <a:pt x="2" y="183"/>
                    </a:lnTo>
                    <a:lnTo>
                      <a:pt x="0" y="175"/>
                    </a:lnTo>
                    <a:lnTo>
                      <a:pt x="5" y="165"/>
                    </a:lnTo>
                    <a:lnTo>
                      <a:pt x="9" y="154"/>
                    </a:lnTo>
                    <a:lnTo>
                      <a:pt x="15" y="144"/>
                    </a:lnTo>
                    <a:lnTo>
                      <a:pt x="23" y="135"/>
                    </a:lnTo>
                    <a:lnTo>
                      <a:pt x="30" y="129"/>
                    </a:lnTo>
                    <a:lnTo>
                      <a:pt x="38" y="125"/>
                    </a:lnTo>
                    <a:lnTo>
                      <a:pt x="46" y="121"/>
                    </a:lnTo>
                    <a:lnTo>
                      <a:pt x="53" y="112"/>
                    </a:lnTo>
                    <a:lnTo>
                      <a:pt x="57" y="106"/>
                    </a:lnTo>
                    <a:lnTo>
                      <a:pt x="63" y="102"/>
                    </a:lnTo>
                    <a:lnTo>
                      <a:pt x="71" y="100"/>
                    </a:lnTo>
                    <a:lnTo>
                      <a:pt x="78" y="98"/>
                    </a:lnTo>
                    <a:lnTo>
                      <a:pt x="88" y="92"/>
                    </a:lnTo>
                    <a:lnTo>
                      <a:pt x="101" y="89"/>
                    </a:lnTo>
                    <a:lnTo>
                      <a:pt x="115" y="83"/>
                    </a:lnTo>
                    <a:lnTo>
                      <a:pt x="126" y="77"/>
                    </a:lnTo>
                    <a:lnTo>
                      <a:pt x="130" y="73"/>
                    </a:lnTo>
                    <a:lnTo>
                      <a:pt x="134" y="66"/>
                    </a:lnTo>
                    <a:lnTo>
                      <a:pt x="140" y="62"/>
                    </a:lnTo>
                    <a:lnTo>
                      <a:pt x="147" y="58"/>
                    </a:lnTo>
                    <a:lnTo>
                      <a:pt x="149" y="54"/>
                    </a:lnTo>
                    <a:lnTo>
                      <a:pt x="153" y="48"/>
                    </a:lnTo>
                    <a:lnTo>
                      <a:pt x="161" y="41"/>
                    </a:lnTo>
                    <a:lnTo>
                      <a:pt x="170" y="35"/>
                    </a:lnTo>
                    <a:lnTo>
                      <a:pt x="180" y="31"/>
                    </a:lnTo>
                    <a:lnTo>
                      <a:pt x="186" y="27"/>
                    </a:lnTo>
                    <a:lnTo>
                      <a:pt x="197" y="16"/>
                    </a:lnTo>
                    <a:lnTo>
                      <a:pt x="205" y="8"/>
                    </a:lnTo>
                    <a:lnTo>
                      <a:pt x="211" y="4"/>
                    </a:lnTo>
                    <a:lnTo>
                      <a:pt x="218" y="4"/>
                    </a:lnTo>
                    <a:lnTo>
                      <a:pt x="222" y="2"/>
                    </a:lnTo>
                    <a:lnTo>
                      <a:pt x="226" y="0"/>
                    </a:lnTo>
                    <a:lnTo>
                      <a:pt x="228" y="4"/>
                    </a:lnTo>
                    <a:lnTo>
                      <a:pt x="228" y="14"/>
                    </a:lnTo>
                    <a:lnTo>
                      <a:pt x="228" y="21"/>
                    </a:lnTo>
                    <a:lnTo>
                      <a:pt x="230" y="33"/>
                    </a:lnTo>
                    <a:lnTo>
                      <a:pt x="232" y="42"/>
                    </a:lnTo>
                    <a:lnTo>
                      <a:pt x="238" y="50"/>
                    </a:lnTo>
                    <a:lnTo>
                      <a:pt x="245" y="52"/>
                    </a:lnTo>
                    <a:lnTo>
                      <a:pt x="249" y="54"/>
                    </a:lnTo>
                    <a:lnTo>
                      <a:pt x="245" y="58"/>
                    </a:lnTo>
                    <a:lnTo>
                      <a:pt x="243" y="62"/>
                    </a:lnTo>
                    <a:lnTo>
                      <a:pt x="239" y="67"/>
                    </a:lnTo>
                    <a:lnTo>
                      <a:pt x="230" y="75"/>
                    </a:lnTo>
                    <a:lnTo>
                      <a:pt x="222" y="83"/>
                    </a:lnTo>
                    <a:lnTo>
                      <a:pt x="213" y="92"/>
                    </a:lnTo>
                    <a:lnTo>
                      <a:pt x="203" y="104"/>
                    </a:lnTo>
                    <a:lnTo>
                      <a:pt x="195" y="115"/>
                    </a:lnTo>
                    <a:lnTo>
                      <a:pt x="186" y="131"/>
                    </a:lnTo>
                    <a:lnTo>
                      <a:pt x="182" y="142"/>
                    </a:lnTo>
                    <a:lnTo>
                      <a:pt x="180" y="152"/>
                    </a:lnTo>
                    <a:lnTo>
                      <a:pt x="176" y="161"/>
                    </a:lnTo>
                    <a:lnTo>
                      <a:pt x="168" y="16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200" bIns="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4882320" y="3507120"/>
                <a:ext cx="130320" cy="118440"/>
              </a:xfrm>
              <a:custGeom>
                <a:avLst/>
                <a:gdLst/>
                <a:ahLst/>
                <a:rect l="l" t="t" r="r" b="b"/>
                <a:pathLst>
                  <a:path w="404" h="372">
                    <a:moveTo>
                      <a:pt x="404" y="148"/>
                    </a:moveTo>
                    <a:lnTo>
                      <a:pt x="397" y="130"/>
                    </a:lnTo>
                    <a:lnTo>
                      <a:pt x="395" y="117"/>
                    </a:lnTo>
                    <a:lnTo>
                      <a:pt x="387" y="115"/>
                    </a:lnTo>
                    <a:lnTo>
                      <a:pt x="376" y="115"/>
                    </a:lnTo>
                    <a:lnTo>
                      <a:pt x="366" y="113"/>
                    </a:lnTo>
                    <a:lnTo>
                      <a:pt x="355" y="111"/>
                    </a:lnTo>
                    <a:lnTo>
                      <a:pt x="345" y="104"/>
                    </a:lnTo>
                    <a:lnTo>
                      <a:pt x="333" y="100"/>
                    </a:lnTo>
                    <a:lnTo>
                      <a:pt x="324" y="90"/>
                    </a:lnTo>
                    <a:lnTo>
                      <a:pt x="312" y="81"/>
                    </a:lnTo>
                    <a:lnTo>
                      <a:pt x="301" y="71"/>
                    </a:lnTo>
                    <a:lnTo>
                      <a:pt x="287" y="63"/>
                    </a:lnTo>
                    <a:lnTo>
                      <a:pt x="286" y="59"/>
                    </a:lnTo>
                    <a:lnTo>
                      <a:pt x="276" y="46"/>
                    </a:lnTo>
                    <a:lnTo>
                      <a:pt x="270" y="31"/>
                    </a:lnTo>
                    <a:lnTo>
                      <a:pt x="264" y="17"/>
                    </a:lnTo>
                    <a:lnTo>
                      <a:pt x="264" y="8"/>
                    </a:lnTo>
                    <a:lnTo>
                      <a:pt x="264" y="2"/>
                    </a:lnTo>
                    <a:lnTo>
                      <a:pt x="236" y="6"/>
                    </a:lnTo>
                    <a:lnTo>
                      <a:pt x="216" y="10"/>
                    </a:lnTo>
                    <a:lnTo>
                      <a:pt x="199" y="11"/>
                    </a:lnTo>
                    <a:lnTo>
                      <a:pt x="172" y="19"/>
                    </a:lnTo>
                    <a:lnTo>
                      <a:pt x="145" y="25"/>
                    </a:lnTo>
                    <a:lnTo>
                      <a:pt x="115" y="19"/>
                    </a:lnTo>
                    <a:lnTo>
                      <a:pt x="109" y="19"/>
                    </a:lnTo>
                    <a:lnTo>
                      <a:pt x="101" y="15"/>
                    </a:lnTo>
                    <a:lnTo>
                      <a:pt x="82" y="11"/>
                    </a:lnTo>
                    <a:lnTo>
                      <a:pt x="65" y="10"/>
                    </a:lnTo>
                    <a:lnTo>
                      <a:pt x="48" y="6"/>
                    </a:lnTo>
                    <a:lnTo>
                      <a:pt x="32" y="0"/>
                    </a:lnTo>
                    <a:lnTo>
                      <a:pt x="0" y="67"/>
                    </a:lnTo>
                    <a:lnTo>
                      <a:pt x="3" y="75"/>
                    </a:lnTo>
                    <a:lnTo>
                      <a:pt x="7" y="84"/>
                    </a:lnTo>
                    <a:lnTo>
                      <a:pt x="9" y="98"/>
                    </a:lnTo>
                    <a:lnTo>
                      <a:pt x="11" y="115"/>
                    </a:lnTo>
                    <a:lnTo>
                      <a:pt x="11" y="128"/>
                    </a:lnTo>
                    <a:lnTo>
                      <a:pt x="11" y="144"/>
                    </a:lnTo>
                    <a:lnTo>
                      <a:pt x="11" y="155"/>
                    </a:lnTo>
                    <a:lnTo>
                      <a:pt x="15" y="171"/>
                    </a:lnTo>
                    <a:lnTo>
                      <a:pt x="21" y="186"/>
                    </a:lnTo>
                    <a:lnTo>
                      <a:pt x="23" y="190"/>
                    </a:lnTo>
                    <a:lnTo>
                      <a:pt x="30" y="203"/>
                    </a:lnTo>
                    <a:lnTo>
                      <a:pt x="36" y="221"/>
                    </a:lnTo>
                    <a:lnTo>
                      <a:pt x="42" y="232"/>
                    </a:lnTo>
                    <a:lnTo>
                      <a:pt x="49" y="247"/>
                    </a:lnTo>
                    <a:lnTo>
                      <a:pt x="55" y="267"/>
                    </a:lnTo>
                    <a:lnTo>
                      <a:pt x="63" y="280"/>
                    </a:lnTo>
                    <a:lnTo>
                      <a:pt x="69" y="294"/>
                    </a:lnTo>
                    <a:lnTo>
                      <a:pt x="76" y="311"/>
                    </a:lnTo>
                    <a:lnTo>
                      <a:pt x="82" y="330"/>
                    </a:lnTo>
                    <a:lnTo>
                      <a:pt x="86" y="338"/>
                    </a:lnTo>
                    <a:lnTo>
                      <a:pt x="90" y="345"/>
                    </a:lnTo>
                    <a:lnTo>
                      <a:pt x="103" y="372"/>
                    </a:lnTo>
                    <a:lnTo>
                      <a:pt x="111" y="368"/>
                    </a:lnTo>
                    <a:lnTo>
                      <a:pt x="124" y="365"/>
                    </a:lnTo>
                    <a:lnTo>
                      <a:pt x="138" y="359"/>
                    </a:lnTo>
                    <a:lnTo>
                      <a:pt x="149" y="353"/>
                    </a:lnTo>
                    <a:lnTo>
                      <a:pt x="153" y="349"/>
                    </a:lnTo>
                    <a:lnTo>
                      <a:pt x="157" y="342"/>
                    </a:lnTo>
                    <a:lnTo>
                      <a:pt x="163" y="338"/>
                    </a:lnTo>
                    <a:lnTo>
                      <a:pt x="170" y="334"/>
                    </a:lnTo>
                    <a:lnTo>
                      <a:pt x="172" y="330"/>
                    </a:lnTo>
                    <a:lnTo>
                      <a:pt x="176" y="324"/>
                    </a:lnTo>
                    <a:lnTo>
                      <a:pt x="184" y="317"/>
                    </a:lnTo>
                    <a:lnTo>
                      <a:pt x="193" y="311"/>
                    </a:lnTo>
                    <a:lnTo>
                      <a:pt x="203" y="307"/>
                    </a:lnTo>
                    <a:lnTo>
                      <a:pt x="209" y="303"/>
                    </a:lnTo>
                    <a:lnTo>
                      <a:pt x="220" y="292"/>
                    </a:lnTo>
                    <a:lnTo>
                      <a:pt x="228" y="284"/>
                    </a:lnTo>
                    <a:lnTo>
                      <a:pt x="234" y="280"/>
                    </a:lnTo>
                    <a:lnTo>
                      <a:pt x="241" y="280"/>
                    </a:lnTo>
                    <a:lnTo>
                      <a:pt x="245" y="278"/>
                    </a:lnTo>
                    <a:lnTo>
                      <a:pt x="249" y="276"/>
                    </a:lnTo>
                    <a:lnTo>
                      <a:pt x="257" y="271"/>
                    </a:lnTo>
                    <a:lnTo>
                      <a:pt x="262" y="265"/>
                    </a:lnTo>
                    <a:lnTo>
                      <a:pt x="268" y="261"/>
                    </a:lnTo>
                    <a:lnTo>
                      <a:pt x="280" y="257"/>
                    </a:lnTo>
                    <a:lnTo>
                      <a:pt x="287" y="255"/>
                    </a:lnTo>
                    <a:lnTo>
                      <a:pt x="293" y="247"/>
                    </a:lnTo>
                    <a:lnTo>
                      <a:pt x="299" y="244"/>
                    </a:lnTo>
                    <a:lnTo>
                      <a:pt x="309" y="242"/>
                    </a:lnTo>
                    <a:lnTo>
                      <a:pt x="316" y="238"/>
                    </a:lnTo>
                    <a:lnTo>
                      <a:pt x="320" y="236"/>
                    </a:lnTo>
                    <a:lnTo>
                      <a:pt x="328" y="234"/>
                    </a:lnTo>
                    <a:lnTo>
                      <a:pt x="335" y="226"/>
                    </a:lnTo>
                    <a:lnTo>
                      <a:pt x="341" y="219"/>
                    </a:lnTo>
                    <a:lnTo>
                      <a:pt x="347" y="215"/>
                    </a:lnTo>
                    <a:lnTo>
                      <a:pt x="358" y="207"/>
                    </a:lnTo>
                    <a:lnTo>
                      <a:pt x="364" y="198"/>
                    </a:lnTo>
                    <a:lnTo>
                      <a:pt x="372" y="190"/>
                    </a:lnTo>
                    <a:lnTo>
                      <a:pt x="383" y="178"/>
                    </a:lnTo>
                    <a:lnTo>
                      <a:pt x="391" y="171"/>
                    </a:lnTo>
                    <a:lnTo>
                      <a:pt x="397" y="161"/>
                    </a:lnTo>
                    <a:lnTo>
                      <a:pt x="404" y="14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5024880" y="3532680"/>
                <a:ext cx="66960" cy="59760"/>
              </a:xfrm>
              <a:custGeom>
                <a:avLst/>
                <a:gdLst/>
                <a:ahLst/>
                <a:rect l="l" t="t" r="r" b="b"/>
                <a:pathLst>
                  <a:path w="209" h="186">
                    <a:moveTo>
                      <a:pt x="25" y="136"/>
                    </a:moveTo>
                    <a:lnTo>
                      <a:pt x="29" y="134"/>
                    </a:lnTo>
                    <a:lnTo>
                      <a:pt x="29" y="130"/>
                    </a:lnTo>
                    <a:lnTo>
                      <a:pt x="27" y="124"/>
                    </a:lnTo>
                    <a:lnTo>
                      <a:pt x="25" y="119"/>
                    </a:lnTo>
                    <a:lnTo>
                      <a:pt x="27" y="113"/>
                    </a:lnTo>
                    <a:lnTo>
                      <a:pt x="33" y="111"/>
                    </a:lnTo>
                    <a:lnTo>
                      <a:pt x="38" y="107"/>
                    </a:lnTo>
                    <a:lnTo>
                      <a:pt x="40" y="99"/>
                    </a:lnTo>
                    <a:lnTo>
                      <a:pt x="40" y="94"/>
                    </a:lnTo>
                    <a:lnTo>
                      <a:pt x="42" y="88"/>
                    </a:lnTo>
                    <a:lnTo>
                      <a:pt x="46" y="82"/>
                    </a:lnTo>
                    <a:lnTo>
                      <a:pt x="50" y="74"/>
                    </a:lnTo>
                    <a:lnTo>
                      <a:pt x="56" y="72"/>
                    </a:lnTo>
                    <a:lnTo>
                      <a:pt x="61" y="72"/>
                    </a:lnTo>
                    <a:lnTo>
                      <a:pt x="65" y="74"/>
                    </a:lnTo>
                    <a:lnTo>
                      <a:pt x="71" y="78"/>
                    </a:lnTo>
                    <a:lnTo>
                      <a:pt x="71" y="74"/>
                    </a:lnTo>
                    <a:lnTo>
                      <a:pt x="69" y="69"/>
                    </a:lnTo>
                    <a:lnTo>
                      <a:pt x="65" y="65"/>
                    </a:lnTo>
                    <a:lnTo>
                      <a:pt x="63" y="67"/>
                    </a:lnTo>
                    <a:lnTo>
                      <a:pt x="59" y="67"/>
                    </a:lnTo>
                    <a:lnTo>
                      <a:pt x="48" y="59"/>
                    </a:lnTo>
                    <a:lnTo>
                      <a:pt x="48" y="53"/>
                    </a:lnTo>
                    <a:lnTo>
                      <a:pt x="54" y="46"/>
                    </a:lnTo>
                    <a:lnTo>
                      <a:pt x="59" y="42"/>
                    </a:lnTo>
                    <a:lnTo>
                      <a:pt x="65" y="38"/>
                    </a:lnTo>
                    <a:lnTo>
                      <a:pt x="69" y="30"/>
                    </a:lnTo>
                    <a:lnTo>
                      <a:pt x="69" y="26"/>
                    </a:lnTo>
                    <a:lnTo>
                      <a:pt x="75" y="23"/>
                    </a:lnTo>
                    <a:lnTo>
                      <a:pt x="77" y="23"/>
                    </a:lnTo>
                    <a:lnTo>
                      <a:pt x="81" y="23"/>
                    </a:lnTo>
                    <a:lnTo>
                      <a:pt x="84" y="19"/>
                    </a:lnTo>
                    <a:lnTo>
                      <a:pt x="86" y="19"/>
                    </a:lnTo>
                    <a:lnTo>
                      <a:pt x="94" y="23"/>
                    </a:lnTo>
                    <a:lnTo>
                      <a:pt x="98" y="21"/>
                    </a:lnTo>
                    <a:lnTo>
                      <a:pt x="105" y="26"/>
                    </a:lnTo>
                    <a:lnTo>
                      <a:pt x="113" y="40"/>
                    </a:lnTo>
                    <a:lnTo>
                      <a:pt x="119" y="46"/>
                    </a:lnTo>
                    <a:lnTo>
                      <a:pt x="123" y="47"/>
                    </a:lnTo>
                    <a:lnTo>
                      <a:pt x="125" y="44"/>
                    </a:lnTo>
                    <a:lnTo>
                      <a:pt x="123" y="38"/>
                    </a:lnTo>
                    <a:lnTo>
                      <a:pt x="123" y="32"/>
                    </a:lnTo>
                    <a:lnTo>
                      <a:pt x="125" y="26"/>
                    </a:lnTo>
                    <a:lnTo>
                      <a:pt x="130" y="0"/>
                    </a:lnTo>
                    <a:lnTo>
                      <a:pt x="134" y="1"/>
                    </a:lnTo>
                    <a:lnTo>
                      <a:pt x="138" y="7"/>
                    </a:lnTo>
                    <a:lnTo>
                      <a:pt x="144" y="9"/>
                    </a:lnTo>
                    <a:lnTo>
                      <a:pt x="148" y="9"/>
                    </a:lnTo>
                    <a:lnTo>
                      <a:pt x="153" y="11"/>
                    </a:lnTo>
                    <a:lnTo>
                      <a:pt x="155" y="17"/>
                    </a:lnTo>
                    <a:lnTo>
                      <a:pt x="155" y="19"/>
                    </a:lnTo>
                    <a:lnTo>
                      <a:pt x="161" y="23"/>
                    </a:lnTo>
                    <a:lnTo>
                      <a:pt x="167" y="24"/>
                    </a:lnTo>
                    <a:lnTo>
                      <a:pt x="176" y="26"/>
                    </a:lnTo>
                    <a:lnTo>
                      <a:pt x="180" y="26"/>
                    </a:lnTo>
                    <a:lnTo>
                      <a:pt x="186" y="30"/>
                    </a:lnTo>
                    <a:lnTo>
                      <a:pt x="188" y="32"/>
                    </a:lnTo>
                    <a:lnTo>
                      <a:pt x="192" y="32"/>
                    </a:lnTo>
                    <a:lnTo>
                      <a:pt x="196" y="36"/>
                    </a:lnTo>
                    <a:lnTo>
                      <a:pt x="203" y="40"/>
                    </a:lnTo>
                    <a:lnTo>
                      <a:pt x="207" y="42"/>
                    </a:lnTo>
                    <a:lnTo>
                      <a:pt x="209" y="46"/>
                    </a:lnTo>
                    <a:lnTo>
                      <a:pt x="209" y="53"/>
                    </a:lnTo>
                    <a:lnTo>
                      <a:pt x="207" y="63"/>
                    </a:lnTo>
                    <a:lnTo>
                      <a:pt x="203" y="74"/>
                    </a:lnTo>
                    <a:lnTo>
                      <a:pt x="201" y="84"/>
                    </a:lnTo>
                    <a:lnTo>
                      <a:pt x="199" y="90"/>
                    </a:lnTo>
                    <a:lnTo>
                      <a:pt x="199" y="92"/>
                    </a:lnTo>
                    <a:lnTo>
                      <a:pt x="201" y="97"/>
                    </a:lnTo>
                    <a:lnTo>
                      <a:pt x="205" y="101"/>
                    </a:lnTo>
                    <a:lnTo>
                      <a:pt x="205" y="107"/>
                    </a:lnTo>
                    <a:lnTo>
                      <a:pt x="203" y="113"/>
                    </a:lnTo>
                    <a:lnTo>
                      <a:pt x="203" y="117"/>
                    </a:lnTo>
                    <a:lnTo>
                      <a:pt x="203" y="122"/>
                    </a:lnTo>
                    <a:lnTo>
                      <a:pt x="192" y="120"/>
                    </a:lnTo>
                    <a:lnTo>
                      <a:pt x="190" y="128"/>
                    </a:lnTo>
                    <a:lnTo>
                      <a:pt x="192" y="134"/>
                    </a:lnTo>
                    <a:lnTo>
                      <a:pt x="190" y="132"/>
                    </a:lnTo>
                    <a:lnTo>
                      <a:pt x="184" y="130"/>
                    </a:lnTo>
                    <a:lnTo>
                      <a:pt x="182" y="128"/>
                    </a:lnTo>
                    <a:lnTo>
                      <a:pt x="178" y="122"/>
                    </a:lnTo>
                    <a:lnTo>
                      <a:pt x="175" y="119"/>
                    </a:lnTo>
                    <a:lnTo>
                      <a:pt x="169" y="122"/>
                    </a:lnTo>
                    <a:lnTo>
                      <a:pt x="163" y="128"/>
                    </a:lnTo>
                    <a:lnTo>
                      <a:pt x="157" y="134"/>
                    </a:lnTo>
                    <a:lnTo>
                      <a:pt x="153" y="136"/>
                    </a:lnTo>
                    <a:lnTo>
                      <a:pt x="148" y="142"/>
                    </a:lnTo>
                    <a:lnTo>
                      <a:pt x="146" y="147"/>
                    </a:lnTo>
                    <a:lnTo>
                      <a:pt x="142" y="153"/>
                    </a:lnTo>
                    <a:lnTo>
                      <a:pt x="136" y="157"/>
                    </a:lnTo>
                    <a:lnTo>
                      <a:pt x="130" y="161"/>
                    </a:lnTo>
                    <a:lnTo>
                      <a:pt x="125" y="165"/>
                    </a:lnTo>
                    <a:lnTo>
                      <a:pt x="113" y="172"/>
                    </a:lnTo>
                    <a:lnTo>
                      <a:pt x="107" y="174"/>
                    </a:lnTo>
                    <a:lnTo>
                      <a:pt x="104" y="174"/>
                    </a:lnTo>
                    <a:lnTo>
                      <a:pt x="98" y="176"/>
                    </a:lnTo>
                    <a:lnTo>
                      <a:pt x="94" y="176"/>
                    </a:lnTo>
                    <a:lnTo>
                      <a:pt x="88" y="176"/>
                    </a:lnTo>
                    <a:lnTo>
                      <a:pt x="84" y="176"/>
                    </a:lnTo>
                    <a:lnTo>
                      <a:pt x="81" y="176"/>
                    </a:lnTo>
                    <a:lnTo>
                      <a:pt x="75" y="176"/>
                    </a:lnTo>
                    <a:lnTo>
                      <a:pt x="73" y="174"/>
                    </a:lnTo>
                    <a:lnTo>
                      <a:pt x="71" y="174"/>
                    </a:lnTo>
                    <a:lnTo>
                      <a:pt x="67" y="176"/>
                    </a:lnTo>
                    <a:lnTo>
                      <a:pt x="65" y="174"/>
                    </a:lnTo>
                    <a:lnTo>
                      <a:pt x="61" y="176"/>
                    </a:lnTo>
                    <a:lnTo>
                      <a:pt x="54" y="174"/>
                    </a:lnTo>
                    <a:lnTo>
                      <a:pt x="48" y="174"/>
                    </a:lnTo>
                    <a:lnTo>
                      <a:pt x="42" y="174"/>
                    </a:lnTo>
                    <a:lnTo>
                      <a:pt x="38" y="174"/>
                    </a:lnTo>
                    <a:lnTo>
                      <a:pt x="36" y="176"/>
                    </a:lnTo>
                    <a:lnTo>
                      <a:pt x="34" y="180"/>
                    </a:lnTo>
                    <a:lnTo>
                      <a:pt x="33" y="184"/>
                    </a:lnTo>
                    <a:lnTo>
                      <a:pt x="29" y="184"/>
                    </a:lnTo>
                    <a:lnTo>
                      <a:pt x="25" y="184"/>
                    </a:lnTo>
                    <a:lnTo>
                      <a:pt x="21" y="186"/>
                    </a:lnTo>
                    <a:lnTo>
                      <a:pt x="17" y="186"/>
                    </a:lnTo>
                    <a:lnTo>
                      <a:pt x="11" y="184"/>
                    </a:lnTo>
                    <a:lnTo>
                      <a:pt x="4" y="180"/>
                    </a:lnTo>
                    <a:lnTo>
                      <a:pt x="0" y="178"/>
                    </a:lnTo>
                    <a:lnTo>
                      <a:pt x="0" y="176"/>
                    </a:lnTo>
                    <a:lnTo>
                      <a:pt x="2" y="170"/>
                    </a:lnTo>
                    <a:lnTo>
                      <a:pt x="4" y="166"/>
                    </a:lnTo>
                    <a:lnTo>
                      <a:pt x="10" y="168"/>
                    </a:lnTo>
                    <a:lnTo>
                      <a:pt x="11" y="172"/>
                    </a:lnTo>
                    <a:lnTo>
                      <a:pt x="15" y="174"/>
                    </a:lnTo>
                    <a:lnTo>
                      <a:pt x="21" y="174"/>
                    </a:lnTo>
                    <a:lnTo>
                      <a:pt x="27" y="170"/>
                    </a:lnTo>
                    <a:lnTo>
                      <a:pt x="33" y="166"/>
                    </a:lnTo>
                    <a:lnTo>
                      <a:pt x="33" y="163"/>
                    </a:lnTo>
                    <a:lnTo>
                      <a:pt x="29" y="159"/>
                    </a:lnTo>
                    <a:lnTo>
                      <a:pt x="27" y="153"/>
                    </a:lnTo>
                    <a:lnTo>
                      <a:pt x="27" y="149"/>
                    </a:lnTo>
                    <a:lnTo>
                      <a:pt x="23" y="143"/>
                    </a:lnTo>
                    <a:lnTo>
                      <a:pt x="19" y="140"/>
                    </a:lnTo>
                    <a:lnTo>
                      <a:pt x="19" y="134"/>
                    </a:lnTo>
                    <a:lnTo>
                      <a:pt x="25" y="13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5152320" y="3481560"/>
                <a:ext cx="37440" cy="25200"/>
              </a:xfrm>
              <a:custGeom>
                <a:avLst/>
                <a:gdLst/>
                <a:ahLst/>
                <a:rect l="l" t="t" r="r" b="b"/>
                <a:pathLst>
                  <a:path w="117" h="81">
                    <a:moveTo>
                      <a:pt x="0" y="46"/>
                    </a:moveTo>
                    <a:lnTo>
                      <a:pt x="2" y="48"/>
                    </a:lnTo>
                    <a:lnTo>
                      <a:pt x="6" y="56"/>
                    </a:lnTo>
                    <a:lnTo>
                      <a:pt x="13" y="62"/>
                    </a:lnTo>
                    <a:lnTo>
                      <a:pt x="23" y="64"/>
                    </a:lnTo>
                    <a:lnTo>
                      <a:pt x="33" y="64"/>
                    </a:lnTo>
                    <a:lnTo>
                      <a:pt x="40" y="64"/>
                    </a:lnTo>
                    <a:lnTo>
                      <a:pt x="44" y="64"/>
                    </a:lnTo>
                    <a:lnTo>
                      <a:pt x="52" y="64"/>
                    </a:lnTo>
                    <a:lnTo>
                      <a:pt x="52" y="62"/>
                    </a:lnTo>
                    <a:lnTo>
                      <a:pt x="56" y="60"/>
                    </a:lnTo>
                    <a:lnTo>
                      <a:pt x="60" y="62"/>
                    </a:lnTo>
                    <a:lnTo>
                      <a:pt x="63" y="71"/>
                    </a:lnTo>
                    <a:lnTo>
                      <a:pt x="67" y="75"/>
                    </a:lnTo>
                    <a:lnTo>
                      <a:pt x="71" y="77"/>
                    </a:lnTo>
                    <a:lnTo>
                      <a:pt x="75" y="79"/>
                    </a:lnTo>
                    <a:lnTo>
                      <a:pt x="77" y="81"/>
                    </a:lnTo>
                    <a:lnTo>
                      <a:pt x="81" y="79"/>
                    </a:lnTo>
                    <a:lnTo>
                      <a:pt x="86" y="71"/>
                    </a:lnTo>
                    <a:lnTo>
                      <a:pt x="90" y="66"/>
                    </a:lnTo>
                    <a:lnTo>
                      <a:pt x="96" y="60"/>
                    </a:lnTo>
                    <a:lnTo>
                      <a:pt x="102" y="56"/>
                    </a:lnTo>
                    <a:lnTo>
                      <a:pt x="108" y="50"/>
                    </a:lnTo>
                    <a:lnTo>
                      <a:pt x="108" y="44"/>
                    </a:lnTo>
                    <a:lnTo>
                      <a:pt x="108" y="41"/>
                    </a:lnTo>
                    <a:lnTo>
                      <a:pt x="111" y="39"/>
                    </a:lnTo>
                    <a:lnTo>
                      <a:pt x="113" y="33"/>
                    </a:lnTo>
                    <a:lnTo>
                      <a:pt x="115" y="27"/>
                    </a:lnTo>
                    <a:lnTo>
                      <a:pt x="117" y="21"/>
                    </a:lnTo>
                    <a:lnTo>
                      <a:pt x="109" y="18"/>
                    </a:lnTo>
                    <a:lnTo>
                      <a:pt x="102" y="20"/>
                    </a:lnTo>
                    <a:lnTo>
                      <a:pt x="98" y="20"/>
                    </a:lnTo>
                    <a:lnTo>
                      <a:pt x="94" y="16"/>
                    </a:lnTo>
                    <a:lnTo>
                      <a:pt x="90" y="16"/>
                    </a:lnTo>
                    <a:lnTo>
                      <a:pt x="88" y="14"/>
                    </a:lnTo>
                    <a:lnTo>
                      <a:pt x="86" y="8"/>
                    </a:lnTo>
                    <a:lnTo>
                      <a:pt x="86" y="2"/>
                    </a:lnTo>
                    <a:lnTo>
                      <a:pt x="84" y="2"/>
                    </a:lnTo>
                    <a:lnTo>
                      <a:pt x="77" y="2"/>
                    </a:lnTo>
                    <a:lnTo>
                      <a:pt x="71" y="2"/>
                    </a:lnTo>
                    <a:lnTo>
                      <a:pt x="61" y="0"/>
                    </a:lnTo>
                    <a:lnTo>
                      <a:pt x="54" y="0"/>
                    </a:lnTo>
                    <a:lnTo>
                      <a:pt x="48" y="4"/>
                    </a:lnTo>
                    <a:lnTo>
                      <a:pt x="44" y="8"/>
                    </a:lnTo>
                    <a:lnTo>
                      <a:pt x="40" y="10"/>
                    </a:lnTo>
                    <a:lnTo>
                      <a:pt x="38" y="14"/>
                    </a:lnTo>
                    <a:lnTo>
                      <a:pt x="33" y="18"/>
                    </a:lnTo>
                    <a:lnTo>
                      <a:pt x="29" y="21"/>
                    </a:lnTo>
                    <a:lnTo>
                      <a:pt x="23" y="25"/>
                    </a:lnTo>
                    <a:lnTo>
                      <a:pt x="19" y="29"/>
                    </a:lnTo>
                    <a:lnTo>
                      <a:pt x="15" y="31"/>
                    </a:lnTo>
                    <a:lnTo>
                      <a:pt x="10" y="33"/>
                    </a:lnTo>
                    <a:lnTo>
                      <a:pt x="8" y="37"/>
                    </a:lnTo>
                    <a:lnTo>
                      <a:pt x="6" y="41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5146920" y="3410640"/>
                <a:ext cx="32400" cy="85320"/>
              </a:xfrm>
              <a:custGeom>
                <a:avLst/>
                <a:gdLst/>
                <a:ahLst/>
                <a:rect l="l" t="t" r="r" b="b"/>
                <a:pathLst>
                  <a:path w="103" h="270">
                    <a:moveTo>
                      <a:pt x="17" y="50"/>
                    </a:moveTo>
                    <a:lnTo>
                      <a:pt x="17" y="59"/>
                    </a:lnTo>
                    <a:lnTo>
                      <a:pt x="17" y="69"/>
                    </a:lnTo>
                    <a:lnTo>
                      <a:pt x="21" y="78"/>
                    </a:lnTo>
                    <a:lnTo>
                      <a:pt x="25" y="90"/>
                    </a:lnTo>
                    <a:lnTo>
                      <a:pt x="25" y="101"/>
                    </a:lnTo>
                    <a:lnTo>
                      <a:pt x="21" y="113"/>
                    </a:lnTo>
                    <a:lnTo>
                      <a:pt x="23" y="117"/>
                    </a:lnTo>
                    <a:lnTo>
                      <a:pt x="25" y="123"/>
                    </a:lnTo>
                    <a:lnTo>
                      <a:pt x="23" y="128"/>
                    </a:lnTo>
                    <a:lnTo>
                      <a:pt x="23" y="140"/>
                    </a:lnTo>
                    <a:lnTo>
                      <a:pt x="23" y="149"/>
                    </a:lnTo>
                    <a:lnTo>
                      <a:pt x="25" y="157"/>
                    </a:lnTo>
                    <a:lnTo>
                      <a:pt x="27" y="165"/>
                    </a:lnTo>
                    <a:lnTo>
                      <a:pt x="25" y="171"/>
                    </a:lnTo>
                    <a:lnTo>
                      <a:pt x="21" y="178"/>
                    </a:lnTo>
                    <a:lnTo>
                      <a:pt x="15" y="188"/>
                    </a:lnTo>
                    <a:lnTo>
                      <a:pt x="11" y="199"/>
                    </a:lnTo>
                    <a:lnTo>
                      <a:pt x="11" y="207"/>
                    </a:lnTo>
                    <a:lnTo>
                      <a:pt x="13" y="215"/>
                    </a:lnTo>
                    <a:lnTo>
                      <a:pt x="15" y="217"/>
                    </a:lnTo>
                    <a:lnTo>
                      <a:pt x="17" y="224"/>
                    </a:lnTo>
                    <a:lnTo>
                      <a:pt x="13" y="234"/>
                    </a:lnTo>
                    <a:lnTo>
                      <a:pt x="7" y="244"/>
                    </a:lnTo>
                    <a:lnTo>
                      <a:pt x="4" y="249"/>
                    </a:lnTo>
                    <a:lnTo>
                      <a:pt x="4" y="253"/>
                    </a:lnTo>
                    <a:lnTo>
                      <a:pt x="2" y="255"/>
                    </a:lnTo>
                    <a:lnTo>
                      <a:pt x="0" y="259"/>
                    </a:lnTo>
                    <a:lnTo>
                      <a:pt x="4" y="263"/>
                    </a:lnTo>
                    <a:lnTo>
                      <a:pt x="9" y="267"/>
                    </a:lnTo>
                    <a:lnTo>
                      <a:pt x="11" y="267"/>
                    </a:lnTo>
                    <a:lnTo>
                      <a:pt x="17" y="270"/>
                    </a:lnTo>
                    <a:lnTo>
                      <a:pt x="23" y="265"/>
                    </a:lnTo>
                    <a:lnTo>
                      <a:pt x="25" y="261"/>
                    </a:lnTo>
                    <a:lnTo>
                      <a:pt x="27" y="257"/>
                    </a:lnTo>
                    <a:lnTo>
                      <a:pt x="32" y="255"/>
                    </a:lnTo>
                    <a:lnTo>
                      <a:pt x="36" y="253"/>
                    </a:lnTo>
                    <a:lnTo>
                      <a:pt x="40" y="249"/>
                    </a:lnTo>
                    <a:lnTo>
                      <a:pt x="46" y="245"/>
                    </a:lnTo>
                    <a:lnTo>
                      <a:pt x="50" y="242"/>
                    </a:lnTo>
                    <a:lnTo>
                      <a:pt x="55" y="238"/>
                    </a:lnTo>
                    <a:lnTo>
                      <a:pt x="57" y="234"/>
                    </a:lnTo>
                    <a:lnTo>
                      <a:pt x="55" y="230"/>
                    </a:lnTo>
                    <a:lnTo>
                      <a:pt x="55" y="224"/>
                    </a:lnTo>
                    <a:lnTo>
                      <a:pt x="57" y="219"/>
                    </a:lnTo>
                    <a:lnTo>
                      <a:pt x="57" y="215"/>
                    </a:lnTo>
                    <a:lnTo>
                      <a:pt x="57" y="213"/>
                    </a:lnTo>
                    <a:lnTo>
                      <a:pt x="59" y="215"/>
                    </a:lnTo>
                    <a:lnTo>
                      <a:pt x="61" y="213"/>
                    </a:lnTo>
                    <a:lnTo>
                      <a:pt x="63" y="211"/>
                    </a:lnTo>
                    <a:lnTo>
                      <a:pt x="65" y="207"/>
                    </a:lnTo>
                    <a:lnTo>
                      <a:pt x="67" y="203"/>
                    </a:lnTo>
                    <a:lnTo>
                      <a:pt x="69" y="196"/>
                    </a:lnTo>
                    <a:lnTo>
                      <a:pt x="71" y="190"/>
                    </a:lnTo>
                    <a:lnTo>
                      <a:pt x="69" y="184"/>
                    </a:lnTo>
                    <a:lnTo>
                      <a:pt x="71" y="171"/>
                    </a:lnTo>
                    <a:lnTo>
                      <a:pt x="75" y="163"/>
                    </a:lnTo>
                    <a:lnTo>
                      <a:pt x="77" y="155"/>
                    </a:lnTo>
                    <a:lnTo>
                      <a:pt x="80" y="151"/>
                    </a:lnTo>
                    <a:lnTo>
                      <a:pt x="82" y="148"/>
                    </a:lnTo>
                    <a:lnTo>
                      <a:pt x="82" y="144"/>
                    </a:lnTo>
                    <a:lnTo>
                      <a:pt x="84" y="136"/>
                    </a:lnTo>
                    <a:lnTo>
                      <a:pt x="84" y="128"/>
                    </a:lnTo>
                    <a:lnTo>
                      <a:pt x="82" y="123"/>
                    </a:lnTo>
                    <a:lnTo>
                      <a:pt x="84" y="119"/>
                    </a:lnTo>
                    <a:lnTo>
                      <a:pt x="86" y="115"/>
                    </a:lnTo>
                    <a:lnTo>
                      <a:pt x="88" y="109"/>
                    </a:lnTo>
                    <a:lnTo>
                      <a:pt x="84" y="105"/>
                    </a:lnTo>
                    <a:lnTo>
                      <a:pt x="82" y="98"/>
                    </a:lnTo>
                    <a:lnTo>
                      <a:pt x="84" y="94"/>
                    </a:lnTo>
                    <a:lnTo>
                      <a:pt x="84" y="90"/>
                    </a:lnTo>
                    <a:lnTo>
                      <a:pt x="84" y="84"/>
                    </a:lnTo>
                    <a:lnTo>
                      <a:pt x="88" y="77"/>
                    </a:lnTo>
                    <a:lnTo>
                      <a:pt x="92" y="71"/>
                    </a:lnTo>
                    <a:lnTo>
                      <a:pt x="96" y="65"/>
                    </a:lnTo>
                    <a:lnTo>
                      <a:pt x="96" y="57"/>
                    </a:lnTo>
                    <a:lnTo>
                      <a:pt x="101" y="52"/>
                    </a:lnTo>
                    <a:lnTo>
                      <a:pt x="103" y="46"/>
                    </a:lnTo>
                    <a:lnTo>
                      <a:pt x="103" y="38"/>
                    </a:lnTo>
                    <a:lnTo>
                      <a:pt x="94" y="38"/>
                    </a:lnTo>
                    <a:lnTo>
                      <a:pt x="88" y="36"/>
                    </a:lnTo>
                    <a:lnTo>
                      <a:pt x="80" y="34"/>
                    </a:lnTo>
                    <a:lnTo>
                      <a:pt x="73" y="34"/>
                    </a:lnTo>
                    <a:lnTo>
                      <a:pt x="65" y="27"/>
                    </a:lnTo>
                    <a:lnTo>
                      <a:pt x="57" y="23"/>
                    </a:lnTo>
                    <a:lnTo>
                      <a:pt x="55" y="19"/>
                    </a:lnTo>
                    <a:lnTo>
                      <a:pt x="48" y="15"/>
                    </a:lnTo>
                    <a:lnTo>
                      <a:pt x="38" y="11"/>
                    </a:lnTo>
                    <a:lnTo>
                      <a:pt x="34" y="9"/>
                    </a:lnTo>
                    <a:lnTo>
                      <a:pt x="27" y="7"/>
                    </a:lnTo>
                    <a:lnTo>
                      <a:pt x="23" y="4"/>
                    </a:lnTo>
                    <a:lnTo>
                      <a:pt x="17" y="2"/>
                    </a:lnTo>
                    <a:lnTo>
                      <a:pt x="15" y="0"/>
                    </a:lnTo>
                    <a:lnTo>
                      <a:pt x="15" y="6"/>
                    </a:lnTo>
                    <a:lnTo>
                      <a:pt x="17" y="9"/>
                    </a:lnTo>
                    <a:lnTo>
                      <a:pt x="19" y="11"/>
                    </a:lnTo>
                    <a:lnTo>
                      <a:pt x="19" y="15"/>
                    </a:lnTo>
                    <a:lnTo>
                      <a:pt x="17" y="21"/>
                    </a:lnTo>
                    <a:lnTo>
                      <a:pt x="15" y="29"/>
                    </a:lnTo>
                    <a:lnTo>
                      <a:pt x="17" y="40"/>
                    </a:lnTo>
                    <a:lnTo>
                      <a:pt x="17" y="5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5102640" y="3412080"/>
                <a:ext cx="21960" cy="29880"/>
              </a:xfrm>
              <a:custGeom>
                <a:avLst/>
                <a:gdLst/>
                <a:ahLst/>
                <a:rect l="l" t="t" r="r" b="b"/>
                <a:pathLst>
                  <a:path w="69" h="96">
                    <a:moveTo>
                      <a:pt x="0" y="84"/>
                    </a:moveTo>
                    <a:lnTo>
                      <a:pt x="6" y="78"/>
                    </a:lnTo>
                    <a:lnTo>
                      <a:pt x="6" y="73"/>
                    </a:lnTo>
                    <a:lnTo>
                      <a:pt x="7" y="65"/>
                    </a:lnTo>
                    <a:lnTo>
                      <a:pt x="13" y="57"/>
                    </a:lnTo>
                    <a:lnTo>
                      <a:pt x="15" y="52"/>
                    </a:lnTo>
                    <a:lnTo>
                      <a:pt x="19" y="46"/>
                    </a:lnTo>
                    <a:lnTo>
                      <a:pt x="23" y="38"/>
                    </a:lnTo>
                    <a:lnTo>
                      <a:pt x="21" y="36"/>
                    </a:lnTo>
                    <a:lnTo>
                      <a:pt x="17" y="32"/>
                    </a:lnTo>
                    <a:lnTo>
                      <a:pt x="13" y="28"/>
                    </a:lnTo>
                    <a:lnTo>
                      <a:pt x="7" y="27"/>
                    </a:lnTo>
                    <a:lnTo>
                      <a:pt x="9" y="23"/>
                    </a:lnTo>
                    <a:lnTo>
                      <a:pt x="13" y="17"/>
                    </a:lnTo>
                    <a:lnTo>
                      <a:pt x="17" y="11"/>
                    </a:lnTo>
                    <a:lnTo>
                      <a:pt x="21" y="7"/>
                    </a:lnTo>
                    <a:lnTo>
                      <a:pt x="27" y="5"/>
                    </a:lnTo>
                    <a:lnTo>
                      <a:pt x="34" y="0"/>
                    </a:lnTo>
                    <a:lnTo>
                      <a:pt x="38" y="2"/>
                    </a:lnTo>
                    <a:lnTo>
                      <a:pt x="42" y="5"/>
                    </a:lnTo>
                    <a:lnTo>
                      <a:pt x="44" y="11"/>
                    </a:lnTo>
                    <a:lnTo>
                      <a:pt x="50" y="15"/>
                    </a:lnTo>
                    <a:lnTo>
                      <a:pt x="54" y="25"/>
                    </a:lnTo>
                    <a:lnTo>
                      <a:pt x="57" y="32"/>
                    </a:lnTo>
                    <a:lnTo>
                      <a:pt x="59" y="34"/>
                    </a:lnTo>
                    <a:lnTo>
                      <a:pt x="63" y="38"/>
                    </a:lnTo>
                    <a:lnTo>
                      <a:pt x="65" y="44"/>
                    </a:lnTo>
                    <a:lnTo>
                      <a:pt x="67" y="53"/>
                    </a:lnTo>
                    <a:lnTo>
                      <a:pt x="67" y="61"/>
                    </a:lnTo>
                    <a:lnTo>
                      <a:pt x="69" y="67"/>
                    </a:lnTo>
                    <a:lnTo>
                      <a:pt x="67" y="71"/>
                    </a:lnTo>
                    <a:lnTo>
                      <a:pt x="63" y="76"/>
                    </a:lnTo>
                    <a:lnTo>
                      <a:pt x="55" y="82"/>
                    </a:lnTo>
                    <a:lnTo>
                      <a:pt x="50" y="88"/>
                    </a:lnTo>
                    <a:lnTo>
                      <a:pt x="44" y="96"/>
                    </a:lnTo>
                    <a:lnTo>
                      <a:pt x="32" y="94"/>
                    </a:lnTo>
                    <a:lnTo>
                      <a:pt x="25" y="92"/>
                    </a:lnTo>
                    <a:lnTo>
                      <a:pt x="19" y="92"/>
                    </a:lnTo>
                    <a:lnTo>
                      <a:pt x="13" y="88"/>
                    </a:lnTo>
                    <a:lnTo>
                      <a:pt x="6" y="8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5090400" y="3382200"/>
                <a:ext cx="32400" cy="56520"/>
              </a:xfrm>
              <a:custGeom>
                <a:avLst/>
                <a:gdLst/>
                <a:ahLst/>
                <a:rect l="l" t="t" r="r" b="b"/>
                <a:pathLst>
                  <a:path w="102" h="180">
                    <a:moveTo>
                      <a:pt x="10" y="161"/>
                    </a:moveTo>
                    <a:lnTo>
                      <a:pt x="10" y="146"/>
                    </a:lnTo>
                    <a:lnTo>
                      <a:pt x="10" y="130"/>
                    </a:lnTo>
                    <a:lnTo>
                      <a:pt x="12" y="117"/>
                    </a:lnTo>
                    <a:lnTo>
                      <a:pt x="10" y="105"/>
                    </a:lnTo>
                    <a:lnTo>
                      <a:pt x="4" y="94"/>
                    </a:lnTo>
                    <a:lnTo>
                      <a:pt x="0" y="82"/>
                    </a:lnTo>
                    <a:lnTo>
                      <a:pt x="0" y="73"/>
                    </a:lnTo>
                    <a:lnTo>
                      <a:pt x="0" y="69"/>
                    </a:lnTo>
                    <a:lnTo>
                      <a:pt x="2" y="65"/>
                    </a:lnTo>
                    <a:lnTo>
                      <a:pt x="2" y="57"/>
                    </a:lnTo>
                    <a:lnTo>
                      <a:pt x="8" y="50"/>
                    </a:lnTo>
                    <a:lnTo>
                      <a:pt x="14" y="48"/>
                    </a:lnTo>
                    <a:lnTo>
                      <a:pt x="25" y="42"/>
                    </a:lnTo>
                    <a:lnTo>
                      <a:pt x="35" y="36"/>
                    </a:lnTo>
                    <a:lnTo>
                      <a:pt x="44" y="30"/>
                    </a:lnTo>
                    <a:lnTo>
                      <a:pt x="48" y="27"/>
                    </a:lnTo>
                    <a:lnTo>
                      <a:pt x="50" y="21"/>
                    </a:lnTo>
                    <a:lnTo>
                      <a:pt x="52" y="15"/>
                    </a:lnTo>
                    <a:lnTo>
                      <a:pt x="54" y="7"/>
                    </a:lnTo>
                    <a:lnTo>
                      <a:pt x="56" y="0"/>
                    </a:lnTo>
                    <a:lnTo>
                      <a:pt x="58" y="2"/>
                    </a:lnTo>
                    <a:lnTo>
                      <a:pt x="58" y="4"/>
                    </a:lnTo>
                    <a:lnTo>
                      <a:pt x="62" y="7"/>
                    </a:lnTo>
                    <a:lnTo>
                      <a:pt x="62" y="9"/>
                    </a:lnTo>
                    <a:lnTo>
                      <a:pt x="67" y="9"/>
                    </a:lnTo>
                    <a:lnTo>
                      <a:pt x="71" y="13"/>
                    </a:lnTo>
                    <a:lnTo>
                      <a:pt x="75" y="15"/>
                    </a:lnTo>
                    <a:lnTo>
                      <a:pt x="79" y="13"/>
                    </a:lnTo>
                    <a:lnTo>
                      <a:pt x="83" y="13"/>
                    </a:lnTo>
                    <a:lnTo>
                      <a:pt x="85" y="17"/>
                    </a:lnTo>
                    <a:lnTo>
                      <a:pt x="91" y="21"/>
                    </a:lnTo>
                    <a:lnTo>
                      <a:pt x="92" y="27"/>
                    </a:lnTo>
                    <a:lnTo>
                      <a:pt x="92" y="32"/>
                    </a:lnTo>
                    <a:lnTo>
                      <a:pt x="96" y="38"/>
                    </a:lnTo>
                    <a:lnTo>
                      <a:pt x="96" y="42"/>
                    </a:lnTo>
                    <a:lnTo>
                      <a:pt x="96" y="46"/>
                    </a:lnTo>
                    <a:lnTo>
                      <a:pt x="98" y="52"/>
                    </a:lnTo>
                    <a:lnTo>
                      <a:pt x="100" y="57"/>
                    </a:lnTo>
                    <a:lnTo>
                      <a:pt x="102" y="55"/>
                    </a:lnTo>
                    <a:lnTo>
                      <a:pt x="102" y="59"/>
                    </a:lnTo>
                    <a:lnTo>
                      <a:pt x="98" y="63"/>
                    </a:lnTo>
                    <a:lnTo>
                      <a:pt x="92" y="67"/>
                    </a:lnTo>
                    <a:lnTo>
                      <a:pt x="91" y="73"/>
                    </a:lnTo>
                    <a:lnTo>
                      <a:pt x="89" y="78"/>
                    </a:lnTo>
                    <a:lnTo>
                      <a:pt x="83" y="84"/>
                    </a:lnTo>
                    <a:lnTo>
                      <a:pt x="81" y="86"/>
                    </a:lnTo>
                    <a:lnTo>
                      <a:pt x="79" y="92"/>
                    </a:lnTo>
                    <a:lnTo>
                      <a:pt x="75" y="98"/>
                    </a:lnTo>
                    <a:lnTo>
                      <a:pt x="71" y="96"/>
                    </a:lnTo>
                    <a:lnTo>
                      <a:pt x="64" y="101"/>
                    </a:lnTo>
                    <a:lnTo>
                      <a:pt x="58" y="103"/>
                    </a:lnTo>
                    <a:lnTo>
                      <a:pt x="54" y="107"/>
                    </a:lnTo>
                    <a:lnTo>
                      <a:pt x="50" y="113"/>
                    </a:lnTo>
                    <a:lnTo>
                      <a:pt x="46" y="119"/>
                    </a:lnTo>
                    <a:lnTo>
                      <a:pt x="44" y="123"/>
                    </a:lnTo>
                    <a:lnTo>
                      <a:pt x="50" y="124"/>
                    </a:lnTo>
                    <a:lnTo>
                      <a:pt x="54" y="128"/>
                    </a:lnTo>
                    <a:lnTo>
                      <a:pt x="58" y="132"/>
                    </a:lnTo>
                    <a:lnTo>
                      <a:pt x="60" y="134"/>
                    </a:lnTo>
                    <a:lnTo>
                      <a:pt x="56" y="142"/>
                    </a:lnTo>
                    <a:lnTo>
                      <a:pt x="52" y="148"/>
                    </a:lnTo>
                    <a:lnTo>
                      <a:pt x="50" y="153"/>
                    </a:lnTo>
                    <a:lnTo>
                      <a:pt x="44" y="161"/>
                    </a:lnTo>
                    <a:lnTo>
                      <a:pt x="43" y="169"/>
                    </a:lnTo>
                    <a:lnTo>
                      <a:pt x="43" y="174"/>
                    </a:lnTo>
                    <a:lnTo>
                      <a:pt x="37" y="180"/>
                    </a:lnTo>
                    <a:lnTo>
                      <a:pt x="33" y="180"/>
                    </a:lnTo>
                    <a:lnTo>
                      <a:pt x="27" y="178"/>
                    </a:lnTo>
                    <a:lnTo>
                      <a:pt x="21" y="172"/>
                    </a:lnTo>
                    <a:lnTo>
                      <a:pt x="21" y="165"/>
                    </a:lnTo>
                    <a:lnTo>
                      <a:pt x="23" y="161"/>
                    </a:lnTo>
                    <a:lnTo>
                      <a:pt x="10" y="16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5117760" y="344700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121" h="146">
                    <a:moveTo>
                      <a:pt x="23" y="8"/>
                    </a:moveTo>
                    <a:lnTo>
                      <a:pt x="23" y="15"/>
                    </a:lnTo>
                    <a:lnTo>
                      <a:pt x="21" y="23"/>
                    </a:lnTo>
                    <a:lnTo>
                      <a:pt x="19" y="27"/>
                    </a:lnTo>
                    <a:lnTo>
                      <a:pt x="19" y="33"/>
                    </a:lnTo>
                    <a:lnTo>
                      <a:pt x="21" y="38"/>
                    </a:lnTo>
                    <a:lnTo>
                      <a:pt x="27" y="40"/>
                    </a:lnTo>
                    <a:lnTo>
                      <a:pt x="32" y="46"/>
                    </a:lnTo>
                    <a:lnTo>
                      <a:pt x="32" y="52"/>
                    </a:lnTo>
                    <a:lnTo>
                      <a:pt x="30" y="56"/>
                    </a:lnTo>
                    <a:lnTo>
                      <a:pt x="25" y="63"/>
                    </a:lnTo>
                    <a:lnTo>
                      <a:pt x="19" y="71"/>
                    </a:lnTo>
                    <a:lnTo>
                      <a:pt x="15" y="79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0" y="96"/>
                    </a:lnTo>
                    <a:lnTo>
                      <a:pt x="4" y="100"/>
                    </a:lnTo>
                    <a:lnTo>
                      <a:pt x="6" y="104"/>
                    </a:lnTo>
                    <a:lnTo>
                      <a:pt x="6" y="109"/>
                    </a:lnTo>
                    <a:lnTo>
                      <a:pt x="6" y="111"/>
                    </a:lnTo>
                    <a:lnTo>
                      <a:pt x="7" y="115"/>
                    </a:lnTo>
                    <a:lnTo>
                      <a:pt x="11" y="115"/>
                    </a:lnTo>
                    <a:lnTo>
                      <a:pt x="15" y="117"/>
                    </a:lnTo>
                    <a:lnTo>
                      <a:pt x="19" y="115"/>
                    </a:lnTo>
                    <a:lnTo>
                      <a:pt x="21" y="115"/>
                    </a:lnTo>
                    <a:lnTo>
                      <a:pt x="25" y="121"/>
                    </a:lnTo>
                    <a:lnTo>
                      <a:pt x="27" y="123"/>
                    </a:lnTo>
                    <a:lnTo>
                      <a:pt x="30" y="119"/>
                    </a:lnTo>
                    <a:lnTo>
                      <a:pt x="34" y="127"/>
                    </a:lnTo>
                    <a:lnTo>
                      <a:pt x="38" y="134"/>
                    </a:lnTo>
                    <a:lnTo>
                      <a:pt x="42" y="134"/>
                    </a:lnTo>
                    <a:lnTo>
                      <a:pt x="46" y="136"/>
                    </a:lnTo>
                    <a:lnTo>
                      <a:pt x="53" y="138"/>
                    </a:lnTo>
                    <a:lnTo>
                      <a:pt x="57" y="140"/>
                    </a:lnTo>
                    <a:lnTo>
                      <a:pt x="61" y="142"/>
                    </a:lnTo>
                    <a:lnTo>
                      <a:pt x="65" y="140"/>
                    </a:lnTo>
                    <a:lnTo>
                      <a:pt x="67" y="142"/>
                    </a:lnTo>
                    <a:lnTo>
                      <a:pt x="73" y="144"/>
                    </a:lnTo>
                    <a:lnTo>
                      <a:pt x="80" y="142"/>
                    </a:lnTo>
                    <a:lnTo>
                      <a:pt x="86" y="142"/>
                    </a:lnTo>
                    <a:lnTo>
                      <a:pt x="88" y="142"/>
                    </a:lnTo>
                    <a:lnTo>
                      <a:pt x="92" y="144"/>
                    </a:lnTo>
                    <a:lnTo>
                      <a:pt x="94" y="146"/>
                    </a:lnTo>
                    <a:lnTo>
                      <a:pt x="96" y="142"/>
                    </a:lnTo>
                    <a:lnTo>
                      <a:pt x="98" y="140"/>
                    </a:lnTo>
                    <a:lnTo>
                      <a:pt x="98" y="136"/>
                    </a:lnTo>
                    <a:lnTo>
                      <a:pt x="101" y="131"/>
                    </a:lnTo>
                    <a:lnTo>
                      <a:pt x="107" y="121"/>
                    </a:lnTo>
                    <a:lnTo>
                      <a:pt x="111" y="111"/>
                    </a:lnTo>
                    <a:lnTo>
                      <a:pt x="109" y="104"/>
                    </a:lnTo>
                    <a:lnTo>
                      <a:pt x="107" y="102"/>
                    </a:lnTo>
                    <a:lnTo>
                      <a:pt x="105" y="94"/>
                    </a:lnTo>
                    <a:lnTo>
                      <a:pt x="105" y="86"/>
                    </a:lnTo>
                    <a:lnTo>
                      <a:pt x="109" y="75"/>
                    </a:lnTo>
                    <a:lnTo>
                      <a:pt x="115" y="65"/>
                    </a:lnTo>
                    <a:lnTo>
                      <a:pt x="119" y="58"/>
                    </a:lnTo>
                    <a:lnTo>
                      <a:pt x="121" y="52"/>
                    </a:lnTo>
                    <a:lnTo>
                      <a:pt x="119" y="44"/>
                    </a:lnTo>
                    <a:lnTo>
                      <a:pt x="117" y="36"/>
                    </a:lnTo>
                    <a:lnTo>
                      <a:pt x="117" y="27"/>
                    </a:lnTo>
                    <a:lnTo>
                      <a:pt x="117" y="15"/>
                    </a:lnTo>
                    <a:lnTo>
                      <a:pt x="119" y="10"/>
                    </a:lnTo>
                    <a:lnTo>
                      <a:pt x="117" y="4"/>
                    </a:lnTo>
                    <a:lnTo>
                      <a:pt x="115" y="0"/>
                    </a:lnTo>
                    <a:lnTo>
                      <a:pt x="109" y="4"/>
                    </a:lnTo>
                    <a:lnTo>
                      <a:pt x="105" y="6"/>
                    </a:lnTo>
                    <a:lnTo>
                      <a:pt x="101" y="10"/>
                    </a:lnTo>
                    <a:lnTo>
                      <a:pt x="96" y="8"/>
                    </a:lnTo>
                    <a:lnTo>
                      <a:pt x="90" y="8"/>
                    </a:lnTo>
                    <a:lnTo>
                      <a:pt x="86" y="10"/>
                    </a:lnTo>
                    <a:lnTo>
                      <a:pt x="84" y="13"/>
                    </a:lnTo>
                    <a:lnTo>
                      <a:pt x="78" y="13"/>
                    </a:lnTo>
                    <a:lnTo>
                      <a:pt x="73" y="13"/>
                    </a:lnTo>
                    <a:lnTo>
                      <a:pt x="67" y="10"/>
                    </a:lnTo>
                    <a:lnTo>
                      <a:pt x="63" y="6"/>
                    </a:lnTo>
                    <a:lnTo>
                      <a:pt x="57" y="8"/>
                    </a:lnTo>
                    <a:lnTo>
                      <a:pt x="48" y="10"/>
                    </a:lnTo>
                    <a:lnTo>
                      <a:pt x="40" y="10"/>
                    </a:lnTo>
                    <a:lnTo>
                      <a:pt x="32" y="10"/>
                    </a:lnTo>
                    <a:lnTo>
                      <a:pt x="23" y="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5095440" y="3440880"/>
                <a:ext cx="32400" cy="37800"/>
              </a:xfrm>
              <a:custGeom>
                <a:avLst/>
                <a:gdLst/>
                <a:ahLst/>
                <a:rect l="l" t="t" r="r" b="b"/>
                <a:pathLst>
                  <a:path w="99" h="119">
                    <a:moveTo>
                      <a:pt x="38" y="0"/>
                    </a:moveTo>
                    <a:lnTo>
                      <a:pt x="38" y="9"/>
                    </a:lnTo>
                    <a:lnTo>
                      <a:pt x="42" y="21"/>
                    </a:lnTo>
                    <a:lnTo>
                      <a:pt x="46" y="31"/>
                    </a:lnTo>
                    <a:lnTo>
                      <a:pt x="44" y="38"/>
                    </a:lnTo>
                    <a:lnTo>
                      <a:pt x="40" y="50"/>
                    </a:lnTo>
                    <a:lnTo>
                      <a:pt x="36" y="57"/>
                    </a:lnTo>
                    <a:lnTo>
                      <a:pt x="30" y="61"/>
                    </a:lnTo>
                    <a:lnTo>
                      <a:pt x="28" y="65"/>
                    </a:lnTo>
                    <a:lnTo>
                      <a:pt x="28" y="67"/>
                    </a:lnTo>
                    <a:lnTo>
                      <a:pt x="25" y="73"/>
                    </a:lnTo>
                    <a:lnTo>
                      <a:pt x="15" y="80"/>
                    </a:lnTo>
                    <a:lnTo>
                      <a:pt x="9" y="86"/>
                    </a:lnTo>
                    <a:lnTo>
                      <a:pt x="5" y="92"/>
                    </a:lnTo>
                    <a:lnTo>
                      <a:pt x="3" y="100"/>
                    </a:lnTo>
                    <a:lnTo>
                      <a:pt x="0" y="105"/>
                    </a:lnTo>
                    <a:lnTo>
                      <a:pt x="3" y="107"/>
                    </a:lnTo>
                    <a:lnTo>
                      <a:pt x="9" y="107"/>
                    </a:lnTo>
                    <a:lnTo>
                      <a:pt x="15" y="111"/>
                    </a:lnTo>
                    <a:lnTo>
                      <a:pt x="21" y="113"/>
                    </a:lnTo>
                    <a:lnTo>
                      <a:pt x="25" y="115"/>
                    </a:lnTo>
                    <a:lnTo>
                      <a:pt x="30" y="117"/>
                    </a:lnTo>
                    <a:lnTo>
                      <a:pt x="36" y="119"/>
                    </a:lnTo>
                    <a:lnTo>
                      <a:pt x="42" y="117"/>
                    </a:lnTo>
                    <a:lnTo>
                      <a:pt x="46" y="115"/>
                    </a:lnTo>
                    <a:lnTo>
                      <a:pt x="49" y="113"/>
                    </a:lnTo>
                    <a:lnTo>
                      <a:pt x="61" y="113"/>
                    </a:lnTo>
                    <a:lnTo>
                      <a:pt x="67" y="115"/>
                    </a:lnTo>
                    <a:lnTo>
                      <a:pt x="74" y="107"/>
                    </a:lnTo>
                    <a:lnTo>
                      <a:pt x="74" y="107"/>
                    </a:lnTo>
                    <a:lnTo>
                      <a:pt x="82" y="98"/>
                    </a:lnTo>
                    <a:lnTo>
                      <a:pt x="86" y="90"/>
                    </a:lnTo>
                    <a:lnTo>
                      <a:pt x="92" y="82"/>
                    </a:lnTo>
                    <a:lnTo>
                      <a:pt x="97" y="75"/>
                    </a:lnTo>
                    <a:lnTo>
                      <a:pt x="99" y="71"/>
                    </a:lnTo>
                    <a:lnTo>
                      <a:pt x="99" y="65"/>
                    </a:lnTo>
                    <a:lnTo>
                      <a:pt x="94" y="59"/>
                    </a:lnTo>
                    <a:lnTo>
                      <a:pt x="88" y="57"/>
                    </a:lnTo>
                    <a:lnTo>
                      <a:pt x="86" y="52"/>
                    </a:lnTo>
                    <a:lnTo>
                      <a:pt x="86" y="46"/>
                    </a:lnTo>
                    <a:lnTo>
                      <a:pt x="88" y="42"/>
                    </a:lnTo>
                    <a:lnTo>
                      <a:pt x="90" y="34"/>
                    </a:lnTo>
                    <a:lnTo>
                      <a:pt x="90" y="27"/>
                    </a:lnTo>
                    <a:lnTo>
                      <a:pt x="86" y="21"/>
                    </a:lnTo>
                    <a:lnTo>
                      <a:pt x="80" y="15"/>
                    </a:lnTo>
                    <a:lnTo>
                      <a:pt x="69" y="9"/>
                    </a:lnTo>
                    <a:lnTo>
                      <a:pt x="63" y="4"/>
                    </a:lnTo>
                    <a:lnTo>
                      <a:pt x="51" y="2"/>
                    </a:lnTo>
                    <a:lnTo>
                      <a:pt x="44" y="0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5076720" y="3432960"/>
                <a:ext cx="34200" cy="42480"/>
              </a:xfrm>
              <a:custGeom>
                <a:avLst/>
                <a:gdLst/>
                <a:ahLst/>
                <a:rect l="l" t="t" r="r" b="b"/>
                <a:pathLst>
                  <a:path w="108" h="134">
                    <a:moveTo>
                      <a:pt x="0" y="90"/>
                    </a:moveTo>
                    <a:lnTo>
                      <a:pt x="6" y="81"/>
                    </a:lnTo>
                    <a:lnTo>
                      <a:pt x="12" y="73"/>
                    </a:lnTo>
                    <a:lnTo>
                      <a:pt x="17" y="67"/>
                    </a:lnTo>
                    <a:lnTo>
                      <a:pt x="21" y="56"/>
                    </a:lnTo>
                    <a:lnTo>
                      <a:pt x="23" y="44"/>
                    </a:lnTo>
                    <a:lnTo>
                      <a:pt x="29" y="31"/>
                    </a:lnTo>
                    <a:lnTo>
                      <a:pt x="35" y="23"/>
                    </a:lnTo>
                    <a:lnTo>
                      <a:pt x="42" y="15"/>
                    </a:lnTo>
                    <a:lnTo>
                      <a:pt x="48" y="10"/>
                    </a:lnTo>
                    <a:lnTo>
                      <a:pt x="50" y="4"/>
                    </a:lnTo>
                    <a:lnTo>
                      <a:pt x="54" y="0"/>
                    </a:lnTo>
                    <a:lnTo>
                      <a:pt x="67" y="0"/>
                    </a:lnTo>
                    <a:lnTo>
                      <a:pt x="65" y="4"/>
                    </a:lnTo>
                    <a:lnTo>
                      <a:pt x="65" y="11"/>
                    </a:lnTo>
                    <a:lnTo>
                      <a:pt x="71" y="17"/>
                    </a:lnTo>
                    <a:lnTo>
                      <a:pt x="77" y="19"/>
                    </a:lnTo>
                    <a:lnTo>
                      <a:pt x="81" y="19"/>
                    </a:lnTo>
                    <a:lnTo>
                      <a:pt x="87" y="21"/>
                    </a:lnTo>
                    <a:lnTo>
                      <a:pt x="94" y="23"/>
                    </a:lnTo>
                    <a:lnTo>
                      <a:pt x="100" y="27"/>
                    </a:lnTo>
                    <a:lnTo>
                      <a:pt x="100" y="36"/>
                    </a:lnTo>
                    <a:lnTo>
                      <a:pt x="104" y="48"/>
                    </a:lnTo>
                    <a:lnTo>
                      <a:pt x="108" y="58"/>
                    </a:lnTo>
                    <a:lnTo>
                      <a:pt x="106" y="65"/>
                    </a:lnTo>
                    <a:lnTo>
                      <a:pt x="102" y="77"/>
                    </a:lnTo>
                    <a:lnTo>
                      <a:pt x="98" y="84"/>
                    </a:lnTo>
                    <a:lnTo>
                      <a:pt x="92" y="88"/>
                    </a:lnTo>
                    <a:lnTo>
                      <a:pt x="90" y="92"/>
                    </a:lnTo>
                    <a:lnTo>
                      <a:pt x="90" y="94"/>
                    </a:lnTo>
                    <a:lnTo>
                      <a:pt x="87" y="100"/>
                    </a:lnTo>
                    <a:lnTo>
                      <a:pt x="77" y="107"/>
                    </a:lnTo>
                    <a:lnTo>
                      <a:pt x="71" y="113"/>
                    </a:lnTo>
                    <a:lnTo>
                      <a:pt x="67" y="119"/>
                    </a:lnTo>
                    <a:lnTo>
                      <a:pt x="65" y="127"/>
                    </a:lnTo>
                    <a:lnTo>
                      <a:pt x="62" y="132"/>
                    </a:lnTo>
                    <a:lnTo>
                      <a:pt x="54" y="132"/>
                    </a:lnTo>
                    <a:lnTo>
                      <a:pt x="52" y="132"/>
                    </a:lnTo>
                    <a:lnTo>
                      <a:pt x="50" y="132"/>
                    </a:lnTo>
                    <a:lnTo>
                      <a:pt x="46" y="134"/>
                    </a:lnTo>
                    <a:lnTo>
                      <a:pt x="42" y="132"/>
                    </a:lnTo>
                    <a:lnTo>
                      <a:pt x="42" y="129"/>
                    </a:lnTo>
                    <a:lnTo>
                      <a:pt x="37" y="127"/>
                    </a:lnTo>
                    <a:lnTo>
                      <a:pt x="35" y="125"/>
                    </a:lnTo>
                    <a:lnTo>
                      <a:pt x="31" y="125"/>
                    </a:lnTo>
                    <a:lnTo>
                      <a:pt x="29" y="123"/>
                    </a:lnTo>
                    <a:lnTo>
                      <a:pt x="25" y="121"/>
                    </a:lnTo>
                    <a:lnTo>
                      <a:pt x="23" y="121"/>
                    </a:lnTo>
                    <a:lnTo>
                      <a:pt x="21" y="117"/>
                    </a:lnTo>
                    <a:lnTo>
                      <a:pt x="17" y="115"/>
                    </a:lnTo>
                    <a:lnTo>
                      <a:pt x="14" y="113"/>
                    </a:lnTo>
                    <a:lnTo>
                      <a:pt x="12" y="111"/>
                    </a:lnTo>
                    <a:lnTo>
                      <a:pt x="12" y="107"/>
                    </a:lnTo>
                    <a:lnTo>
                      <a:pt x="12" y="104"/>
                    </a:lnTo>
                    <a:lnTo>
                      <a:pt x="8" y="104"/>
                    </a:lnTo>
                    <a:lnTo>
                      <a:pt x="6" y="104"/>
                    </a:lnTo>
                    <a:lnTo>
                      <a:pt x="2" y="102"/>
                    </a:lnTo>
                    <a:lnTo>
                      <a:pt x="2" y="96"/>
                    </a:lnTo>
                    <a:lnTo>
                      <a:pt x="2" y="9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5193360" y="3492720"/>
                <a:ext cx="24120" cy="29880"/>
              </a:xfrm>
              <a:custGeom>
                <a:avLst/>
                <a:gdLst/>
                <a:ahLst/>
                <a:rect l="l" t="t" r="r" b="b"/>
                <a:pathLst>
                  <a:path w="78" h="94">
                    <a:moveTo>
                      <a:pt x="4" y="23"/>
                    </a:moveTo>
                    <a:lnTo>
                      <a:pt x="6" y="25"/>
                    </a:lnTo>
                    <a:lnTo>
                      <a:pt x="9" y="29"/>
                    </a:lnTo>
                    <a:lnTo>
                      <a:pt x="9" y="34"/>
                    </a:lnTo>
                    <a:lnTo>
                      <a:pt x="7" y="42"/>
                    </a:lnTo>
                    <a:lnTo>
                      <a:pt x="4" y="48"/>
                    </a:lnTo>
                    <a:lnTo>
                      <a:pt x="0" y="52"/>
                    </a:lnTo>
                    <a:lnTo>
                      <a:pt x="0" y="59"/>
                    </a:lnTo>
                    <a:lnTo>
                      <a:pt x="2" y="63"/>
                    </a:lnTo>
                    <a:lnTo>
                      <a:pt x="6" y="63"/>
                    </a:lnTo>
                    <a:lnTo>
                      <a:pt x="9" y="63"/>
                    </a:lnTo>
                    <a:lnTo>
                      <a:pt x="11" y="75"/>
                    </a:lnTo>
                    <a:lnTo>
                      <a:pt x="19" y="79"/>
                    </a:lnTo>
                    <a:lnTo>
                      <a:pt x="21" y="77"/>
                    </a:lnTo>
                    <a:lnTo>
                      <a:pt x="23" y="75"/>
                    </a:lnTo>
                    <a:lnTo>
                      <a:pt x="27" y="75"/>
                    </a:lnTo>
                    <a:lnTo>
                      <a:pt x="32" y="77"/>
                    </a:lnTo>
                    <a:lnTo>
                      <a:pt x="34" y="81"/>
                    </a:lnTo>
                    <a:lnTo>
                      <a:pt x="36" y="88"/>
                    </a:lnTo>
                    <a:lnTo>
                      <a:pt x="40" y="92"/>
                    </a:lnTo>
                    <a:lnTo>
                      <a:pt x="40" y="94"/>
                    </a:lnTo>
                    <a:lnTo>
                      <a:pt x="42" y="94"/>
                    </a:lnTo>
                    <a:lnTo>
                      <a:pt x="42" y="94"/>
                    </a:lnTo>
                    <a:lnTo>
                      <a:pt x="48" y="92"/>
                    </a:lnTo>
                    <a:lnTo>
                      <a:pt x="50" y="92"/>
                    </a:lnTo>
                    <a:lnTo>
                      <a:pt x="54" y="90"/>
                    </a:lnTo>
                    <a:lnTo>
                      <a:pt x="54" y="90"/>
                    </a:lnTo>
                    <a:lnTo>
                      <a:pt x="57" y="88"/>
                    </a:lnTo>
                    <a:lnTo>
                      <a:pt x="59" y="88"/>
                    </a:lnTo>
                    <a:lnTo>
                      <a:pt x="61" y="88"/>
                    </a:lnTo>
                    <a:lnTo>
                      <a:pt x="63" y="84"/>
                    </a:lnTo>
                    <a:lnTo>
                      <a:pt x="63" y="81"/>
                    </a:lnTo>
                    <a:lnTo>
                      <a:pt x="69" y="81"/>
                    </a:lnTo>
                    <a:lnTo>
                      <a:pt x="77" y="79"/>
                    </a:lnTo>
                    <a:lnTo>
                      <a:pt x="78" y="77"/>
                    </a:lnTo>
                    <a:lnTo>
                      <a:pt x="75" y="69"/>
                    </a:lnTo>
                    <a:lnTo>
                      <a:pt x="73" y="65"/>
                    </a:lnTo>
                    <a:lnTo>
                      <a:pt x="71" y="63"/>
                    </a:lnTo>
                    <a:lnTo>
                      <a:pt x="71" y="61"/>
                    </a:lnTo>
                    <a:lnTo>
                      <a:pt x="69" y="58"/>
                    </a:lnTo>
                    <a:lnTo>
                      <a:pt x="69" y="54"/>
                    </a:lnTo>
                    <a:lnTo>
                      <a:pt x="71" y="52"/>
                    </a:lnTo>
                    <a:lnTo>
                      <a:pt x="71" y="48"/>
                    </a:lnTo>
                    <a:lnTo>
                      <a:pt x="73" y="42"/>
                    </a:lnTo>
                    <a:lnTo>
                      <a:pt x="73" y="40"/>
                    </a:lnTo>
                    <a:lnTo>
                      <a:pt x="71" y="38"/>
                    </a:lnTo>
                    <a:lnTo>
                      <a:pt x="65" y="36"/>
                    </a:lnTo>
                    <a:lnTo>
                      <a:pt x="59" y="36"/>
                    </a:lnTo>
                    <a:lnTo>
                      <a:pt x="57" y="33"/>
                    </a:lnTo>
                    <a:lnTo>
                      <a:pt x="57" y="25"/>
                    </a:lnTo>
                    <a:lnTo>
                      <a:pt x="55" y="21"/>
                    </a:lnTo>
                    <a:lnTo>
                      <a:pt x="52" y="15"/>
                    </a:lnTo>
                    <a:lnTo>
                      <a:pt x="50" y="8"/>
                    </a:lnTo>
                    <a:lnTo>
                      <a:pt x="48" y="6"/>
                    </a:lnTo>
                    <a:lnTo>
                      <a:pt x="44" y="4"/>
                    </a:lnTo>
                    <a:lnTo>
                      <a:pt x="40" y="0"/>
                    </a:lnTo>
                    <a:lnTo>
                      <a:pt x="34" y="0"/>
                    </a:lnTo>
                    <a:lnTo>
                      <a:pt x="32" y="4"/>
                    </a:lnTo>
                    <a:lnTo>
                      <a:pt x="25" y="6"/>
                    </a:lnTo>
                    <a:lnTo>
                      <a:pt x="19" y="8"/>
                    </a:lnTo>
                    <a:lnTo>
                      <a:pt x="13" y="13"/>
                    </a:lnTo>
                    <a:lnTo>
                      <a:pt x="9" y="17"/>
                    </a:lnTo>
                    <a:lnTo>
                      <a:pt x="4" y="21"/>
                    </a:lnTo>
                    <a:lnTo>
                      <a:pt x="4" y="2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5188320" y="343440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15" h="215">
                    <a:moveTo>
                      <a:pt x="36" y="0"/>
                    </a:moveTo>
                    <a:lnTo>
                      <a:pt x="32" y="5"/>
                    </a:lnTo>
                    <a:lnTo>
                      <a:pt x="34" y="7"/>
                    </a:lnTo>
                    <a:lnTo>
                      <a:pt x="34" y="11"/>
                    </a:lnTo>
                    <a:lnTo>
                      <a:pt x="36" y="17"/>
                    </a:lnTo>
                    <a:lnTo>
                      <a:pt x="36" y="27"/>
                    </a:lnTo>
                    <a:lnTo>
                      <a:pt x="36" y="36"/>
                    </a:lnTo>
                    <a:lnTo>
                      <a:pt x="30" y="44"/>
                    </a:lnTo>
                    <a:lnTo>
                      <a:pt x="26" y="52"/>
                    </a:lnTo>
                    <a:lnTo>
                      <a:pt x="24" y="57"/>
                    </a:lnTo>
                    <a:lnTo>
                      <a:pt x="24" y="65"/>
                    </a:lnTo>
                    <a:lnTo>
                      <a:pt x="24" y="71"/>
                    </a:lnTo>
                    <a:lnTo>
                      <a:pt x="24" y="78"/>
                    </a:lnTo>
                    <a:lnTo>
                      <a:pt x="24" y="88"/>
                    </a:lnTo>
                    <a:lnTo>
                      <a:pt x="24" y="101"/>
                    </a:lnTo>
                    <a:lnTo>
                      <a:pt x="23" y="115"/>
                    </a:lnTo>
                    <a:lnTo>
                      <a:pt x="21" y="123"/>
                    </a:lnTo>
                    <a:lnTo>
                      <a:pt x="19" y="130"/>
                    </a:lnTo>
                    <a:lnTo>
                      <a:pt x="21" y="138"/>
                    </a:lnTo>
                    <a:lnTo>
                      <a:pt x="23" y="146"/>
                    </a:lnTo>
                    <a:lnTo>
                      <a:pt x="21" y="151"/>
                    </a:lnTo>
                    <a:lnTo>
                      <a:pt x="15" y="159"/>
                    </a:lnTo>
                    <a:lnTo>
                      <a:pt x="15" y="165"/>
                    </a:lnTo>
                    <a:lnTo>
                      <a:pt x="13" y="167"/>
                    </a:lnTo>
                    <a:lnTo>
                      <a:pt x="9" y="172"/>
                    </a:lnTo>
                    <a:lnTo>
                      <a:pt x="7" y="178"/>
                    </a:lnTo>
                    <a:lnTo>
                      <a:pt x="5" y="184"/>
                    </a:lnTo>
                    <a:lnTo>
                      <a:pt x="3" y="190"/>
                    </a:lnTo>
                    <a:lnTo>
                      <a:pt x="0" y="192"/>
                    </a:lnTo>
                    <a:lnTo>
                      <a:pt x="0" y="195"/>
                    </a:lnTo>
                    <a:lnTo>
                      <a:pt x="0" y="201"/>
                    </a:lnTo>
                    <a:lnTo>
                      <a:pt x="1" y="205"/>
                    </a:lnTo>
                    <a:lnTo>
                      <a:pt x="3" y="211"/>
                    </a:lnTo>
                    <a:lnTo>
                      <a:pt x="7" y="215"/>
                    </a:lnTo>
                    <a:lnTo>
                      <a:pt x="11" y="211"/>
                    </a:lnTo>
                    <a:lnTo>
                      <a:pt x="17" y="209"/>
                    </a:lnTo>
                    <a:lnTo>
                      <a:pt x="21" y="207"/>
                    </a:lnTo>
                    <a:lnTo>
                      <a:pt x="21" y="205"/>
                    </a:lnTo>
                    <a:lnTo>
                      <a:pt x="26" y="201"/>
                    </a:lnTo>
                    <a:lnTo>
                      <a:pt x="30" y="197"/>
                    </a:lnTo>
                    <a:lnTo>
                      <a:pt x="36" y="192"/>
                    </a:lnTo>
                    <a:lnTo>
                      <a:pt x="42" y="190"/>
                    </a:lnTo>
                    <a:lnTo>
                      <a:pt x="49" y="188"/>
                    </a:lnTo>
                    <a:lnTo>
                      <a:pt x="51" y="184"/>
                    </a:lnTo>
                    <a:lnTo>
                      <a:pt x="53" y="178"/>
                    </a:lnTo>
                    <a:lnTo>
                      <a:pt x="55" y="176"/>
                    </a:lnTo>
                    <a:lnTo>
                      <a:pt x="59" y="172"/>
                    </a:lnTo>
                    <a:lnTo>
                      <a:pt x="63" y="169"/>
                    </a:lnTo>
                    <a:lnTo>
                      <a:pt x="72" y="167"/>
                    </a:lnTo>
                    <a:lnTo>
                      <a:pt x="78" y="163"/>
                    </a:lnTo>
                    <a:lnTo>
                      <a:pt x="86" y="159"/>
                    </a:lnTo>
                    <a:lnTo>
                      <a:pt x="88" y="157"/>
                    </a:lnTo>
                    <a:lnTo>
                      <a:pt x="92" y="153"/>
                    </a:lnTo>
                    <a:lnTo>
                      <a:pt x="95" y="151"/>
                    </a:lnTo>
                    <a:lnTo>
                      <a:pt x="99" y="147"/>
                    </a:lnTo>
                    <a:lnTo>
                      <a:pt x="99" y="142"/>
                    </a:lnTo>
                    <a:lnTo>
                      <a:pt x="99" y="130"/>
                    </a:lnTo>
                    <a:lnTo>
                      <a:pt x="97" y="124"/>
                    </a:lnTo>
                    <a:lnTo>
                      <a:pt x="92" y="119"/>
                    </a:lnTo>
                    <a:lnTo>
                      <a:pt x="90" y="109"/>
                    </a:lnTo>
                    <a:lnTo>
                      <a:pt x="90" y="103"/>
                    </a:lnTo>
                    <a:lnTo>
                      <a:pt x="90" y="96"/>
                    </a:lnTo>
                    <a:lnTo>
                      <a:pt x="92" y="88"/>
                    </a:lnTo>
                    <a:lnTo>
                      <a:pt x="95" y="78"/>
                    </a:lnTo>
                    <a:lnTo>
                      <a:pt x="97" y="67"/>
                    </a:lnTo>
                    <a:lnTo>
                      <a:pt x="99" y="59"/>
                    </a:lnTo>
                    <a:lnTo>
                      <a:pt x="101" y="53"/>
                    </a:lnTo>
                    <a:lnTo>
                      <a:pt x="101" y="44"/>
                    </a:lnTo>
                    <a:lnTo>
                      <a:pt x="105" y="36"/>
                    </a:lnTo>
                    <a:lnTo>
                      <a:pt x="111" y="27"/>
                    </a:lnTo>
                    <a:lnTo>
                      <a:pt x="115" y="23"/>
                    </a:lnTo>
                    <a:lnTo>
                      <a:pt x="105" y="17"/>
                    </a:lnTo>
                    <a:lnTo>
                      <a:pt x="101" y="15"/>
                    </a:lnTo>
                    <a:lnTo>
                      <a:pt x="92" y="9"/>
                    </a:lnTo>
                    <a:lnTo>
                      <a:pt x="88" y="9"/>
                    </a:lnTo>
                    <a:lnTo>
                      <a:pt x="82" y="11"/>
                    </a:lnTo>
                    <a:lnTo>
                      <a:pt x="78" y="11"/>
                    </a:lnTo>
                    <a:lnTo>
                      <a:pt x="72" y="9"/>
                    </a:lnTo>
                    <a:lnTo>
                      <a:pt x="65" y="13"/>
                    </a:lnTo>
                    <a:lnTo>
                      <a:pt x="57" y="15"/>
                    </a:lnTo>
                    <a:lnTo>
                      <a:pt x="53" y="13"/>
                    </a:lnTo>
                    <a:lnTo>
                      <a:pt x="49" y="11"/>
                    </a:lnTo>
                    <a:lnTo>
                      <a:pt x="44" y="7"/>
                    </a:lnTo>
                    <a:lnTo>
                      <a:pt x="40" y="2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4939200" y="3127680"/>
                <a:ext cx="202320" cy="275040"/>
              </a:xfrm>
              <a:custGeom>
                <a:avLst/>
                <a:gdLst/>
                <a:ahLst/>
                <a:rect l="l" t="t" r="r" b="b"/>
                <a:pathLst>
                  <a:path w="628" h="873">
                    <a:moveTo>
                      <a:pt x="110" y="48"/>
                    </a:moveTo>
                    <a:lnTo>
                      <a:pt x="106" y="61"/>
                    </a:lnTo>
                    <a:lnTo>
                      <a:pt x="104" y="76"/>
                    </a:lnTo>
                    <a:lnTo>
                      <a:pt x="100" y="84"/>
                    </a:lnTo>
                    <a:lnTo>
                      <a:pt x="92" y="96"/>
                    </a:lnTo>
                    <a:lnTo>
                      <a:pt x="79" y="101"/>
                    </a:lnTo>
                    <a:lnTo>
                      <a:pt x="63" y="103"/>
                    </a:lnTo>
                    <a:lnTo>
                      <a:pt x="56" y="105"/>
                    </a:lnTo>
                    <a:lnTo>
                      <a:pt x="44" y="113"/>
                    </a:lnTo>
                    <a:lnTo>
                      <a:pt x="33" y="122"/>
                    </a:lnTo>
                    <a:lnTo>
                      <a:pt x="21" y="130"/>
                    </a:lnTo>
                    <a:lnTo>
                      <a:pt x="12" y="134"/>
                    </a:lnTo>
                    <a:lnTo>
                      <a:pt x="4" y="140"/>
                    </a:lnTo>
                    <a:lnTo>
                      <a:pt x="0" y="145"/>
                    </a:lnTo>
                    <a:lnTo>
                      <a:pt x="2" y="151"/>
                    </a:lnTo>
                    <a:lnTo>
                      <a:pt x="8" y="153"/>
                    </a:lnTo>
                    <a:lnTo>
                      <a:pt x="15" y="159"/>
                    </a:lnTo>
                    <a:lnTo>
                      <a:pt x="27" y="165"/>
                    </a:lnTo>
                    <a:lnTo>
                      <a:pt x="31" y="174"/>
                    </a:lnTo>
                    <a:lnTo>
                      <a:pt x="35" y="192"/>
                    </a:lnTo>
                    <a:lnTo>
                      <a:pt x="40" y="207"/>
                    </a:lnTo>
                    <a:lnTo>
                      <a:pt x="42" y="216"/>
                    </a:lnTo>
                    <a:lnTo>
                      <a:pt x="46" y="230"/>
                    </a:lnTo>
                    <a:lnTo>
                      <a:pt x="46" y="243"/>
                    </a:lnTo>
                    <a:lnTo>
                      <a:pt x="42" y="257"/>
                    </a:lnTo>
                    <a:lnTo>
                      <a:pt x="35" y="266"/>
                    </a:lnTo>
                    <a:lnTo>
                      <a:pt x="31" y="280"/>
                    </a:lnTo>
                    <a:lnTo>
                      <a:pt x="33" y="297"/>
                    </a:lnTo>
                    <a:lnTo>
                      <a:pt x="39" y="303"/>
                    </a:lnTo>
                    <a:lnTo>
                      <a:pt x="42" y="305"/>
                    </a:lnTo>
                    <a:lnTo>
                      <a:pt x="48" y="312"/>
                    </a:lnTo>
                    <a:lnTo>
                      <a:pt x="48" y="324"/>
                    </a:lnTo>
                    <a:lnTo>
                      <a:pt x="40" y="334"/>
                    </a:lnTo>
                    <a:lnTo>
                      <a:pt x="37" y="347"/>
                    </a:lnTo>
                    <a:lnTo>
                      <a:pt x="37" y="364"/>
                    </a:lnTo>
                    <a:lnTo>
                      <a:pt x="44" y="382"/>
                    </a:lnTo>
                    <a:lnTo>
                      <a:pt x="52" y="397"/>
                    </a:lnTo>
                    <a:lnTo>
                      <a:pt x="58" y="410"/>
                    </a:lnTo>
                    <a:lnTo>
                      <a:pt x="75" y="424"/>
                    </a:lnTo>
                    <a:lnTo>
                      <a:pt x="88" y="439"/>
                    </a:lnTo>
                    <a:lnTo>
                      <a:pt x="94" y="443"/>
                    </a:lnTo>
                    <a:lnTo>
                      <a:pt x="106" y="464"/>
                    </a:lnTo>
                    <a:lnTo>
                      <a:pt x="117" y="470"/>
                    </a:lnTo>
                    <a:lnTo>
                      <a:pt x="127" y="483"/>
                    </a:lnTo>
                    <a:lnTo>
                      <a:pt x="134" y="500"/>
                    </a:lnTo>
                    <a:lnTo>
                      <a:pt x="146" y="512"/>
                    </a:lnTo>
                    <a:lnTo>
                      <a:pt x="157" y="525"/>
                    </a:lnTo>
                    <a:lnTo>
                      <a:pt x="167" y="541"/>
                    </a:lnTo>
                    <a:lnTo>
                      <a:pt x="177" y="554"/>
                    </a:lnTo>
                    <a:lnTo>
                      <a:pt x="182" y="572"/>
                    </a:lnTo>
                    <a:lnTo>
                      <a:pt x="188" y="581"/>
                    </a:lnTo>
                    <a:lnTo>
                      <a:pt x="194" y="596"/>
                    </a:lnTo>
                    <a:lnTo>
                      <a:pt x="196" y="606"/>
                    </a:lnTo>
                    <a:lnTo>
                      <a:pt x="200" y="616"/>
                    </a:lnTo>
                    <a:lnTo>
                      <a:pt x="204" y="621"/>
                    </a:lnTo>
                    <a:lnTo>
                      <a:pt x="207" y="627"/>
                    </a:lnTo>
                    <a:lnTo>
                      <a:pt x="213" y="635"/>
                    </a:lnTo>
                    <a:lnTo>
                      <a:pt x="219" y="648"/>
                    </a:lnTo>
                    <a:lnTo>
                      <a:pt x="223" y="660"/>
                    </a:lnTo>
                    <a:lnTo>
                      <a:pt x="227" y="673"/>
                    </a:lnTo>
                    <a:lnTo>
                      <a:pt x="227" y="683"/>
                    </a:lnTo>
                    <a:lnTo>
                      <a:pt x="219" y="696"/>
                    </a:lnTo>
                    <a:lnTo>
                      <a:pt x="221" y="700"/>
                    </a:lnTo>
                    <a:lnTo>
                      <a:pt x="227" y="706"/>
                    </a:lnTo>
                    <a:lnTo>
                      <a:pt x="236" y="721"/>
                    </a:lnTo>
                    <a:lnTo>
                      <a:pt x="251" y="738"/>
                    </a:lnTo>
                    <a:lnTo>
                      <a:pt x="271" y="748"/>
                    </a:lnTo>
                    <a:lnTo>
                      <a:pt x="284" y="748"/>
                    </a:lnTo>
                    <a:lnTo>
                      <a:pt x="296" y="752"/>
                    </a:lnTo>
                    <a:lnTo>
                      <a:pt x="317" y="767"/>
                    </a:lnTo>
                    <a:lnTo>
                      <a:pt x="342" y="781"/>
                    </a:lnTo>
                    <a:lnTo>
                      <a:pt x="365" y="794"/>
                    </a:lnTo>
                    <a:lnTo>
                      <a:pt x="386" y="806"/>
                    </a:lnTo>
                    <a:lnTo>
                      <a:pt x="395" y="817"/>
                    </a:lnTo>
                    <a:lnTo>
                      <a:pt x="415" y="834"/>
                    </a:lnTo>
                    <a:lnTo>
                      <a:pt x="426" y="842"/>
                    </a:lnTo>
                    <a:lnTo>
                      <a:pt x="440" y="854"/>
                    </a:lnTo>
                    <a:lnTo>
                      <a:pt x="449" y="861"/>
                    </a:lnTo>
                    <a:lnTo>
                      <a:pt x="468" y="873"/>
                    </a:lnTo>
                    <a:lnTo>
                      <a:pt x="470" y="869"/>
                    </a:lnTo>
                    <a:lnTo>
                      <a:pt x="470" y="861"/>
                    </a:lnTo>
                    <a:lnTo>
                      <a:pt x="476" y="854"/>
                    </a:lnTo>
                    <a:lnTo>
                      <a:pt x="482" y="852"/>
                    </a:lnTo>
                    <a:lnTo>
                      <a:pt x="493" y="846"/>
                    </a:lnTo>
                    <a:lnTo>
                      <a:pt x="503" y="840"/>
                    </a:lnTo>
                    <a:lnTo>
                      <a:pt x="512" y="834"/>
                    </a:lnTo>
                    <a:lnTo>
                      <a:pt x="516" y="831"/>
                    </a:lnTo>
                    <a:lnTo>
                      <a:pt x="518" y="825"/>
                    </a:lnTo>
                    <a:lnTo>
                      <a:pt x="520" y="819"/>
                    </a:lnTo>
                    <a:lnTo>
                      <a:pt x="522" y="811"/>
                    </a:lnTo>
                    <a:lnTo>
                      <a:pt x="524" y="804"/>
                    </a:lnTo>
                    <a:lnTo>
                      <a:pt x="524" y="798"/>
                    </a:lnTo>
                    <a:lnTo>
                      <a:pt x="528" y="790"/>
                    </a:lnTo>
                    <a:lnTo>
                      <a:pt x="537" y="781"/>
                    </a:lnTo>
                    <a:lnTo>
                      <a:pt x="547" y="771"/>
                    </a:lnTo>
                    <a:lnTo>
                      <a:pt x="559" y="760"/>
                    </a:lnTo>
                    <a:lnTo>
                      <a:pt x="568" y="750"/>
                    </a:lnTo>
                    <a:lnTo>
                      <a:pt x="580" y="737"/>
                    </a:lnTo>
                    <a:lnTo>
                      <a:pt x="587" y="727"/>
                    </a:lnTo>
                    <a:lnTo>
                      <a:pt x="591" y="717"/>
                    </a:lnTo>
                    <a:lnTo>
                      <a:pt x="595" y="710"/>
                    </a:lnTo>
                    <a:lnTo>
                      <a:pt x="595" y="698"/>
                    </a:lnTo>
                    <a:lnTo>
                      <a:pt x="593" y="689"/>
                    </a:lnTo>
                    <a:lnTo>
                      <a:pt x="593" y="677"/>
                    </a:lnTo>
                    <a:lnTo>
                      <a:pt x="595" y="664"/>
                    </a:lnTo>
                    <a:lnTo>
                      <a:pt x="595" y="654"/>
                    </a:lnTo>
                    <a:lnTo>
                      <a:pt x="591" y="643"/>
                    </a:lnTo>
                    <a:lnTo>
                      <a:pt x="591" y="631"/>
                    </a:lnTo>
                    <a:lnTo>
                      <a:pt x="593" y="619"/>
                    </a:lnTo>
                    <a:lnTo>
                      <a:pt x="597" y="612"/>
                    </a:lnTo>
                    <a:lnTo>
                      <a:pt x="601" y="606"/>
                    </a:lnTo>
                    <a:lnTo>
                      <a:pt x="603" y="600"/>
                    </a:lnTo>
                    <a:lnTo>
                      <a:pt x="608" y="593"/>
                    </a:lnTo>
                    <a:lnTo>
                      <a:pt x="606" y="589"/>
                    </a:lnTo>
                    <a:lnTo>
                      <a:pt x="608" y="577"/>
                    </a:lnTo>
                    <a:lnTo>
                      <a:pt x="612" y="568"/>
                    </a:lnTo>
                    <a:lnTo>
                      <a:pt x="618" y="558"/>
                    </a:lnTo>
                    <a:lnTo>
                      <a:pt x="628" y="552"/>
                    </a:lnTo>
                    <a:lnTo>
                      <a:pt x="616" y="537"/>
                    </a:lnTo>
                    <a:lnTo>
                      <a:pt x="608" y="529"/>
                    </a:lnTo>
                    <a:lnTo>
                      <a:pt x="599" y="518"/>
                    </a:lnTo>
                    <a:lnTo>
                      <a:pt x="591" y="502"/>
                    </a:lnTo>
                    <a:lnTo>
                      <a:pt x="587" y="497"/>
                    </a:lnTo>
                    <a:lnTo>
                      <a:pt x="580" y="485"/>
                    </a:lnTo>
                    <a:lnTo>
                      <a:pt x="568" y="479"/>
                    </a:lnTo>
                    <a:lnTo>
                      <a:pt x="559" y="474"/>
                    </a:lnTo>
                    <a:lnTo>
                      <a:pt x="551" y="466"/>
                    </a:lnTo>
                    <a:lnTo>
                      <a:pt x="543" y="458"/>
                    </a:lnTo>
                    <a:lnTo>
                      <a:pt x="535" y="454"/>
                    </a:lnTo>
                    <a:lnTo>
                      <a:pt x="524" y="456"/>
                    </a:lnTo>
                    <a:lnTo>
                      <a:pt x="518" y="456"/>
                    </a:lnTo>
                    <a:lnTo>
                      <a:pt x="509" y="454"/>
                    </a:lnTo>
                    <a:lnTo>
                      <a:pt x="497" y="456"/>
                    </a:lnTo>
                    <a:lnTo>
                      <a:pt x="488" y="460"/>
                    </a:lnTo>
                    <a:lnTo>
                      <a:pt x="478" y="468"/>
                    </a:lnTo>
                    <a:lnTo>
                      <a:pt x="468" y="474"/>
                    </a:lnTo>
                    <a:lnTo>
                      <a:pt x="457" y="483"/>
                    </a:lnTo>
                    <a:lnTo>
                      <a:pt x="447" y="495"/>
                    </a:lnTo>
                    <a:lnTo>
                      <a:pt x="441" y="497"/>
                    </a:lnTo>
                    <a:lnTo>
                      <a:pt x="440" y="497"/>
                    </a:lnTo>
                    <a:lnTo>
                      <a:pt x="430" y="487"/>
                    </a:lnTo>
                    <a:lnTo>
                      <a:pt x="418" y="474"/>
                    </a:lnTo>
                    <a:lnTo>
                      <a:pt x="409" y="462"/>
                    </a:lnTo>
                    <a:lnTo>
                      <a:pt x="405" y="449"/>
                    </a:lnTo>
                    <a:lnTo>
                      <a:pt x="397" y="435"/>
                    </a:lnTo>
                    <a:lnTo>
                      <a:pt x="386" y="420"/>
                    </a:lnTo>
                    <a:lnTo>
                      <a:pt x="376" y="401"/>
                    </a:lnTo>
                    <a:lnTo>
                      <a:pt x="370" y="391"/>
                    </a:lnTo>
                    <a:lnTo>
                      <a:pt x="363" y="366"/>
                    </a:lnTo>
                    <a:lnTo>
                      <a:pt x="365" y="341"/>
                    </a:lnTo>
                    <a:lnTo>
                      <a:pt x="365" y="324"/>
                    </a:lnTo>
                    <a:lnTo>
                      <a:pt x="361" y="311"/>
                    </a:lnTo>
                    <a:lnTo>
                      <a:pt x="355" y="297"/>
                    </a:lnTo>
                    <a:lnTo>
                      <a:pt x="351" y="289"/>
                    </a:lnTo>
                    <a:lnTo>
                      <a:pt x="347" y="282"/>
                    </a:lnTo>
                    <a:lnTo>
                      <a:pt x="344" y="278"/>
                    </a:lnTo>
                    <a:lnTo>
                      <a:pt x="336" y="268"/>
                    </a:lnTo>
                    <a:lnTo>
                      <a:pt x="330" y="259"/>
                    </a:lnTo>
                    <a:lnTo>
                      <a:pt x="324" y="245"/>
                    </a:lnTo>
                    <a:lnTo>
                      <a:pt x="315" y="239"/>
                    </a:lnTo>
                    <a:lnTo>
                      <a:pt x="309" y="222"/>
                    </a:lnTo>
                    <a:lnTo>
                      <a:pt x="311" y="222"/>
                    </a:lnTo>
                    <a:lnTo>
                      <a:pt x="307" y="207"/>
                    </a:lnTo>
                    <a:lnTo>
                      <a:pt x="301" y="188"/>
                    </a:lnTo>
                    <a:lnTo>
                      <a:pt x="301" y="170"/>
                    </a:lnTo>
                    <a:lnTo>
                      <a:pt x="301" y="147"/>
                    </a:lnTo>
                    <a:lnTo>
                      <a:pt x="292" y="132"/>
                    </a:lnTo>
                    <a:lnTo>
                      <a:pt x="282" y="122"/>
                    </a:lnTo>
                    <a:lnTo>
                      <a:pt x="276" y="115"/>
                    </a:lnTo>
                    <a:lnTo>
                      <a:pt x="269" y="103"/>
                    </a:lnTo>
                    <a:lnTo>
                      <a:pt x="261" y="92"/>
                    </a:lnTo>
                    <a:lnTo>
                      <a:pt x="255" y="78"/>
                    </a:lnTo>
                    <a:lnTo>
                      <a:pt x="248" y="69"/>
                    </a:lnTo>
                    <a:lnTo>
                      <a:pt x="240" y="55"/>
                    </a:lnTo>
                    <a:lnTo>
                      <a:pt x="234" y="38"/>
                    </a:lnTo>
                    <a:lnTo>
                      <a:pt x="228" y="26"/>
                    </a:lnTo>
                    <a:lnTo>
                      <a:pt x="221" y="21"/>
                    </a:lnTo>
                    <a:lnTo>
                      <a:pt x="215" y="15"/>
                    </a:lnTo>
                    <a:lnTo>
                      <a:pt x="211" y="11"/>
                    </a:lnTo>
                    <a:lnTo>
                      <a:pt x="204" y="11"/>
                    </a:lnTo>
                    <a:lnTo>
                      <a:pt x="196" y="11"/>
                    </a:lnTo>
                    <a:lnTo>
                      <a:pt x="190" y="9"/>
                    </a:lnTo>
                    <a:lnTo>
                      <a:pt x="182" y="9"/>
                    </a:lnTo>
                    <a:lnTo>
                      <a:pt x="175" y="3"/>
                    </a:lnTo>
                    <a:lnTo>
                      <a:pt x="163" y="0"/>
                    </a:lnTo>
                    <a:lnTo>
                      <a:pt x="157" y="7"/>
                    </a:lnTo>
                    <a:lnTo>
                      <a:pt x="148" y="9"/>
                    </a:lnTo>
                    <a:lnTo>
                      <a:pt x="138" y="13"/>
                    </a:lnTo>
                    <a:lnTo>
                      <a:pt x="129" y="17"/>
                    </a:lnTo>
                    <a:lnTo>
                      <a:pt x="121" y="28"/>
                    </a:lnTo>
                    <a:lnTo>
                      <a:pt x="115" y="38"/>
                    </a:lnTo>
                    <a:lnTo>
                      <a:pt x="110" y="4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5050800" y="3181320"/>
                <a:ext cx="128880" cy="119880"/>
              </a:xfrm>
              <a:custGeom>
                <a:avLst/>
                <a:gdLst/>
                <a:ahLst/>
                <a:rect l="l" t="t" r="r" b="b"/>
                <a:pathLst>
                  <a:path w="403" h="382">
                    <a:moveTo>
                      <a:pt x="0" y="112"/>
                    </a:moveTo>
                    <a:lnTo>
                      <a:pt x="4" y="119"/>
                    </a:lnTo>
                    <a:lnTo>
                      <a:pt x="8" y="127"/>
                    </a:lnTo>
                    <a:lnTo>
                      <a:pt x="14" y="141"/>
                    </a:lnTo>
                    <a:lnTo>
                      <a:pt x="18" y="154"/>
                    </a:lnTo>
                    <a:lnTo>
                      <a:pt x="18" y="171"/>
                    </a:lnTo>
                    <a:lnTo>
                      <a:pt x="16" y="196"/>
                    </a:lnTo>
                    <a:lnTo>
                      <a:pt x="23" y="221"/>
                    </a:lnTo>
                    <a:lnTo>
                      <a:pt x="29" y="231"/>
                    </a:lnTo>
                    <a:lnTo>
                      <a:pt x="39" y="250"/>
                    </a:lnTo>
                    <a:lnTo>
                      <a:pt x="50" y="265"/>
                    </a:lnTo>
                    <a:lnTo>
                      <a:pt x="58" y="279"/>
                    </a:lnTo>
                    <a:lnTo>
                      <a:pt x="62" y="292"/>
                    </a:lnTo>
                    <a:lnTo>
                      <a:pt x="71" y="304"/>
                    </a:lnTo>
                    <a:lnTo>
                      <a:pt x="83" y="317"/>
                    </a:lnTo>
                    <a:lnTo>
                      <a:pt x="93" y="327"/>
                    </a:lnTo>
                    <a:lnTo>
                      <a:pt x="94" y="327"/>
                    </a:lnTo>
                    <a:lnTo>
                      <a:pt x="100" y="325"/>
                    </a:lnTo>
                    <a:lnTo>
                      <a:pt x="110" y="313"/>
                    </a:lnTo>
                    <a:lnTo>
                      <a:pt x="121" y="304"/>
                    </a:lnTo>
                    <a:lnTo>
                      <a:pt x="131" y="298"/>
                    </a:lnTo>
                    <a:lnTo>
                      <a:pt x="141" y="290"/>
                    </a:lnTo>
                    <a:lnTo>
                      <a:pt x="150" y="286"/>
                    </a:lnTo>
                    <a:lnTo>
                      <a:pt x="162" y="284"/>
                    </a:lnTo>
                    <a:lnTo>
                      <a:pt x="171" y="286"/>
                    </a:lnTo>
                    <a:lnTo>
                      <a:pt x="177" y="286"/>
                    </a:lnTo>
                    <a:lnTo>
                      <a:pt x="188" y="284"/>
                    </a:lnTo>
                    <a:lnTo>
                      <a:pt x="196" y="288"/>
                    </a:lnTo>
                    <a:lnTo>
                      <a:pt x="204" y="296"/>
                    </a:lnTo>
                    <a:lnTo>
                      <a:pt x="212" y="304"/>
                    </a:lnTo>
                    <a:lnTo>
                      <a:pt x="221" y="309"/>
                    </a:lnTo>
                    <a:lnTo>
                      <a:pt x="233" y="315"/>
                    </a:lnTo>
                    <a:lnTo>
                      <a:pt x="240" y="327"/>
                    </a:lnTo>
                    <a:lnTo>
                      <a:pt x="244" y="332"/>
                    </a:lnTo>
                    <a:lnTo>
                      <a:pt x="252" y="348"/>
                    </a:lnTo>
                    <a:lnTo>
                      <a:pt x="261" y="359"/>
                    </a:lnTo>
                    <a:lnTo>
                      <a:pt x="269" y="367"/>
                    </a:lnTo>
                    <a:lnTo>
                      <a:pt x="281" y="382"/>
                    </a:lnTo>
                    <a:lnTo>
                      <a:pt x="283" y="382"/>
                    </a:lnTo>
                    <a:lnTo>
                      <a:pt x="294" y="375"/>
                    </a:lnTo>
                    <a:lnTo>
                      <a:pt x="304" y="371"/>
                    </a:lnTo>
                    <a:lnTo>
                      <a:pt x="315" y="359"/>
                    </a:lnTo>
                    <a:lnTo>
                      <a:pt x="321" y="348"/>
                    </a:lnTo>
                    <a:lnTo>
                      <a:pt x="325" y="340"/>
                    </a:lnTo>
                    <a:lnTo>
                      <a:pt x="330" y="334"/>
                    </a:lnTo>
                    <a:lnTo>
                      <a:pt x="332" y="327"/>
                    </a:lnTo>
                    <a:lnTo>
                      <a:pt x="338" y="319"/>
                    </a:lnTo>
                    <a:lnTo>
                      <a:pt x="344" y="313"/>
                    </a:lnTo>
                    <a:lnTo>
                      <a:pt x="355" y="307"/>
                    </a:lnTo>
                    <a:lnTo>
                      <a:pt x="361" y="300"/>
                    </a:lnTo>
                    <a:lnTo>
                      <a:pt x="365" y="294"/>
                    </a:lnTo>
                    <a:lnTo>
                      <a:pt x="369" y="288"/>
                    </a:lnTo>
                    <a:lnTo>
                      <a:pt x="373" y="281"/>
                    </a:lnTo>
                    <a:lnTo>
                      <a:pt x="377" y="269"/>
                    </a:lnTo>
                    <a:lnTo>
                      <a:pt x="384" y="259"/>
                    </a:lnTo>
                    <a:lnTo>
                      <a:pt x="396" y="252"/>
                    </a:lnTo>
                    <a:lnTo>
                      <a:pt x="403" y="244"/>
                    </a:lnTo>
                    <a:lnTo>
                      <a:pt x="384" y="221"/>
                    </a:lnTo>
                    <a:lnTo>
                      <a:pt x="371" y="212"/>
                    </a:lnTo>
                    <a:lnTo>
                      <a:pt x="354" y="196"/>
                    </a:lnTo>
                    <a:lnTo>
                      <a:pt x="338" y="185"/>
                    </a:lnTo>
                    <a:lnTo>
                      <a:pt x="325" y="177"/>
                    </a:lnTo>
                    <a:lnTo>
                      <a:pt x="313" y="171"/>
                    </a:lnTo>
                    <a:lnTo>
                      <a:pt x="300" y="162"/>
                    </a:lnTo>
                    <a:lnTo>
                      <a:pt x="288" y="148"/>
                    </a:lnTo>
                    <a:lnTo>
                      <a:pt x="284" y="141"/>
                    </a:lnTo>
                    <a:lnTo>
                      <a:pt x="275" y="131"/>
                    </a:lnTo>
                    <a:lnTo>
                      <a:pt x="259" y="117"/>
                    </a:lnTo>
                    <a:lnTo>
                      <a:pt x="252" y="106"/>
                    </a:lnTo>
                    <a:lnTo>
                      <a:pt x="246" y="98"/>
                    </a:lnTo>
                    <a:lnTo>
                      <a:pt x="236" y="87"/>
                    </a:lnTo>
                    <a:lnTo>
                      <a:pt x="231" y="77"/>
                    </a:lnTo>
                    <a:lnTo>
                      <a:pt x="225" y="73"/>
                    </a:lnTo>
                    <a:lnTo>
                      <a:pt x="215" y="64"/>
                    </a:lnTo>
                    <a:lnTo>
                      <a:pt x="202" y="60"/>
                    </a:lnTo>
                    <a:lnTo>
                      <a:pt x="192" y="58"/>
                    </a:lnTo>
                    <a:lnTo>
                      <a:pt x="185" y="52"/>
                    </a:lnTo>
                    <a:lnTo>
                      <a:pt x="183" y="43"/>
                    </a:lnTo>
                    <a:lnTo>
                      <a:pt x="183" y="27"/>
                    </a:lnTo>
                    <a:lnTo>
                      <a:pt x="183" y="14"/>
                    </a:lnTo>
                    <a:lnTo>
                      <a:pt x="179" y="8"/>
                    </a:lnTo>
                    <a:lnTo>
                      <a:pt x="175" y="2"/>
                    </a:lnTo>
                    <a:lnTo>
                      <a:pt x="171" y="0"/>
                    </a:lnTo>
                    <a:lnTo>
                      <a:pt x="165" y="6"/>
                    </a:lnTo>
                    <a:lnTo>
                      <a:pt x="160" y="18"/>
                    </a:lnTo>
                    <a:lnTo>
                      <a:pt x="154" y="31"/>
                    </a:lnTo>
                    <a:lnTo>
                      <a:pt x="146" y="45"/>
                    </a:lnTo>
                    <a:lnTo>
                      <a:pt x="137" y="56"/>
                    </a:lnTo>
                    <a:lnTo>
                      <a:pt x="129" y="64"/>
                    </a:lnTo>
                    <a:lnTo>
                      <a:pt x="117" y="62"/>
                    </a:lnTo>
                    <a:lnTo>
                      <a:pt x="112" y="60"/>
                    </a:lnTo>
                    <a:lnTo>
                      <a:pt x="100" y="58"/>
                    </a:lnTo>
                    <a:lnTo>
                      <a:pt x="87" y="60"/>
                    </a:lnTo>
                    <a:lnTo>
                      <a:pt x="77" y="60"/>
                    </a:lnTo>
                    <a:lnTo>
                      <a:pt x="66" y="60"/>
                    </a:lnTo>
                    <a:lnTo>
                      <a:pt x="54" y="66"/>
                    </a:lnTo>
                    <a:lnTo>
                      <a:pt x="46" y="73"/>
                    </a:lnTo>
                    <a:lnTo>
                      <a:pt x="37" y="83"/>
                    </a:lnTo>
                    <a:lnTo>
                      <a:pt x="27" y="89"/>
                    </a:lnTo>
                    <a:lnTo>
                      <a:pt x="16" y="98"/>
                    </a:lnTo>
                    <a:lnTo>
                      <a:pt x="10" y="104"/>
                    </a:lnTo>
                    <a:lnTo>
                      <a:pt x="8" y="108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4860360" y="3304800"/>
                <a:ext cx="202320" cy="197640"/>
              </a:xfrm>
              <a:custGeom>
                <a:avLst/>
                <a:gdLst/>
                <a:ahLst/>
                <a:rect l="l" t="t" r="r" b="b"/>
                <a:pathLst>
                  <a:path w="629" h="624">
                    <a:moveTo>
                      <a:pt x="606" y="499"/>
                    </a:moveTo>
                    <a:lnTo>
                      <a:pt x="596" y="499"/>
                    </a:lnTo>
                    <a:lnTo>
                      <a:pt x="587" y="501"/>
                    </a:lnTo>
                    <a:lnTo>
                      <a:pt x="583" y="501"/>
                    </a:lnTo>
                    <a:lnTo>
                      <a:pt x="575" y="499"/>
                    </a:lnTo>
                    <a:lnTo>
                      <a:pt x="562" y="491"/>
                    </a:lnTo>
                    <a:lnTo>
                      <a:pt x="552" y="482"/>
                    </a:lnTo>
                    <a:lnTo>
                      <a:pt x="537" y="470"/>
                    </a:lnTo>
                    <a:lnTo>
                      <a:pt x="525" y="459"/>
                    </a:lnTo>
                    <a:lnTo>
                      <a:pt x="514" y="453"/>
                    </a:lnTo>
                    <a:lnTo>
                      <a:pt x="500" y="443"/>
                    </a:lnTo>
                    <a:lnTo>
                      <a:pt x="477" y="430"/>
                    </a:lnTo>
                    <a:lnTo>
                      <a:pt x="454" y="413"/>
                    </a:lnTo>
                    <a:lnTo>
                      <a:pt x="431" y="392"/>
                    </a:lnTo>
                    <a:lnTo>
                      <a:pt x="428" y="388"/>
                    </a:lnTo>
                    <a:lnTo>
                      <a:pt x="416" y="380"/>
                    </a:lnTo>
                    <a:lnTo>
                      <a:pt x="404" y="363"/>
                    </a:lnTo>
                    <a:lnTo>
                      <a:pt x="397" y="345"/>
                    </a:lnTo>
                    <a:lnTo>
                      <a:pt x="387" y="334"/>
                    </a:lnTo>
                    <a:lnTo>
                      <a:pt x="378" y="322"/>
                    </a:lnTo>
                    <a:lnTo>
                      <a:pt x="364" y="299"/>
                    </a:lnTo>
                    <a:lnTo>
                      <a:pt x="362" y="296"/>
                    </a:lnTo>
                    <a:lnTo>
                      <a:pt x="355" y="286"/>
                    </a:lnTo>
                    <a:lnTo>
                      <a:pt x="341" y="269"/>
                    </a:lnTo>
                    <a:lnTo>
                      <a:pt x="322" y="249"/>
                    </a:lnTo>
                    <a:lnTo>
                      <a:pt x="310" y="240"/>
                    </a:lnTo>
                    <a:lnTo>
                      <a:pt x="295" y="223"/>
                    </a:lnTo>
                    <a:lnTo>
                      <a:pt x="293" y="223"/>
                    </a:lnTo>
                    <a:lnTo>
                      <a:pt x="282" y="209"/>
                    </a:lnTo>
                    <a:lnTo>
                      <a:pt x="270" y="198"/>
                    </a:lnTo>
                    <a:lnTo>
                      <a:pt x="261" y="192"/>
                    </a:lnTo>
                    <a:lnTo>
                      <a:pt x="255" y="184"/>
                    </a:lnTo>
                    <a:lnTo>
                      <a:pt x="241" y="175"/>
                    </a:lnTo>
                    <a:lnTo>
                      <a:pt x="234" y="167"/>
                    </a:lnTo>
                    <a:lnTo>
                      <a:pt x="218" y="157"/>
                    </a:lnTo>
                    <a:lnTo>
                      <a:pt x="203" y="150"/>
                    </a:lnTo>
                    <a:lnTo>
                      <a:pt x="193" y="148"/>
                    </a:lnTo>
                    <a:lnTo>
                      <a:pt x="180" y="144"/>
                    </a:lnTo>
                    <a:lnTo>
                      <a:pt x="167" y="129"/>
                    </a:lnTo>
                    <a:lnTo>
                      <a:pt x="161" y="115"/>
                    </a:lnTo>
                    <a:lnTo>
                      <a:pt x="151" y="106"/>
                    </a:lnTo>
                    <a:lnTo>
                      <a:pt x="145" y="96"/>
                    </a:lnTo>
                    <a:lnTo>
                      <a:pt x="138" y="81"/>
                    </a:lnTo>
                    <a:lnTo>
                      <a:pt x="136" y="63"/>
                    </a:lnTo>
                    <a:lnTo>
                      <a:pt x="126" y="52"/>
                    </a:lnTo>
                    <a:lnTo>
                      <a:pt x="119" y="48"/>
                    </a:lnTo>
                    <a:lnTo>
                      <a:pt x="103" y="38"/>
                    </a:lnTo>
                    <a:lnTo>
                      <a:pt x="92" y="29"/>
                    </a:lnTo>
                    <a:lnTo>
                      <a:pt x="88" y="12"/>
                    </a:lnTo>
                    <a:lnTo>
                      <a:pt x="92" y="6"/>
                    </a:lnTo>
                    <a:lnTo>
                      <a:pt x="94" y="4"/>
                    </a:lnTo>
                    <a:lnTo>
                      <a:pt x="88" y="2"/>
                    </a:lnTo>
                    <a:lnTo>
                      <a:pt x="78" y="0"/>
                    </a:lnTo>
                    <a:lnTo>
                      <a:pt x="73" y="4"/>
                    </a:lnTo>
                    <a:lnTo>
                      <a:pt x="65" y="12"/>
                    </a:lnTo>
                    <a:lnTo>
                      <a:pt x="57" y="25"/>
                    </a:lnTo>
                    <a:lnTo>
                      <a:pt x="55" y="38"/>
                    </a:lnTo>
                    <a:lnTo>
                      <a:pt x="59" y="52"/>
                    </a:lnTo>
                    <a:lnTo>
                      <a:pt x="59" y="69"/>
                    </a:lnTo>
                    <a:lnTo>
                      <a:pt x="55" y="83"/>
                    </a:lnTo>
                    <a:lnTo>
                      <a:pt x="49" y="96"/>
                    </a:lnTo>
                    <a:lnTo>
                      <a:pt x="40" y="106"/>
                    </a:lnTo>
                    <a:lnTo>
                      <a:pt x="34" y="109"/>
                    </a:lnTo>
                    <a:lnTo>
                      <a:pt x="25" y="117"/>
                    </a:lnTo>
                    <a:lnTo>
                      <a:pt x="13" y="125"/>
                    </a:lnTo>
                    <a:lnTo>
                      <a:pt x="7" y="138"/>
                    </a:lnTo>
                    <a:lnTo>
                      <a:pt x="0" y="157"/>
                    </a:lnTo>
                    <a:lnTo>
                      <a:pt x="2" y="169"/>
                    </a:lnTo>
                    <a:lnTo>
                      <a:pt x="7" y="173"/>
                    </a:lnTo>
                    <a:lnTo>
                      <a:pt x="9" y="173"/>
                    </a:lnTo>
                    <a:lnTo>
                      <a:pt x="19" y="182"/>
                    </a:lnTo>
                    <a:lnTo>
                      <a:pt x="26" y="190"/>
                    </a:lnTo>
                    <a:lnTo>
                      <a:pt x="30" y="200"/>
                    </a:lnTo>
                    <a:lnTo>
                      <a:pt x="40" y="209"/>
                    </a:lnTo>
                    <a:lnTo>
                      <a:pt x="49" y="223"/>
                    </a:lnTo>
                    <a:lnTo>
                      <a:pt x="53" y="238"/>
                    </a:lnTo>
                    <a:lnTo>
                      <a:pt x="63" y="253"/>
                    </a:lnTo>
                    <a:lnTo>
                      <a:pt x="73" y="261"/>
                    </a:lnTo>
                    <a:lnTo>
                      <a:pt x="74" y="276"/>
                    </a:lnTo>
                    <a:lnTo>
                      <a:pt x="78" y="292"/>
                    </a:lnTo>
                    <a:lnTo>
                      <a:pt x="80" y="307"/>
                    </a:lnTo>
                    <a:lnTo>
                      <a:pt x="80" y="315"/>
                    </a:lnTo>
                    <a:lnTo>
                      <a:pt x="84" y="324"/>
                    </a:lnTo>
                    <a:lnTo>
                      <a:pt x="90" y="347"/>
                    </a:lnTo>
                    <a:lnTo>
                      <a:pt x="97" y="368"/>
                    </a:lnTo>
                    <a:lnTo>
                      <a:pt x="107" y="388"/>
                    </a:lnTo>
                    <a:lnTo>
                      <a:pt x="115" y="399"/>
                    </a:lnTo>
                    <a:lnTo>
                      <a:pt x="119" y="418"/>
                    </a:lnTo>
                    <a:lnTo>
                      <a:pt x="120" y="438"/>
                    </a:lnTo>
                    <a:lnTo>
                      <a:pt x="122" y="451"/>
                    </a:lnTo>
                    <a:lnTo>
                      <a:pt x="130" y="461"/>
                    </a:lnTo>
                    <a:lnTo>
                      <a:pt x="136" y="480"/>
                    </a:lnTo>
                    <a:lnTo>
                      <a:pt x="140" y="495"/>
                    </a:lnTo>
                    <a:lnTo>
                      <a:pt x="145" y="510"/>
                    </a:lnTo>
                    <a:lnTo>
                      <a:pt x="149" y="530"/>
                    </a:lnTo>
                    <a:lnTo>
                      <a:pt x="149" y="532"/>
                    </a:lnTo>
                    <a:lnTo>
                      <a:pt x="161" y="539"/>
                    </a:lnTo>
                    <a:lnTo>
                      <a:pt x="178" y="547"/>
                    </a:lnTo>
                    <a:lnTo>
                      <a:pt x="195" y="549"/>
                    </a:lnTo>
                    <a:lnTo>
                      <a:pt x="213" y="547"/>
                    </a:lnTo>
                    <a:lnTo>
                      <a:pt x="230" y="553"/>
                    </a:lnTo>
                    <a:lnTo>
                      <a:pt x="243" y="558"/>
                    </a:lnTo>
                    <a:lnTo>
                      <a:pt x="245" y="558"/>
                    </a:lnTo>
                    <a:lnTo>
                      <a:pt x="264" y="568"/>
                    </a:lnTo>
                    <a:lnTo>
                      <a:pt x="276" y="578"/>
                    </a:lnTo>
                    <a:lnTo>
                      <a:pt x="289" y="583"/>
                    </a:lnTo>
                    <a:lnTo>
                      <a:pt x="301" y="587"/>
                    </a:lnTo>
                    <a:lnTo>
                      <a:pt x="318" y="580"/>
                    </a:lnTo>
                    <a:lnTo>
                      <a:pt x="332" y="578"/>
                    </a:lnTo>
                    <a:lnTo>
                      <a:pt x="347" y="576"/>
                    </a:lnTo>
                    <a:lnTo>
                      <a:pt x="360" y="576"/>
                    </a:lnTo>
                    <a:lnTo>
                      <a:pt x="366" y="576"/>
                    </a:lnTo>
                    <a:lnTo>
                      <a:pt x="385" y="574"/>
                    </a:lnTo>
                    <a:lnTo>
                      <a:pt x="403" y="566"/>
                    </a:lnTo>
                    <a:lnTo>
                      <a:pt x="414" y="562"/>
                    </a:lnTo>
                    <a:lnTo>
                      <a:pt x="439" y="555"/>
                    </a:lnTo>
                    <a:lnTo>
                      <a:pt x="449" y="549"/>
                    </a:lnTo>
                    <a:lnTo>
                      <a:pt x="477" y="541"/>
                    </a:lnTo>
                    <a:lnTo>
                      <a:pt x="495" y="539"/>
                    </a:lnTo>
                    <a:lnTo>
                      <a:pt x="510" y="539"/>
                    </a:lnTo>
                    <a:lnTo>
                      <a:pt x="520" y="539"/>
                    </a:lnTo>
                    <a:lnTo>
                      <a:pt x="533" y="539"/>
                    </a:lnTo>
                    <a:lnTo>
                      <a:pt x="543" y="543"/>
                    </a:lnTo>
                    <a:lnTo>
                      <a:pt x="552" y="553"/>
                    </a:lnTo>
                    <a:lnTo>
                      <a:pt x="558" y="560"/>
                    </a:lnTo>
                    <a:lnTo>
                      <a:pt x="564" y="574"/>
                    </a:lnTo>
                    <a:lnTo>
                      <a:pt x="571" y="578"/>
                    </a:lnTo>
                    <a:lnTo>
                      <a:pt x="569" y="587"/>
                    </a:lnTo>
                    <a:lnTo>
                      <a:pt x="571" y="595"/>
                    </a:lnTo>
                    <a:lnTo>
                      <a:pt x="575" y="624"/>
                    </a:lnTo>
                    <a:lnTo>
                      <a:pt x="585" y="614"/>
                    </a:lnTo>
                    <a:lnTo>
                      <a:pt x="594" y="610"/>
                    </a:lnTo>
                    <a:lnTo>
                      <a:pt x="600" y="610"/>
                    </a:lnTo>
                    <a:lnTo>
                      <a:pt x="608" y="603"/>
                    </a:lnTo>
                    <a:lnTo>
                      <a:pt x="616" y="595"/>
                    </a:lnTo>
                    <a:lnTo>
                      <a:pt x="623" y="585"/>
                    </a:lnTo>
                    <a:lnTo>
                      <a:pt x="623" y="583"/>
                    </a:lnTo>
                    <a:lnTo>
                      <a:pt x="627" y="574"/>
                    </a:lnTo>
                    <a:lnTo>
                      <a:pt x="629" y="564"/>
                    </a:lnTo>
                    <a:lnTo>
                      <a:pt x="629" y="553"/>
                    </a:lnTo>
                    <a:lnTo>
                      <a:pt x="623" y="539"/>
                    </a:lnTo>
                    <a:lnTo>
                      <a:pt x="617" y="528"/>
                    </a:lnTo>
                    <a:lnTo>
                      <a:pt x="612" y="524"/>
                    </a:lnTo>
                    <a:lnTo>
                      <a:pt x="604" y="516"/>
                    </a:lnTo>
                    <a:lnTo>
                      <a:pt x="602" y="507"/>
                    </a:lnTo>
                    <a:lnTo>
                      <a:pt x="606" y="49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4887720" y="3287160"/>
                <a:ext cx="205920" cy="178560"/>
              </a:xfrm>
              <a:custGeom>
                <a:avLst/>
                <a:gdLst/>
                <a:ahLst/>
                <a:rect l="l" t="t" r="r" b="b"/>
                <a:pathLst>
                  <a:path w="639" h="565">
                    <a:moveTo>
                      <a:pt x="15" y="104"/>
                    </a:moveTo>
                    <a:lnTo>
                      <a:pt x="31" y="112"/>
                    </a:lnTo>
                    <a:lnTo>
                      <a:pt x="38" y="115"/>
                    </a:lnTo>
                    <a:lnTo>
                      <a:pt x="48" y="129"/>
                    </a:lnTo>
                    <a:lnTo>
                      <a:pt x="50" y="144"/>
                    </a:lnTo>
                    <a:lnTo>
                      <a:pt x="57" y="160"/>
                    </a:lnTo>
                    <a:lnTo>
                      <a:pt x="63" y="171"/>
                    </a:lnTo>
                    <a:lnTo>
                      <a:pt x="73" y="181"/>
                    </a:lnTo>
                    <a:lnTo>
                      <a:pt x="79" y="194"/>
                    </a:lnTo>
                    <a:lnTo>
                      <a:pt x="92" y="208"/>
                    </a:lnTo>
                    <a:lnTo>
                      <a:pt x="105" y="213"/>
                    </a:lnTo>
                    <a:lnTo>
                      <a:pt x="115" y="215"/>
                    </a:lnTo>
                    <a:lnTo>
                      <a:pt x="130" y="223"/>
                    </a:lnTo>
                    <a:lnTo>
                      <a:pt x="146" y="231"/>
                    </a:lnTo>
                    <a:lnTo>
                      <a:pt x="153" y="238"/>
                    </a:lnTo>
                    <a:lnTo>
                      <a:pt x="167" y="250"/>
                    </a:lnTo>
                    <a:lnTo>
                      <a:pt x="173" y="258"/>
                    </a:lnTo>
                    <a:lnTo>
                      <a:pt x="182" y="263"/>
                    </a:lnTo>
                    <a:lnTo>
                      <a:pt x="194" y="275"/>
                    </a:lnTo>
                    <a:lnTo>
                      <a:pt x="205" y="288"/>
                    </a:lnTo>
                    <a:lnTo>
                      <a:pt x="207" y="288"/>
                    </a:lnTo>
                    <a:lnTo>
                      <a:pt x="222" y="304"/>
                    </a:lnTo>
                    <a:lnTo>
                      <a:pt x="234" y="315"/>
                    </a:lnTo>
                    <a:lnTo>
                      <a:pt x="253" y="334"/>
                    </a:lnTo>
                    <a:lnTo>
                      <a:pt x="267" y="350"/>
                    </a:lnTo>
                    <a:lnTo>
                      <a:pt x="274" y="361"/>
                    </a:lnTo>
                    <a:lnTo>
                      <a:pt x="276" y="365"/>
                    </a:lnTo>
                    <a:lnTo>
                      <a:pt x="290" y="388"/>
                    </a:lnTo>
                    <a:lnTo>
                      <a:pt x="299" y="398"/>
                    </a:lnTo>
                    <a:lnTo>
                      <a:pt x="309" y="411"/>
                    </a:lnTo>
                    <a:lnTo>
                      <a:pt x="316" y="426"/>
                    </a:lnTo>
                    <a:lnTo>
                      <a:pt x="328" y="444"/>
                    </a:lnTo>
                    <a:lnTo>
                      <a:pt x="340" y="453"/>
                    </a:lnTo>
                    <a:lnTo>
                      <a:pt x="343" y="457"/>
                    </a:lnTo>
                    <a:lnTo>
                      <a:pt x="366" y="476"/>
                    </a:lnTo>
                    <a:lnTo>
                      <a:pt x="389" y="495"/>
                    </a:lnTo>
                    <a:lnTo>
                      <a:pt x="412" y="509"/>
                    </a:lnTo>
                    <a:lnTo>
                      <a:pt x="426" y="517"/>
                    </a:lnTo>
                    <a:lnTo>
                      <a:pt x="437" y="524"/>
                    </a:lnTo>
                    <a:lnTo>
                      <a:pt x="449" y="536"/>
                    </a:lnTo>
                    <a:lnTo>
                      <a:pt x="464" y="547"/>
                    </a:lnTo>
                    <a:lnTo>
                      <a:pt x="474" y="557"/>
                    </a:lnTo>
                    <a:lnTo>
                      <a:pt x="487" y="563"/>
                    </a:lnTo>
                    <a:lnTo>
                      <a:pt x="495" y="565"/>
                    </a:lnTo>
                    <a:lnTo>
                      <a:pt x="499" y="565"/>
                    </a:lnTo>
                    <a:lnTo>
                      <a:pt x="508" y="563"/>
                    </a:lnTo>
                    <a:lnTo>
                      <a:pt x="518" y="565"/>
                    </a:lnTo>
                    <a:lnTo>
                      <a:pt x="518" y="561"/>
                    </a:lnTo>
                    <a:lnTo>
                      <a:pt x="526" y="553"/>
                    </a:lnTo>
                    <a:lnTo>
                      <a:pt x="535" y="545"/>
                    </a:lnTo>
                    <a:lnTo>
                      <a:pt x="545" y="545"/>
                    </a:lnTo>
                    <a:lnTo>
                      <a:pt x="556" y="547"/>
                    </a:lnTo>
                    <a:lnTo>
                      <a:pt x="562" y="547"/>
                    </a:lnTo>
                    <a:lnTo>
                      <a:pt x="570" y="547"/>
                    </a:lnTo>
                    <a:lnTo>
                      <a:pt x="576" y="545"/>
                    </a:lnTo>
                    <a:lnTo>
                      <a:pt x="583" y="540"/>
                    </a:lnTo>
                    <a:lnTo>
                      <a:pt x="589" y="532"/>
                    </a:lnTo>
                    <a:lnTo>
                      <a:pt x="595" y="522"/>
                    </a:lnTo>
                    <a:lnTo>
                      <a:pt x="600" y="517"/>
                    </a:lnTo>
                    <a:lnTo>
                      <a:pt x="604" y="505"/>
                    </a:lnTo>
                    <a:lnTo>
                      <a:pt x="606" y="494"/>
                    </a:lnTo>
                    <a:lnTo>
                      <a:pt x="612" y="480"/>
                    </a:lnTo>
                    <a:lnTo>
                      <a:pt x="618" y="472"/>
                    </a:lnTo>
                    <a:lnTo>
                      <a:pt x="625" y="465"/>
                    </a:lnTo>
                    <a:lnTo>
                      <a:pt x="631" y="459"/>
                    </a:lnTo>
                    <a:lnTo>
                      <a:pt x="633" y="453"/>
                    </a:lnTo>
                    <a:lnTo>
                      <a:pt x="637" y="449"/>
                    </a:lnTo>
                    <a:lnTo>
                      <a:pt x="637" y="434"/>
                    </a:lnTo>
                    <a:lnTo>
                      <a:pt x="637" y="419"/>
                    </a:lnTo>
                    <a:lnTo>
                      <a:pt x="639" y="405"/>
                    </a:lnTo>
                    <a:lnTo>
                      <a:pt x="637" y="394"/>
                    </a:lnTo>
                    <a:lnTo>
                      <a:pt x="631" y="382"/>
                    </a:lnTo>
                    <a:lnTo>
                      <a:pt x="627" y="371"/>
                    </a:lnTo>
                    <a:lnTo>
                      <a:pt x="627" y="363"/>
                    </a:lnTo>
                    <a:lnTo>
                      <a:pt x="627" y="357"/>
                    </a:lnTo>
                    <a:lnTo>
                      <a:pt x="608" y="346"/>
                    </a:lnTo>
                    <a:lnTo>
                      <a:pt x="599" y="340"/>
                    </a:lnTo>
                    <a:lnTo>
                      <a:pt x="585" y="327"/>
                    </a:lnTo>
                    <a:lnTo>
                      <a:pt x="574" y="319"/>
                    </a:lnTo>
                    <a:lnTo>
                      <a:pt x="554" y="302"/>
                    </a:lnTo>
                    <a:lnTo>
                      <a:pt x="545" y="290"/>
                    </a:lnTo>
                    <a:lnTo>
                      <a:pt x="524" y="279"/>
                    </a:lnTo>
                    <a:lnTo>
                      <a:pt x="501" y="265"/>
                    </a:lnTo>
                    <a:lnTo>
                      <a:pt x="476" y="252"/>
                    </a:lnTo>
                    <a:lnTo>
                      <a:pt x="455" y="236"/>
                    </a:lnTo>
                    <a:lnTo>
                      <a:pt x="443" y="233"/>
                    </a:lnTo>
                    <a:lnTo>
                      <a:pt x="430" y="233"/>
                    </a:lnTo>
                    <a:lnTo>
                      <a:pt x="410" y="223"/>
                    </a:lnTo>
                    <a:lnTo>
                      <a:pt x="395" y="206"/>
                    </a:lnTo>
                    <a:lnTo>
                      <a:pt x="386" y="190"/>
                    </a:lnTo>
                    <a:lnTo>
                      <a:pt x="380" y="185"/>
                    </a:lnTo>
                    <a:lnTo>
                      <a:pt x="361" y="175"/>
                    </a:lnTo>
                    <a:lnTo>
                      <a:pt x="347" y="163"/>
                    </a:lnTo>
                    <a:lnTo>
                      <a:pt x="343" y="162"/>
                    </a:lnTo>
                    <a:lnTo>
                      <a:pt x="320" y="150"/>
                    </a:lnTo>
                    <a:lnTo>
                      <a:pt x="292" y="131"/>
                    </a:lnTo>
                    <a:lnTo>
                      <a:pt x="274" y="112"/>
                    </a:lnTo>
                    <a:lnTo>
                      <a:pt x="251" y="89"/>
                    </a:lnTo>
                    <a:lnTo>
                      <a:pt x="244" y="85"/>
                    </a:lnTo>
                    <a:lnTo>
                      <a:pt x="221" y="69"/>
                    </a:lnTo>
                    <a:lnTo>
                      <a:pt x="205" y="54"/>
                    </a:lnTo>
                    <a:lnTo>
                      <a:pt x="190" y="31"/>
                    </a:lnTo>
                    <a:lnTo>
                      <a:pt x="182" y="20"/>
                    </a:lnTo>
                    <a:lnTo>
                      <a:pt x="173" y="14"/>
                    </a:lnTo>
                    <a:lnTo>
                      <a:pt x="150" y="0"/>
                    </a:lnTo>
                    <a:lnTo>
                      <a:pt x="142" y="8"/>
                    </a:lnTo>
                    <a:lnTo>
                      <a:pt x="128" y="20"/>
                    </a:lnTo>
                    <a:lnTo>
                      <a:pt x="115" y="29"/>
                    </a:lnTo>
                    <a:lnTo>
                      <a:pt x="102" y="37"/>
                    </a:lnTo>
                    <a:lnTo>
                      <a:pt x="90" y="43"/>
                    </a:lnTo>
                    <a:lnTo>
                      <a:pt x="79" y="46"/>
                    </a:lnTo>
                    <a:lnTo>
                      <a:pt x="61" y="56"/>
                    </a:lnTo>
                    <a:lnTo>
                      <a:pt x="48" y="60"/>
                    </a:lnTo>
                    <a:lnTo>
                      <a:pt x="38" y="60"/>
                    </a:lnTo>
                    <a:lnTo>
                      <a:pt x="25" y="62"/>
                    </a:lnTo>
                    <a:lnTo>
                      <a:pt x="21" y="66"/>
                    </a:lnTo>
                    <a:lnTo>
                      <a:pt x="17" y="68"/>
                    </a:lnTo>
                    <a:lnTo>
                      <a:pt x="6" y="68"/>
                    </a:lnTo>
                    <a:lnTo>
                      <a:pt x="4" y="71"/>
                    </a:lnTo>
                    <a:lnTo>
                      <a:pt x="0" y="77"/>
                    </a:lnTo>
                    <a:lnTo>
                      <a:pt x="4" y="92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5135040" y="3277800"/>
                <a:ext cx="42840" cy="37440"/>
              </a:xfrm>
              <a:custGeom>
                <a:avLst/>
                <a:gdLst/>
                <a:ahLst/>
                <a:rect l="l" t="t" r="r" b="b"/>
                <a:pathLst>
                  <a:path w="137" h="121">
                    <a:moveTo>
                      <a:pt x="98" y="119"/>
                    </a:moveTo>
                    <a:lnTo>
                      <a:pt x="91" y="116"/>
                    </a:lnTo>
                    <a:lnTo>
                      <a:pt x="85" y="114"/>
                    </a:lnTo>
                    <a:lnTo>
                      <a:pt x="75" y="114"/>
                    </a:lnTo>
                    <a:lnTo>
                      <a:pt x="66" y="114"/>
                    </a:lnTo>
                    <a:lnTo>
                      <a:pt x="58" y="112"/>
                    </a:lnTo>
                    <a:lnTo>
                      <a:pt x="50" y="106"/>
                    </a:lnTo>
                    <a:lnTo>
                      <a:pt x="47" y="104"/>
                    </a:lnTo>
                    <a:lnTo>
                      <a:pt x="41" y="98"/>
                    </a:lnTo>
                    <a:lnTo>
                      <a:pt x="33" y="96"/>
                    </a:lnTo>
                    <a:lnTo>
                      <a:pt x="24" y="95"/>
                    </a:lnTo>
                    <a:lnTo>
                      <a:pt x="14" y="96"/>
                    </a:lnTo>
                    <a:lnTo>
                      <a:pt x="10" y="102"/>
                    </a:lnTo>
                    <a:lnTo>
                      <a:pt x="6" y="112"/>
                    </a:lnTo>
                    <a:lnTo>
                      <a:pt x="2" y="116"/>
                    </a:lnTo>
                    <a:lnTo>
                      <a:pt x="0" y="112"/>
                    </a:lnTo>
                    <a:lnTo>
                      <a:pt x="2" y="100"/>
                    </a:lnTo>
                    <a:lnTo>
                      <a:pt x="6" y="91"/>
                    </a:lnTo>
                    <a:lnTo>
                      <a:pt x="12" y="81"/>
                    </a:lnTo>
                    <a:lnTo>
                      <a:pt x="22" y="75"/>
                    </a:lnTo>
                    <a:lnTo>
                      <a:pt x="24" y="75"/>
                    </a:lnTo>
                    <a:lnTo>
                      <a:pt x="35" y="68"/>
                    </a:lnTo>
                    <a:lnTo>
                      <a:pt x="45" y="64"/>
                    </a:lnTo>
                    <a:lnTo>
                      <a:pt x="56" y="52"/>
                    </a:lnTo>
                    <a:lnTo>
                      <a:pt x="62" y="41"/>
                    </a:lnTo>
                    <a:lnTo>
                      <a:pt x="66" y="33"/>
                    </a:lnTo>
                    <a:lnTo>
                      <a:pt x="71" y="27"/>
                    </a:lnTo>
                    <a:lnTo>
                      <a:pt x="73" y="20"/>
                    </a:lnTo>
                    <a:lnTo>
                      <a:pt x="79" y="12"/>
                    </a:lnTo>
                    <a:lnTo>
                      <a:pt x="85" y="6"/>
                    </a:lnTo>
                    <a:lnTo>
                      <a:pt x="96" y="0"/>
                    </a:lnTo>
                    <a:lnTo>
                      <a:pt x="100" y="8"/>
                    </a:lnTo>
                    <a:lnTo>
                      <a:pt x="108" y="12"/>
                    </a:lnTo>
                    <a:lnTo>
                      <a:pt x="112" y="18"/>
                    </a:lnTo>
                    <a:lnTo>
                      <a:pt x="114" y="33"/>
                    </a:lnTo>
                    <a:lnTo>
                      <a:pt x="116" y="41"/>
                    </a:lnTo>
                    <a:lnTo>
                      <a:pt x="112" y="50"/>
                    </a:lnTo>
                    <a:lnTo>
                      <a:pt x="108" y="54"/>
                    </a:lnTo>
                    <a:lnTo>
                      <a:pt x="104" y="56"/>
                    </a:lnTo>
                    <a:lnTo>
                      <a:pt x="110" y="62"/>
                    </a:lnTo>
                    <a:lnTo>
                      <a:pt x="114" y="64"/>
                    </a:lnTo>
                    <a:lnTo>
                      <a:pt x="119" y="64"/>
                    </a:lnTo>
                    <a:lnTo>
                      <a:pt x="125" y="68"/>
                    </a:lnTo>
                    <a:lnTo>
                      <a:pt x="123" y="79"/>
                    </a:lnTo>
                    <a:lnTo>
                      <a:pt x="125" y="87"/>
                    </a:lnTo>
                    <a:lnTo>
                      <a:pt x="129" y="95"/>
                    </a:lnTo>
                    <a:lnTo>
                      <a:pt x="131" y="102"/>
                    </a:lnTo>
                    <a:lnTo>
                      <a:pt x="135" y="116"/>
                    </a:lnTo>
                    <a:lnTo>
                      <a:pt x="137" y="119"/>
                    </a:lnTo>
                    <a:lnTo>
                      <a:pt x="127" y="121"/>
                    </a:lnTo>
                    <a:lnTo>
                      <a:pt x="121" y="121"/>
                    </a:lnTo>
                    <a:lnTo>
                      <a:pt x="112" y="121"/>
                    </a:lnTo>
                    <a:lnTo>
                      <a:pt x="104" y="119"/>
                    </a:lnTo>
                    <a:lnTo>
                      <a:pt x="98" y="11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360" bIns="-9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5166000" y="3245760"/>
                <a:ext cx="68400" cy="69480"/>
              </a:xfrm>
              <a:custGeom>
                <a:avLst/>
                <a:gdLst/>
                <a:ahLst/>
                <a:rect l="l" t="t" r="r" b="b"/>
                <a:pathLst>
                  <a:path w="219" h="222">
                    <a:moveTo>
                      <a:pt x="156" y="0"/>
                    </a:moveTo>
                    <a:lnTo>
                      <a:pt x="152" y="6"/>
                    </a:lnTo>
                    <a:lnTo>
                      <a:pt x="144" y="9"/>
                    </a:lnTo>
                    <a:lnTo>
                      <a:pt x="135" y="15"/>
                    </a:lnTo>
                    <a:lnTo>
                      <a:pt x="123" y="19"/>
                    </a:lnTo>
                    <a:lnTo>
                      <a:pt x="108" y="19"/>
                    </a:lnTo>
                    <a:lnTo>
                      <a:pt x="102" y="17"/>
                    </a:lnTo>
                    <a:lnTo>
                      <a:pt x="93" y="17"/>
                    </a:lnTo>
                    <a:lnTo>
                      <a:pt x="83" y="17"/>
                    </a:lnTo>
                    <a:lnTo>
                      <a:pt x="73" y="23"/>
                    </a:lnTo>
                    <a:lnTo>
                      <a:pt x="62" y="29"/>
                    </a:lnTo>
                    <a:lnTo>
                      <a:pt x="52" y="36"/>
                    </a:lnTo>
                    <a:lnTo>
                      <a:pt x="48" y="40"/>
                    </a:lnTo>
                    <a:lnTo>
                      <a:pt x="41" y="48"/>
                    </a:lnTo>
                    <a:lnTo>
                      <a:pt x="29" y="55"/>
                    </a:lnTo>
                    <a:lnTo>
                      <a:pt x="22" y="65"/>
                    </a:lnTo>
                    <a:lnTo>
                      <a:pt x="18" y="77"/>
                    </a:lnTo>
                    <a:lnTo>
                      <a:pt x="14" y="84"/>
                    </a:lnTo>
                    <a:lnTo>
                      <a:pt x="10" y="90"/>
                    </a:lnTo>
                    <a:lnTo>
                      <a:pt x="6" y="96"/>
                    </a:lnTo>
                    <a:lnTo>
                      <a:pt x="0" y="103"/>
                    </a:lnTo>
                    <a:lnTo>
                      <a:pt x="4" y="111"/>
                    </a:lnTo>
                    <a:lnTo>
                      <a:pt x="12" y="115"/>
                    </a:lnTo>
                    <a:lnTo>
                      <a:pt x="16" y="121"/>
                    </a:lnTo>
                    <a:lnTo>
                      <a:pt x="18" y="136"/>
                    </a:lnTo>
                    <a:lnTo>
                      <a:pt x="20" y="144"/>
                    </a:lnTo>
                    <a:lnTo>
                      <a:pt x="16" y="153"/>
                    </a:lnTo>
                    <a:lnTo>
                      <a:pt x="12" y="157"/>
                    </a:lnTo>
                    <a:lnTo>
                      <a:pt x="8" y="159"/>
                    </a:lnTo>
                    <a:lnTo>
                      <a:pt x="14" y="165"/>
                    </a:lnTo>
                    <a:lnTo>
                      <a:pt x="18" y="167"/>
                    </a:lnTo>
                    <a:lnTo>
                      <a:pt x="23" y="167"/>
                    </a:lnTo>
                    <a:lnTo>
                      <a:pt x="29" y="171"/>
                    </a:lnTo>
                    <a:lnTo>
                      <a:pt x="27" y="182"/>
                    </a:lnTo>
                    <a:lnTo>
                      <a:pt x="29" y="190"/>
                    </a:lnTo>
                    <a:lnTo>
                      <a:pt x="33" y="198"/>
                    </a:lnTo>
                    <a:lnTo>
                      <a:pt x="35" y="205"/>
                    </a:lnTo>
                    <a:lnTo>
                      <a:pt x="39" y="219"/>
                    </a:lnTo>
                    <a:lnTo>
                      <a:pt x="41" y="222"/>
                    </a:lnTo>
                    <a:lnTo>
                      <a:pt x="48" y="219"/>
                    </a:lnTo>
                    <a:lnTo>
                      <a:pt x="52" y="219"/>
                    </a:lnTo>
                    <a:lnTo>
                      <a:pt x="54" y="219"/>
                    </a:lnTo>
                    <a:lnTo>
                      <a:pt x="50" y="209"/>
                    </a:lnTo>
                    <a:lnTo>
                      <a:pt x="48" y="203"/>
                    </a:lnTo>
                    <a:lnTo>
                      <a:pt x="46" y="192"/>
                    </a:lnTo>
                    <a:lnTo>
                      <a:pt x="48" y="184"/>
                    </a:lnTo>
                    <a:lnTo>
                      <a:pt x="52" y="173"/>
                    </a:lnTo>
                    <a:lnTo>
                      <a:pt x="56" y="161"/>
                    </a:lnTo>
                    <a:lnTo>
                      <a:pt x="60" y="150"/>
                    </a:lnTo>
                    <a:lnTo>
                      <a:pt x="64" y="142"/>
                    </a:lnTo>
                    <a:lnTo>
                      <a:pt x="73" y="138"/>
                    </a:lnTo>
                    <a:lnTo>
                      <a:pt x="77" y="130"/>
                    </a:lnTo>
                    <a:lnTo>
                      <a:pt x="75" y="125"/>
                    </a:lnTo>
                    <a:lnTo>
                      <a:pt x="77" y="119"/>
                    </a:lnTo>
                    <a:lnTo>
                      <a:pt x="83" y="109"/>
                    </a:lnTo>
                    <a:lnTo>
                      <a:pt x="91" y="98"/>
                    </a:lnTo>
                    <a:lnTo>
                      <a:pt x="94" y="96"/>
                    </a:lnTo>
                    <a:lnTo>
                      <a:pt x="96" y="96"/>
                    </a:lnTo>
                    <a:lnTo>
                      <a:pt x="102" y="100"/>
                    </a:lnTo>
                    <a:lnTo>
                      <a:pt x="108" y="107"/>
                    </a:lnTo>
                    <a:lnTo>
                      <a:pt x="112" y="115"/>
                    </a:lnTo>
                    <a:lnTo>
                      <a:pt x="117" y="119"/>
                    </a:lnTo>
                    <a:lnTo>
                      <a:pt x="121" y="121"/>
                    </a:lnTo>
                    <a:lnTo>
                      <a:pt x="131" y="126"/>
                    </a:lnTo>
                    <a:lnTo>
                      <a:pt x="141" y="132"/>
                    </a:lnTo>
                    <a:lnTo>
                      <a:pt x="152" y="136"/>
                    </a:lnTo>
                    <a:lnTo>
                      <a:pt x="158" y="134"/>
                    </a:lnTo>
                    <a:lnTo>
                      <a:pt x="160" y="134"/>
                    </a:lnTo>
                    <a:lnTo>
                      <a:pt x="165" y="128"/>
                    </a:lnTo>
                    <a:lnTo>
                      <a:pt x="169" y="119"/>
                    </a:lnTo>
                    <a:lnTo>
                      <a:pt x="173" y="107"/>
                    </a:lnTo>
                    <a:lnTo>
                      <a:pt x="175" y="98"/>
                    </a:lnTo>
                    <a:lnTo>
                      <a:pt x="173" y="90"/>
                    </a:lnTo>
                    <a:lnTo>
                      <a:pt x="173" y="84"/>
                    </a:lnTo>
                    <a:lnTo>
                      <a:pt x="181" y="80"/>
                    </a:lnTo>
                    <a:lnTo>
                      <a:pt x="188" y="79"/>
                    </a:lnTo>
                    <a:lnTo>
                      <a:pt x="194" y="79"/>
                    </a:lnTo>
                    <a:lnTo>
                      <a:pt x="200" y="82"/>
                    </a:lnTo>
                    <a:lnTo>
                      <a:pt x="204" y="80"/>
                    </a:lnTo>
                    <a:lnTo>
                      <a:pt x="208" y="77"/>
                    </a:lnTo>
                    <a:lnTo>
                      <a:pt x="213" y="77"/>
                    </a:lnTo>
                    <a:lnTo>
                      <a:pt x="219" y="79"/>
                    </a:lnTo>
                    <a:lnTo>
                      <a:pt x="217" y="77"/>
                    </a:lnTo>
                    <a:lnTo>
                      <a:pt x="213" y="71"/>
                    </a:lnTo>
                    <a:lnTo>
                      <a:pt x="208" y="67"/>
                    </a:lnTo>
                    <a:lnTo>
                      <a:pt x="204" y="61"/>
                    </a:lnTo>
                    <a:lnTo>
                      <a:pt x="200" y="54"/>
                    </a:lnTo>
                    <a:lnTo>
                      <a:pt x="196" y="48"/>
                    </a:lnTo>
                    <a:lnTo>
                      <a:pt x="190" y="46"/>
                    </a:lnTo>
                    <a:lnTo>
                      <a:pt x="185" y="40"/>
                    </a:lnTo>
                    <a:lnTo>
                      <a:pt x="177" y="29"/>
                    </a:lnTo>
                    <a:lnTo>
                      <a:pt x="171" y="21"/>
                    </a:lnTo>
                    <a:lnTo>
                      <a:pt x="169" y="9"/>
                    </a:lnTo>
                    <a:lnTo>
                      <a:pt x="164" y="4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5179680" y="3276000"/>
                <a:ext cx="77400" cy="79200"/>
              </a:xfrm>
              <a:custGeom>
                <a:avLst/>
                <a:gdLst/>
                <a:ahLst/>
                <a:rect l="l" t="t" r="r" b="b"/>
                <a:pathLst>
                  <a:path w="238" h="249">
                    <a:moveTo>
                      <a:pt x="8" y="123"/>
                    </a:moveTo>
                    <a:lnTo>
                      <a:pt x="12" y="121"/>
                    </a:lnTo>
                    <a:lnTo>
                      <a:pt x="18" y="119"/>
                    </a:lnTo>
                    <a:lnTo>
                      <a:pt x="27" y="117"/>
                    </a:lnTo>
                    <a:lnTo>
                      <a:pt x="35" y="113"/>
                    </a:lnTo>
                    <a:lnTo>
                      <a:pt x="41" y="109"/>
                    </a:lnTo>
                    <a:lnTo>
                      <a:pt x="52" y="107"/>
                    </a:lnTo>
                    <a:lnTo>
                      <a:pt x="60" y="105"/>
                    </a:lnTo>
                    <a:lnTo>
                      <a:pt x="66" y="109"/>
                    </a:lnTo>
                    <a:lnTo>
                      <a:pt x="66" y="119"/>
                    </a:lnTo>
                    <a:lnTo>
                      <a:pt x="68" y="123"/>
                    </a:lnTo>
                    <a:lnTo>
                      <a:pt x="73" y="136"/>
                    </a:lnTo>
                    <a:lnTo>
                      <a:pt x="79" y="146"/>
                    </a:lnTo>
                    <a:lnTo>
                      <a:pt x="87" y="157"/>
                    </a:lnTo>
                    <a:lnTo>
                      <a:pt x="91" y="167"/>
                    </a:lnTo>
                    <a:lnTo>
                      <a:pt x="95" y="169"/>
                    </a:lnTo>
                    <a:lnTo>
                      <a:pt x="96" y="171"/>
                    </a:lnTo>
                    <a:lnTo>
                      <a:pt x="96" y="182"/>
                    </a:lnTo>
                    <a:lnTo>
                      <a:pt x="100" y="192"/>
                    </a:lnTo>
                    <a:lnTo>
                      <a:pt x="98" y="201"/>
                    </a:lnTo>
                    <a:lnTo>
                      <a:pt x="96" y="211"/>
                    </a:lnTo>
                    <a:lnTo>
                      <a:pt x="95" y="217"/>
                    </a:lnTo>
                    <a:lnTo>
                      <a:pt x="95" y="222"/>
                    </a:lnTo>
                    <a:lnTo>
                      <a:pt x="100" y="224"/>
                    </a:lnTo>
                    <a:lnTo>
                      <a:pt x="104" y="224"/>
                    </a:lnTo>
                    <a:lnTo>
                      <a:pt x="108" y="224"/>
                    </a:lnTo>
                    <a:lnTo>
                      <a:pt x="110" y="224"/>
                    </a:lnTo>
                    <a:lnTo>
                      <a:pt x="116" y="222"/>
                    </a:lnTo>
                    <a:lnTo>
                      <a:pt x="119" y="217"/>
                    </a:lnTo>
                    <a:lnTo>
                      <a:pt x="125" y="209"/>
                    </a:lnTo>
                    <a:lnTo>
                      <a:pt x="133" y="209"/>
                    </a:lnTo>
                    <a:lnTo>
                      <a:pt x="142" y="213"/>
                    </a:lnTo>
                    <a:lnTo>
                      <a:pt x="158" y="220"/>
                    </a:lnTo>
                    <a:lnTo>
                      <a:pt x="196" y="242"/>
                    </a:lnTo>
                    <a:lnTo>
                      <a:pt x="202" y="242"/>
                    </a:lnTo>
                    <a:lnTo>
                      <a:pt x="210" y="244"/>
                    </a:lnTo>
                    <a:lnTo>
                      <a:pt x="215" y="247"/>
                    </a:lnTo>
                    <a:lnTo>
                      <a:pt x="219" y="249"/>
                    </a:lnTo>
                    <a:lnTo>
                      <a:pt x="223" y="244"/>
                    </a:lnTo>
                    <a:lnTo>
                      <a:pt x="229" y="232"/>
                    </a:lnTo>
                    <a:lnTo>
                      <a:pt x="235" y="222"/>
                    </a:lnTo>
                    <a:lnTo>
                      <a:pt x="237" y="213"/>
                    </a:lnTo>
                    <a:lnTo>
                      <a:pt x="238" y="205"/>
                    </a:lnTo>
                    <a:lnTo>
                      <a:pt x="233" y="201"/>
                    </a:lnTo>
                    <a:lnTo>
                      <a:pt x="227" y="194"/>
                    </a:lnTo>
                    <a:lnTo>
                      <a:pt x="223" y="190"/>
                    </a:lnTo>
                    <a:lnTo>
                      <a:pt x="219" y="186"/>
                    </a:lnTo>
                    <a:lnTo>
                      <a:pt x="215" y="180"/>
                    </a:lnTo>
                    <a:lnTo>
                      <a:pt x="204" y="178"/>
                    </a:lnTo>
                    <a:lnTo>
                      <a:pt x="194" y="178"/>
                    </a:lnTo>
                    <a:lnTo>
                      <a:pt x="179" y="171"/>
                    </a:lnTo>
                    <a:lnTo>
                      <a:pt x="166" y="165"/>
                    </a:lnTo>
                    <a:lnTo>
                      <a:pt x="162" y="161"/>
                    </a:lnTo>
                    <a:lnTo>
                      <a:pt x="150" y="155"/>
                    </a:lnTo>
                    <a:lnTo>
                      <a:pt x="142" y="149"/>
                    </a:lnTo>
                    <a:lnTo>
                      <a:pt x="144" y="140"/>
                    </a:lnTo>
                    <a:lnTo>
                      <a:pt x="150" y="136"/>
                    </a:lnTo>
                    <a:lnTo>
                      <a:pt x="156" y="130"/>
                    </a:lnTo>
                    <a:lnTo>
                      <a:pt x="162" y="121"/>
                    </a:lnTo>
                    <a:lnTo>
                      <a:pt x="169" y="115"/>
                    </a:lnTo>
                    <a:lnTo>
                      <a:pt x="173" y="107"/>
                    </a:lnTo>
                    <a:lnTo>
                      <a:pt x="171" y="94"/>
                    </a:lnTo>
                    <a:lnTo>
                      <a:pt x="171" y="88"/>
                    </a:lnTo>
                    <a:lnTo>
                      <a:pt x="171" y="75"/>
                    </a:lnTo>
                    <a:lnTo>
                      <a:pt x="175" y="67"/>
                    </a:lnTo>
                    <a:lnTo>
                      <a:pt x="181" y="59"/>
                    </a:lnTo>
                    <a:lnTo>
                      <a:pt x="181" y="52"/>
                    </a:lnTo>
                    <a:lnTo>
                      <a:pt x="179" y="54"/>
                    </a:lnTo>
                    <a:lnTo>
                      <a:pt x="177" y="50"/>
                    </a:lnTo>
                    <a:lnTo>
                      <a:pt x="175" y="48"/>
                    </a:lnTo>
                    <a:lnTo>
                      <a:pt x="171" y="52"/>
                    </a:lnTo>
                    <a:lnTo>
                      <a:pt x="167" y="54"/>
                    </a:lnTo>
                    <a:lnTo>
                      <a:pt x="166" y="52"/>
                    </a:lnTo>
                    <a:lnTo>
                      <a:pt x="162" y="50"/>
                    </a:lnTo>
                    <a:lnTo>
                      <a:pt x="156" y="54"/>
                    </a:lnTo>
                    <a:lnTo>
                      <a:pt x="152" y="55"/>
                    </a:lnTo>
                    <a:lnTo>
                      <a:pt x="148" y="52"/>
                    </a:lnTo>
                    <a:lnTo>
                      <a:pt x="146" y="50"/>
                    </a:lnTo>
                    <a:lnTo>
                      <a:pt x="141" y="52"/>
                    </a:lnTo>
                    <a:lnTo>
                      <a:pt x="135" y="55"/>
                    </a:lnTo>
                    <a:lnTo>
                      <a:pt x="131" y="52"/>
                    </a:lnTo>
                    <a:lnTo>
                      <a:pt x="129" y="48"/>
                    </a:lnTo>
                    <a:lnTo>
                      <a:pt x="123" y="48"/>
                    </a:lnTo>
                    <a:lnTo>
                      <a:pt x="119" y="48"/>
                    </a:lnTo>
                    <a:lnTo>
                      <a:pt x="116" y="44"/>
                    </a:lnTo>
                    <a:lnTo>
                      <a:pt x="114" y="38"/>
                    </a:lnTo>
                    <a:lnTo>
                      <a:pt x="112" y="38"/>
                    </a:lnTo>
                    <a:lnTo>
                      <a:pt x="106" y="40"/>
                    </a:lnTo>
                    <a:lnTo>
                      <a:pt x="95" y="36"/>
                    </a:lnTo>
                    <a:lnTo>
                      <a:pt x="85" y="30"/>
                    </a:lnTo>
                    <a:lnTo>
                      <a:pt x="75" y="25"/>
                    </a:lnTo>
                    <a:lnTo>
                      <a:pt x="71" y="23"/>
                    </a:lnTo>
                    <a:lnTo>
                      <a:pt x="66" y="19"/>
                    </a:lnTo>
                    <a:lnTo>
                      <a:pt x="62" y="11"/>
                    </a:lnTo>
                    <a:lnTo>
                      <a:pt x="56" y="4"/>
                    </a:lnTo>
                    <a:lnTo>
                      <a:pt x="50" y="0"/>
                    </a:lnTo>
                    <a:lnTo>
                      <a:pt x="48" y="0"/>
                    </a:lnTo>
                    <a:lnTo>
                      <a:pt x="45" y="2"/>
                    </a:lnTo>
                    <a:lnTo>
                      <a:pt x="37" y="13"/>
                    </a:lnTo>
                    <a:lnTo>
                      <a:pt x="31" y="23"/>
                    </a:lnTo>
                    <a:lnTo>
                      <a:pt x="29" y="29"/>
                    </a:lnTo>
                    <a:lnTo>
                      <a:pt x="31" y="34"/>
                    </a:lnTo>
                    <a:lnTo>
                      <a:pt x="27" y="42"/>
                    </a:lnTo>
                    <a:lnTo>
                      <a:pt x="18" y="46"/>
                    </a:lnTo>
                    <a:lnTo>
                      <a:pt x="14" y="54"/>
                    </a:lnTo>
                    <a:lnTo>
                      <a:pt x="10" y="65"/>
                    </a:lnTo>
                    <a:lnTo>
                      <a:pt x="6" y="77"/>
                    </a:lnTo>
                    <a:lnTo>
                      <a:pt x="2" y="88"/>
                    </a:lnTo>
                    <a:lnTo>
                      <a:pt x="0" y="96"/>
                    </a:lnTo>
                    <a:lnTo>
                      <a:pt x="2" y="107"/>
                    </a:lnTo>
                    <a:lnTo>
                      <a:pt x="4" y="113"/>
                    </a:lnTo>
                    <a:lnTo>
                      <a:pt x="8" y="12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5155560" y="3309480"/>
                <a:ext cx="56520" cy="77400"/>
              </a:xfrm>
              <a:custGeom>
                <a:avLst/>
                <a:gdLst/>
                <a:ahLst/>
                <a:rect l="l" t="t" r="r" b="b"/>
                <a:pathLst>
                  <a:path w="176" h="246">
                    <a:moveTo>
                      <a:pt x="2" y="227"/>
                    </a:moveTo>
                    <a:lnTo>
                      <a:pt x="0" y="221"/>
                    </a:lnTo>
                    <a:lnTo>
                      <a:pt x="2" y="213"/>
                    </a:lnTo>
                    <a:lnTo>
                      <a:pt x="4" y="208"/>
                    </a:lnTo>
                    <a:lnTo>
                      <a:pt x="5" y="200"/>
                    </a:lnTo>
                    <a:lnTo>
                      <a:pt x="4" y="194"/>
                    </a:lnTo>
                    <a:lnTo>
                      <a:pt x="4" y="188"/>
                    </a:lnTo>
                    <a:lnTo>
                      <a:pt x="2" y="181"/>
                    </a:lnTo>
                    <a:lnTo>
                      <a:pt x="2" y="175"/>
                    </a:lnTo>
                    <a:lnTo>
                      <a:pt x="5" y="167"/>
                    </a:lnTo>
                    <a:lnTo>
                      <a:pt x="5" y="158"/>
                    </a:lnTo>
                    <a:lnTo>
                      <a:pt x="7" y="150"/>
                    </a:lnTo>
                    <a:lnTo>
                      <a:pt x="9" y="146"/>
                    </a:lnTo>
                    <a:lnTo>
                      <a:pt x="11" y="142"/>
                    </a:lnTo>
                    <a:lnTo>
                      <a:pt x="15" y="96"/>
                    </a:lnTo>
                    <a:lnTo>
                      <a:pt x="13" y="77"/>
                    </a:lnTo>
                    <a:lnTo>
                      <a:pt x="15" y="66"/>
                    </a:lnTo>
                    <a:lnTo>
                      <a:pt x="19" y="62"/>
                    </a:lnTo>
                    <a:lnTo>
                      <a:pt x="19" y="58"/>
                    </a:lnTo>
                    <a:lnTo>
                      <a:pt x="19" y="54"/>
                    </a:lnTo>
                    <a:lnTo>
                      <a:pt x="23" y="46"/>
                    </a:lnTo>
                    <a:lnTo>
                      <a:pt x="29" y="37"/>
                    </a:lnTo>
                    <a:lnTo>
                      <a:pt x="32" y="25"/>
                    </a:lnTo>
                    <a:lnTo>
                      <a:pt x="32" y="21"/>
                    </a:lnTo>
                    <a:lnTo>
                      <a:pt x="38" y="21"/>
                    </a:lnTo>
                    <a:lnTo>
                      <a:pt x="46" y="23"/>
                    </a:lnTo>
                    <a:lnTo>
                      <a:pt x="55" y="23"/>
                    </a:lnTo>
                    <a:lnTo>
                      <a:pt x="61" y="23"/>
                    </a:lnTo>
                    <a:lnTo>
                      <a:pt x="71" y="21"/>
                    </a:lnTo>
                    <a:lnTo>
                      <a:pt x="78" y="18"/>
                    </a:lnTo>
                    <a:lnTo>
                      <a:pt x="82" y="18"/>
                    </a:lnTo>
                    <a:lnTo>
                      <a:pt x="84" y="18"/>
                    </a:lnTo>
                    <a:lnTo>
                      <a:pt x="88" y="16"/>
                    </a:lnTo>
                    <a:lnTo>
                      <a:pt x="94" y="14"/>
                    </a:lnTo>
                    <a:lnTo>
                      <a:pt x="103" y="12"/>
                    </a:lnTo>
                    <a:lnTo>
                      <a:pt x="111" y="8"/>
                    </a:lnTo>
                    <a:lnTo>
                      <a:pt x="117" y="4"/>
                    </a:lnTo>
                    <a:lnTo>
                      <a:pt x="128" y="2"/>
                    </a:lnTo>
                    <a:lnTo>
                      <a:pt x="136" y="0"/>
                    </a:lnTo>
                    <a:lnTo>
                      <a:pt x="142" y="4"/>
                    </a:lnTo>
                    <a:lnTo>
                      <a:pt x="142" y="14"/>
                    </a:lnTo>
                    <a:lnTo>
                      <a:pt x="144" y="18"/>
                    </a:lnTo>
                    <a:lnTo>
                      <a:pt x="149" y="31"/>
                    </a:lnTo>
                    <a:lnTo>
                      <a:pt x="155" y="41"/>
                    </a:lnTo>
                    <a:lnTo>
                      <a:pt x="163" y="52"/>
                    </a:lnTo>
                    <a:lnTo>
                      <a:pt x="167" y="62"/>
                    </a:lnTo>
                    <a:lnTo>
                      <a:pt x="171" y="64"/>
                    </a:lnTo>
                    <a:lnTo>
                      <a:pt x="172" y="66"/>
                    </a:lnTo>
                    <a:lnTo>
                      <a:pt x="172" y="77"/>
                    </a:lnTo>
                    <a:lnTo>
                      <a:pt x="176" y="87"/>
                    </a:lnTo>
                    <a:lnTo>
                      <a:pt x="174" y="96"/>
                    </a:lnTo>
                    <a:lnTo>
                      <a:pt x="172" y="106"/>
                    </a:lnTo>
                    <a:lnTo>
                      <a:pt x="171" y="112"/>
                    </a:lnTo>
                    <a:lnTo>
                      <a:pt x="171" y="117"/>
                    </a:lnTo>
                    <a:lnTo>
                      <a:pt x="167" y="115"/>
                    </a:lnTo>
                    <a:lnTo>
                      <a:pt x="163" y="114"/>
                    </a:lnTo>
                    <a:lnTo>
                      <a:pt x="161" y="114"/>
                    </a:lnTo>
                    <a:lnTo>
                      <a:pt x="157" y="119"/>
                    </a:lnTo>
                    <a:lnTo>
                      <a:pt x="151" y="119"/>
                    </a:lnTo>
                    <a:lnTo>
                      <a:pt x="147" y="121"/>
                    </a:lnTo>
                    <a:lnTo>
                      <a:pt x="142" y="123"/>
                    </a:lnTo>
                    <a:lnTo>
                      <a:pt x="136" y="121"/>
                    </a:lnTo>
                    <a:lnTo>
                      <a:pt x="130" y="119"/>
                    </a:lnTo>
                    <a:lnTo>
                      <a:pt x="128" y="117"/>
                    </a:lnTo>
                    <a:lnTo>
                      <a:pt x="121" y="119"/>
                    </a:lnTo>
                    <a:lnTo>
                      <a:pt x="119" y="121"/>
                    </a:lnTo>
                    <a:lnTo>
                      <a:pt x="115" y="119"/>
                    </a:lnTo>
                    <a:lnTo>
                      <a:pt x="109" y="121"/>
                    </a:lnTo>
                    <a:lnTo>
                      <a:pt x="101" y="123"/>
                    </a:lnTo>
                    <a:lnTo>
                      <a:pt x="96" y="125"/>
                    </a:lnTo>
                    <a:lnTo>
                      <a:pt x="96" y="125"/>
                    </a:lnTo>
                    <a:lnTo>
                      <a:pt x="96" y="129"/>
                    </a:lnTo>
                    <a:lnTo>
                      <a:pt x="96" y="133"/>
                    </a:lnTo>
                    <a:lnTo>
                      <a:pt x="96" y="137"/>
                    </a:lnTo>
                    <a:lnTo>
                      <a:pt x="94" y="140"/>
                    </a:lnTo>
                    <a:lnTo>
                      <a:pt x="94" y="146"/>
                    </a:lnTo>
                    <a:lnTo>
                      <a:pt x="96" y="152"/>
                    </a:lnTo>
                    <a:lnTo>
                      <a:pt x="98" y="160"/>
                    </a:lnTo>
                    <a:lnTo>
                      <a:pt x="96" y="165"/>
                    </a:lnTo>
                    <a:lnTo>
                      <a:pt x="94" y="171"/>
                    </a:lnTo>
                    <a:lnTo>
                      <a:pt x="94" y="175"/>
                    </a:lnTo>
                    <a:lnTo>
                      <a:pt x="90" y="179"/>
                    </a:lnTo>
                    <a:lnTo>
                      <a:pt x="88" y="183"/>
                    </a:lnTo>
                    <a:lnTo>
                      <a:pt x="84" y="187"/>
                    </a:lnTo>
                    <a:lnTo>
                      <a:pt x="78" y="188"/>
                    </a:lnTo>
                    <a:lnTo>
                      <a:pt x="73" y="192"/>
                    </a:lnTo>
                    <a:lnTo>
                      <a:pt x="65" y="194"/>
                    </a:lnTo>
                    <a:lnTo>
                      <a:pt x="61" y="198"/>
                    </a:lnTo>
                    <a:lnTo>
                      <a:pt x="57" y="202"/>
                    </a:lnTo>
                    <a:lnTo>
                      <a:pt x="55" y="208"/>
                    </a:lnTo>
                    <a:lnTo>
                      <a:pt x="53" y="217"/>
                    </a:lnTo>
                    <a:lnTo>
                      <a:pt x="50" y="225"/>
                    </a:lnTo>
                    <a:lnTo>
                      <a:pt x="48" y="233"/>
                    </a:lnTo>
                    <a:lnTo>
                      <a:pt x="46" y="238"/>
                    </a:lnTo>
                    <a:lnTo>
                      <a:pt x="44" y="242"/>
                    </a:lnTo>
                    <a:lnTo>
                      <a:pt x="44" y="242"/>
                    </a:lnTo>
                    <a:lnTo>
                      <a:pt x="42" y="244"/>
                    </a:lnTo>
                    <a:lnTo>
                      <a:pt x="27" y="244"/>
                    </a:lnTo>
                    <a:lnTo>
                      <a:pt x="19" y="246"/>
                    </a:lnTo>
                    <a:lnTo>
                      <a:pt x="17" y="242"/>
                    </a:lnTo>
                    <a:lnTo>
                      <a:pt x="15" y="240"/>
                    </a:lnTo>
                    <a:lnTo>
                      <a:pt x="11" y="233"/>
                    </a:lnTo>
                    <a:lnTo>
                      <a:pt x="7" y="229"/>
                    </a:lnTo>
                    <a:lnTo>
                      <a:pt x="2" y="22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600" bIns="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5107680" y="3307680"/>
                <a:ext cx="58320" cy="95040"/>
              </a:xfrm>
              <a:custGeom>
                <a:avLst/>
                <a:gdLst/>
                <a:ahLst/>
                <a:rect l="l" t="t" r="r" b="b"/>
                <a:pathLst>
                  <a:path w="180" h="297">
                    <a:moveTo>
                      <a:pt x="0" y="232"/>
                    </a:moveTo>
                    <a:lnTo>
                      <a:pt x="0" y="226"/>
                    </a:lnTo>
                    <a:lnTo>
                      <a:pt x="4" y="218"/>
                    </a:lnTo>
                    <a:lnTo>
                      <a:pt x="13" y="209"/>
                    </a:lnTo>
                    <a:lnTo>
                      <a:pt x="23" y="199"/>
                    </a:lnTo>
                    <a:lnTo>
                      <a:pt x="35" y="188"/>
                    </a:lnTo>
                    <a:lnTo>
                      <a:pt x="44" y="178"/>
                    </a:lnTo>
                    <a:lnTo>
                      <a:pt x="56" y="165"/>
                    </a:lnTo>
                    <a:lnTo>
                      <a:pt x="63" y="155"/>
                    </a:lnTo>
                    <a:lnTo>
                      <a:pt x="67" y="145"/>
                    </a:lnTo>
                    <a:lnTo>
                      <a:pt x="71" y="138"/>
                    </a:lnTo>
                    <a:lnTo>
                      <a:pt x="71" y="126"/>
                    </a:lnTo>
                    <a:lnTo>
                      <a:pt x="69" y="117"/>
                    </a:lnTo>
                    <a:lnTo>
                      <a:pt x="69" y="105"/>
                    </a:lnTo>
                    <a:lnTo>
                      <a:pt x="71" y="92"/>
                    </a:lnTo>
                    <a:lnTo>
                      <a:pt x="71" y="82"/>
                    </a:lnTo>
                    <a:lnTo>
                      <a:pt x="67" y="71"/>
                    </a:lnTo>
                    <a:lnTo>
                      <a:pt x="67" y="59"/>
                    </a:lnTo>
                    <a:lnTo>
                      <a:pt x="69" y="47"/>
                    </a:lnTo>
                    <a:lnTo>
                      <a:pt x="73" y="40"/>
                    </a:lnTo>
                    <a:lnTo>
                      <a:pt x="77" y="34"/>
                    </a:lnTo>
                    <a:lnTo>
                      <a:pt x="79" y="28"/>
                    </a:lnTo>
                    <a:lnTo>
                      <a:pt x="84" y="21"/>
                    </a:lnTo>
                    <a:lnTo>
                      <a:pt x="88" y="17"/>
                    </a:lnTo>
                    <a:lnTo>
                      <a:pt x="92" y="7"/>
                    </a:lnTo>
                    <a:lnTo>
                      <a:pt x="96" y="1"/>
                    </a:lnTo>
                    <a:lnTo>
                      <a:pt x="106" y="0"/>
                    </a:lnTo>
                    <a:lnTo>
                      <a:pt x="115" y="1"/>
                    </a:lnTo>
                    <a:lnTo>
                      <a:pt x="123" y="3"/>
                    </a:lnTo>
                    <a:lnTo>
                      <a:pt x="129" y="9"/>
                    </a:lnTo>
                    <a:lnTo>
                      <a:pt x="132" y="11"/>
                    </a:lnTo>
                    <a:lnTo>
                      <a:pt x="140" y="17"/>
                    </a:lnTo>
                    <a:lnTo>
                      <a:pt x="148" y="19"/>
                    </a:lnTo>
                    <a:lnTo>
                      <a:pt x="157" y="19"/>
                    </a:lnTo>
                    <a:lnTo>
                      <a:pt x="167" y="19"/>
                    </a:lnTo>
                    <a:lnTo>
                      <a:pt x="173" y="21"/>
                    </a:lnTo>
                    <a:lnTo>
                      <a:pt x="180" y="24"/>
                    </a:lnTo>
                    <a:lnTo>
                      <a:pt x="180" y="28"/>
                    </a:lnTo>
                    <a:lnTo>
                      <a:pt x="177" y="40"/>
                    </a:lnTo>
                    <a:lnTo>
                      <a:pt x="171" y="49"/>
                    </a:lnTo>
                    <a:lnTo>
                      <a:pt x="167" y="57"/>
                    </a:lnTo>
                    <a:lnTo>
                      <a:pt x="167" y="61"/>
                    </a:lnTo>
                    <a:lnTo>
                      <a:pt x="167" y="65"/>
                    </a:lnTo>
                    <a:lnTo>
                      <a:pt x="163" y="69"/>
                    </a:lnTo>
                    <a:lnTo>
                      <a:pt x="161" y="80"/>
                    </a:lnTo>
                    <a:lnTo>
                      <a:pt x="163" y="99"/>
                    </a:lnTo>
                    <a:lnTo>
                      <a:pt x="159" y="145"/>
                    </a:lnTo>
                    <a:lnTo>
                      <a:pt x="157" y="149"/>
                    </a:lnTo>
                    <a:lnTo>
                      <a:pt x="155" y="153"/>
                    </a:lnTo>
                    <a:lnTo>
                      <a:pt x="153" y="161"/>
                    </a:lnTo>
                    <a:lnTo>
                      <a:pt x="153" y="170"/>
                    </a:lnTo>
                    <a:lnTo>
                      <a:pt x="150" y="178"/>
                    </a:lnTo>
                    <a:lnTo>
                      <a:pt x="150" y="184"/>
                    </a:lnTo>
                    <a:lnTo>
                      <a:pt x="152" y="191"/>
                    </a:lnTo>
                    <a:lnTo>
                      <a:pt x="152" y="197"/>
                    </a:lnTo>
                    <a:lnTo>
                      <a:pt x="153" y="203"/>
                    </a:lnTo>
                    <a:lnTo>
                      <a:pt x="152" y="211"/>
                    </a:lnTo>
                    <a:lnTo>
                      <a:pt x="150" y="216"/>
                    </a:lnTo>
                    <a:lnTo>
                      <a:pt x="148" y="224"/>
                    </a:lnTo>
                    <a:lnTo>
                      <a:pt x="150" y="230"/>
                    </a:lnTo>
                    <a:lnTo>
                      <a:pt x="144" y="232"/>
                    </a:lnTo>
                    <a:lnTo>
                      <a:pt x="140" y="236"/>
                    </a:lnTo>
                    <a:lnTo>
                      <a:pt x="138" y="239"/>
                    </a:lnTo>
                    <a:lnTo>
                      <a:pt x="134" y="239"/>
                    </a:lnTo>
                    <a:lnTo>
                      <a:pt x="132" y="241"/>
                    </a:lnTo>
                    <a:lnTo>
                      <a:pt x="132" y="245"/>
                    </a:lnTo>
                    <a:lnTo>
                      <a:pt x="127" y="247"/>
                    </a:lnTo>
                    <a:lnTo>
                      <a:pt x="123" y="253"/>
                    </a:lnTo>
                    <a:lnTo>
                      <a:pt x="117" y="255"/>
                    </a:lnTo>
                    <a:lnTo>
                      <a:pt x="113" y="253"/>
                    </a:lnTo>
                    <a:lnTo>
                      <a:pt x="107" y="253"/>
                    </a:lnTo>
                    <a:lnTo>
                      <a:pt x="102" y="255"/>
                    </a:lnTo>
                    <a:lnTo>
                      <a:pt x="98" y="251"/>
                    </a:lnTo>
                    <a:lnTo>
                      <a:pt x="94" y="251"/>
                    </a:lnTo>
                    <a:lnTo>
                      <a:pt x="88" y="253"/>
                    </a:lnTo>
                    <a:lnTo>
                      <a:pt x="84" y="257"/>
                    </a:lnTo>
                    <a:lnTo>
                      <a:pt x="84" y="261"/>
                    </a:lnTo>
                    <a:lnTo>
                      <a:pt x="82" y="264"/>
                    </a:lnTo>
                    <a:lnTo>
                      <a:pt x="77" y="268"/>
                    </a:lnTo>
                    <a:lnTo>
                      <a:pt x="75" y="272"/>
                    </a:lnTo>
                    <a:lnTo>
                      <a:pt x="73" y="276"/>
                    </a:lnTo>
                    <a:lnTo>
                      <a:pt x="69" y="280"/>
                    </a:lnTo>
                    <a:lnTo>
                      <a:pt x="65" y="284"/>
                    </a:lnTo>
                    <a:lnTo>
                      <a:pt x="63" y="287"/>
                    </a:lnTo>
                    <a:lnTo>
                      <a:pt x="63" y="289"/>
                    </a:lnTo>
                    <a:lnTo>
                      <a:pt x="65" y="295"/>
                    </a:lnTo>
                    <a:lnTo>
                      <a:pt x="61" y="295"/>
                    </a:lnTo>
                    <a:lnTo>
                      <a:pt x="59" y="297"/>
                    </a:lnTo>
                    <a:lnTo>
                      <a:pt x="54" y="295"/>
                    </a:lnTo>
                    <a:lnTo>
                      <a:pt x="52" y="291"/>
                    </a:lnTo>
                    <a:lnTo>
                      <a:pt x="50" y="289"/>
                    </a:lnTo>
                    <a:lnTo>
                      <a:pt x="46" y="287"/>
                    </a:lnTo>
                    <a:lnTo>
                      <a:pt x="44" y="289"/>
                    </a:lnTo>
                    <a:lnTo>
                      <a:pt x="42" y="284"/>
                    </a:lnTo>
                    <a:lnTo>
                      <a:pt x="40" y="278"/>
                    </a:lnTo>
                    <a:lnTo>
                      <a:pt x="40" y="274"/>
                    </a:lnTo>
                    <a:lnTo>
                      <a:pt x="40" y="270"/>
                    </a:lnTo>
                    <a:lnTo>
                      <a:pt x="36" y="264"/>
                    </a:lnTo>
                    <a:lnTo>
                      <a:pt x="36" y="259"/>
                    </a:lnTo>
                    <a:lnTo>
                      <a:pt x="35" y="253"/>
                    </a:lnTo>
                    <a:lnTo>
                      <a:pt x="29" y="249"/>
                    </a:lnTo>
                    <a:lnTo>
                      <a:pt x="27" y="245"/>
                    </a:lnTo>
                    <a:lnTo>
                      <a:pt x="23" y="245"/>
                    </a:lnTo>
                    <a:lnTo>
                      <a:pt x="19" y="247"/>
                    </a:lnTo>
                    <a:lnTo>
                      <a:pt x="15" y="245"/>
                    </a:lnTo>
                    <a:lnTo>
                      <a:pt x="11" y="241"/>
                    </a:lnTo>
                    <a:lnTo>
                      <a:pt x="6" y="241"/>
                    </a:lnTo>
                    <a:lnTo>
                      <a:pt x="6" y="239"/>
                    </a:lnTo>
                    <a:lnTo>
                      <a:pt x="2" y="236"/>
                    </a:lnTo>
                    <a:lnTo>
                      <a:pt x="2" y="234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5128200" y="3380400"/>
                <a:ext cx="41040" cy="31320"/>
              </a:xfrm>
              <a:custGeom>
                <a:avLst/>
                <a:gdLst/>
                <a:ahLst/>
                <a:rect l="l" t="t" r="r" b="b"/>
                <a:pathLst>
                  <a:path w="127" h="100">
                    <a:moveTo>
                      <a:pt x="2" y="65"/>
                    </a:moveTo>
                    <a:lnTo>
                      <a:pt x="4" y="63"/>
                    </a:lnTo>
                    <a:lnTo>
                      <a:pt x="6" y="63"/>
                    </a:lnTo>
                    <a:lnTo>
                      <a:pt x="6" y="61"/>
                    </a:lnTo>
                    <a:lnTo>
                      <a:pt x="6" y="57"/>
                    </a:lnTo>
                    <a:lnTo>
                      <a:pt x="8" y="57"/>
                    </a:lnTo>
                    <a:lnTo>
                      <a:pt x="10" y="55"/>
                    </a:lnTo>
                    <a:lnTo>
                      <a:pt x="12" y="55"/>
                    </a:lnTo>
                    <a:lnTo>
                      <a:pt x="16" y="55"/>
                    </a:lnTo>
                    <a:lnTo>
                      <a:pt x="18" y="54"/>
                    </a:lnTo>
                    <a:lnTo>
                      <a:pt x="21" y="55"/>
                    </a:lnTo>
                    <a:lnTo>
                      <a:pt x="25" y="55"/>
                    </a:lnTo>
                    <a:lnTo>
                      <a:pt x="29" y="59"/>
                    </a:lnTo>
                    <a:lnTo>
                      <a:pt x="27" y="61"/>
                    </a:lnTo>
                    <a:lnTo>
                      <a:pt x="27" y="63"/>
                    </a:lnTo>
                    <a:lnTo>
                      <a:pt x="27" y="65"/>
                    </a:lnTo>
                    <a:lnTo>
                      <a:pt x="27" y="67"/>
                    </a:lnTo>
                    <a:lnTo>
                      <a:pt x="31" y="69"/>
                    </a:lnTo>
                    <a:lnTo>
                      <a:pt x="33" y="73"/>
                    </a:lnTo>
                    <a:lnTo>
                      <a:pt x="35" y="73"/>
                    </a:lnTo>
                    <a:lnTo>
                      <a:pt x="35" y="77"/>
                    </a:lnTo>
                    <a:lnTo>
                      <a:pt x="41" y="77"/>
                    </a:lnTo>
                    <a:lnTo>
                      <a:pt x="46" y="78"/>
                    </a:lnTo>
                    <a:lnTo>
                      <a:pt x="52" y="82"/>
                    </a:lnTo>
                    <a:lnTo>
                      <a:pt x="56" y="84"/>
                    </a:lnTo>
                    <a:lnTo>
                      <a:pt x="60" y="82"/>
                    </a:lnTo>
                    <a:lnTo>
                      <a:pt x="62" y="84"/>
                    </a:lnTo>
                    <a:lnTo>
                      <a:pt x="64" y="88"/>
                    </a:lnTo>
                    <a:lnTo>
                      <a:pt x="66" y="90"/>
                    </a:lnTo>
                    <a:lnTo>
                      <a:pt x="67" y="90"/>
                    </a:lnTo>
                    <a:lnTo>
                      <a:pt x="69" y="94"/>
                    </a:lnTo>
                    <a:lnTo>
                      <a:pt x="71" y="96"/>
                    </a:lnTo>
                    <a:lnTo>
                      <a:pt x="75" y="96"/>
                    </a:lnTo>
                    <a:lnTo>
                      <a:pt x="77" y="98"/>
                    </a:lnTo>
                    <a:lnTo>
                      <a:pt x="83" y="100"/>
                    </a:lnTo>
                    <a:lnTo>
                      <a:pt x="85" y="94"/>
                    </a:lnTo>
                    <a:lnTo>
                      <a:pt x="85" y="90"/>
                    </a:lnTo>
                    <a:lnTo>
                      <a:pt x="90" y="86"/>
                    </a:lnTo>
                    <a:lnTo>
                      <a:pt x="94" y="80"/>
                    </a:lnTo>
                    <a:lnTo>
                      <a:pt x="100" y="77"/>
                    </a:lnTo>
                    <a:lnTo>
                      <a:pt x="106" y="75"/>
                    </a:lnTo>
                    <a:lnTo>
                      <a:pt x="112" y="71"/>
                    </a:lnTo>
                    <a:lnTo>
                      <a:pt x="117" y="65"/>
                    </a:lnTo>
                    <a:lnTo>
                      <a:pt x="119" y="59"/>
                    </a:lnTo>
                    <a:lnTo>
                      <a:pt x="123" y="50"/>
                    </a:lnTo>
                    <a:lnTo>
                      <a:pt x="123" y="48"/>
                    </a:lnTo>
                    <a:lnTo>
                      <a:pt x="123" y="42"/>
                    </a:lnTo>
                    <a:lnTo>
                      <a:pt x="121" y="34"/>
                    </a:lnTo>
                    <a:lnTo>
                      <a:pt x="123" y="27"/>
                    </a:lnTo>
                    <a:lnTo>
                      <a:pt x="125" y="19"/>
                    </a:lnTo>
                    <a:lnTo>
                      <a:pt x="127" y="17"/>
                    </a:lnTo>
                    <a:lnTo>
                      <a:pt x="112" y="17"/>
                    </a:lnTo>
                    <a:lnTo>
                      <a:pt x="104" y="19"/>
                    </a:lnTo>
                    <a:lnTo>
                      <a:pt x="102" y="15"/>
                    </a:lnTo>
                    <a:lnTo>
                      <a:pt x="100" y="13"/>
                    </a:lnTo>
                    <a:lnTo>
                      <a:pt x="96" y="6"/>
                    </a:lnTo>
                    <a:lnTo>
                      <a:pt x="92" y="2"/>
                    </a:lnTo>
                    <a:lnTo>
                      <a:pt x="87" y="0"/>
                    </a:lnTo>
                    <a:lnTo>
                      <a:pt x="81" y="2"/>
                    </a:lnTo>
                    <a:lnTo>
                      <a:pt x="77" y="6"/>
                    </a:lnTo>
                    <a:lnTo>
                      <a:pt x="75" y="9"/>
                    </a:lnTo>
                    <a:lnTo>
                      <a:pt x="71" y="9"/>
                    </a:lnTo>
                    <a:lnTo>
                      <a:pt x="69" y="11"/>
                    </a:lnTo>
                    <a:lnTo>
                      <a:pt x="69" y="15"/>
                    </a:lnTo>
                    <a:lnTo>
                      <a:pt x="64" y="17"/>
                    </a:lnTo>
                    <a:lnTo>
                      <a:pt x="60" y="23"/>
                    </a:lnTo>
                    <a:lnTo>
                      <a:pt x="54" y="25"/>
                    </a:lnTo>
                    <a:lnTo>
                      <a:pt x="50" y="23"/>
                    </a:lnTo>
                    <a:lnTo>
                      <a:pt x="44" y="23"/>
                    </a:lnTo>
                    <a:lnTo>
                      <a:pt x="39" y="25"/>
                    </a:lnTo>
                    <a:lnTo>
                      <a:pt x="35" y="21"/>
                    </a:lnTo>
                    <a:lnTo>
                      <a:pt x="31" y="21"/>
                    </a:lnTo>
                    <a:lnTo>
                      <a:pt x="25" y="23"/>
                    </a:lnTo>
                    <a:lnTo>
                      <a:pt x="21" y="27"/>
                    </a:lnTo>
                    <a:lnTo>
                      <a:pt x="21" y="31"/>
                    </a:lnTo>
                    <a:lnTo>
                      <a:pt x="19" y="34"/>
                    </a:lnTo>
                    <a:lnTo>
                      <a:pt x="14" y="38"/>
                    </a:lnTo>
                    <a:lnTo>
                      <a:pt x="12" y="42"/>
                    </a:lnTo>
                    <a:lnTo>
                      <a:pt x="10" y="46"/>
                    </a:lnTo>
                    <a:lnTo>
                      <a:pt x="6" y="50"/>
                    </a:lnTo>
                    <a:lnTo>
                      <a:pt x="2" y="54"/>
                    </a:lnTo>
                    <a:lnTo>
                      <a:pt x="0" y="57"/>
                    </a:lnTo>
                    <a:lnTo>
                      <a:pt x="0" y="59"/>
                    </a:lnTo>
                    <a:lnTo>
                      <a:pt x="2" y="6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5128200" y="3398040"/>
                <a:ext cx="25560" cy="32760"/>
              </a:xfrm>
              <a:custGeom>
                <a:avLst/>
                <a:gdLst/>
                <a:ahLst/>
                <a:rect l="l" t="t" r="r" b="b"/>
                <a:pathLst>
                  <a:path w="81" h="107">
                    <a:moveTo>
                      <a:pt x="4" y="11"/>
                    </a:moveTo>
                    <a:lnTo>
                      <a:pt x="8" y="13"/>
                    </a:lnTo>
                    <a:lnTo>
                      <a:pt x="10" y="15"/>
                    </a:lnTo>
                    <a:lnTo>
                      <a:pt x="12" y="19"/>
                    </a:lnTo>
                    <a:lnTo>
                      <a:pt x="12" y="26"/>
                    </a:lnTo>
                    <a:lnTo>
                      <a:pt x="12" y="32"/>
                    </a:lnTo>
                    <a:lnTo>
                      <a:pt x="8" y="42"/>
                    </a:lnTo>
                    <a:lnTo>
                      <a:pt x="6" y="53"/>
                    </a:lnTo>
                    <a:lnTo>
                      <a:pt x="6" y="59"/>
                    </a:lnTo>
                    <a:lnTo>
                      <a:pt x="2" y="67"/>
                    </a:lnTo>
                    <a:lnTo>
                      <a:pt x="0" y="76"/>
                    </a:lnTo>
                    <a:lnTo>
                      <a:pt x="6" y="80"/>
                    </a:lnTo>
                    <a:lnTo>
                      <a:pt x="12" y="82"/>
                    </a:lnTo>
                    <a:lnTo>
                      <a:pt x="16" y="84"/>
                    </a:lnTo>
                    <a:lnTo>
                      <a:pt x="18" y="90"/>
                    </a:lnTo>
                    <a:lnTo>
                      <a:pt x="16" y="94"/>
                    </a:lnTo>
                    <a:lnTo>
                      <a:pt x="14" y="97"/>
                    </a:lnTo>
                    <a:lnTo>
                      <a:pt x="18" y="103"/>
                    </a:lnTo>
                    <a:lnTo>
                      <a:pt x="20" y="107"/>
                    </a:lnTo>
                    <a:lnTo>
                      <a:pt x="27" y="107"/>
                    </a:lnTo>
                    <a:lnTo>
                      <a:pt x="37" y="107"/>
                    </a:lnTo>
                    <a:lnTo>
                      <a:pt x="46" y="107"/>
                    </a:lnTo>
                    <a:lnTo>
                      <a:pt x="50" y="107"/>
                    </a:lnTo>
                    <a:lnTo>
                      <a:pt x="50" y="101"/>
                    </a:lnTo>
                    <a:lnTo>
                      <a:pt x="56" y="103"/>
                    </a:lnTo>
                    <a:lnTo>
                      <a:pt x="64" y="105"/>
                    </a:lnTo>
                    <a:lnTo>
                      <a:pt x="71" y="101"/>
                    </a:lnTo>
                    <a:lnTo>
                      <a:pt x="75" y="99"/>
                    </a:lnTo>
                    <a:lnTo>
                      <a:pt x="79" y="92"/>
                    </a:lnTo>
                    <a:lnTo>
                      <a:pt x="79" y="82"/>
                    </a:lnTo>
                    <a:lnTo>
                      <a:pt x="77" y="71"/>
                    </a:lnTo>
                    <a:lnTo>
                      <a:pt x="79" y="63"/>
                    </a:lnTo>
                    <a:lnTo>
                      <a:pt x="81" y="57"/>
                    </a:lnTo>
                    <a:lnTo>
                      <a:pt x="81" y="53"/>
                    </a:lnTo>
                    <a:lnTo>
                      <a:pt x="79" y="51"/>
                    </a:lnTo>
                    <a:lnTo>
                      <a:pt x="77" y="48"/>
                    </a:lnTo>
                    <a:lnTo>
                      <a:pt x="77" y="42"/>
                    </a:lnTo>
                    <a:lnTo>
                      <a:pt x="73" y="42"/>
                    </a:lnTo>
                    <a:lnTo>
                      <a:pt x="71" y="40"/>
                    </a:lnTo>
                    <a:lnTo>
                      <a:pt x="69" y="36"/>
                    </a:lnTo>
                    <a:lnTo>
                      <a:pt x="68" y="36"/>
                    </a:lnTo>
                    <a:lnTo>
                      <a:pt x="66" y="34"/>
                    </a:lnTo>
                    <a:lnTo>
                      <a:pt x="64" y="30"/>
                    </a:lnTo>
                    <a:lnTo>
                      <a:pt x="62" y="28"/>
                    </a:lnTo>
                    <a:lnTo>
                      <a:pt x="58" y="30"/>
                    </a:lnTo>
                    <a:lnTo>
                      <a:pt x="54" y="28"/>
                    </a:lnTo>
                    <a:lnTo>
                      <a:pt x="48" y="24"/>
                    </a:lnTo>
                    <a:lnTo>
                      <a:pt x="43" y="23"/>
                    </a:lnTo>
                    <a:lnTo>
                      <a:pt x="37" y="23"/>
                    </a:lnTo>
                    <a:lnTo>
                      <a:pt x="37" y="19"/>
                    </a:lnTo>
                    <a:lnTo>
                      <a:pt x="35" y="19"/>
                    </a:lnTo>
                    <a:lnTo>
                      <a:pt x="33" y="15"/>
                    </a:lnTo>
                    <a:lnTo>
                      <a:pt x="29" y="13"/>
                    </a:lnTo>
                    <a:lnTo>
                      <a:pt x="29" y="11"/>
                    </a:lnTo>
                    <a:lnTo>
                      <a:pt x="29" y="9"/>
                    </a:lnTo>
                    <a:lnTo>
                      <a:pt x="29" y="7"/>
                    </a:lnTo>
                    <a:lnTo>
                      <a:pt x="31" y="5"/>
                    </a:lnTo>
                    <a:lnTo>
                      <a:pt x="27" y="1"/>
                    </a:lnTo>
                    <a:lnTo>
                      <a:pt x="23" y="1"/>
                    </a:lnTo>
                    <a:lnTo>
                      <a:pt x="20" y="0"/>
                    </a:lnTo>
                    <a:lnTo>
                      <a:pt x="18" y="1"/>
                    </a:lnTo>
                    <a:lnTo>
                      <a:pt x="14" y="1"/>
                    </a:lnTo>
                    <a:lnTo>
                      <a:pt x="12" y="1"/>
                    </a:lnTo>
                    <a:lnTo>
                      <a:pt x="10" y="3"/>
                    </a:lnTo>
                    <a:lnTo>
                      <a:pt x="8" y="3"/>
                    </a:lnTo>
                    <a:lnTo>
                      <a:pt x="8" y="7"/>
                    </a:lnTo>
                    <a:lnTo>
                      <a:pt x="8" y="9"/>
                    </a:lnTo>
                    <a:lnTo>
                      <a:pt x="6" y="9"/>
                    </a:lnTo>
                    <a:lnTo>
                      <a:pt x="4" y="1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040" bIns="-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5114520" y="3399480"/>
                <a:ext cx="16920" cy="26640"/>
              </a:xfrm>
              <a:custGeom>
                <a:avLst/>
                <a:gdLst/>
                <a:ahLst/>
                <a:rect l="l" t="t" r="r" b="b"/>
                <a:pathLst>
                  <a:path w="54" h="85">
                    <a:moveTo>
                      <a:pt x="27" y="0"/>
                    </a:moveTo>
                    <a:lnTo>
                      <a:pt x="27" y="4"/>
                    </a:lnTo>
                    <a:lnTo>
                      <a:pt x="23" y="8"/>
                    </a:lnTo>
                    <a:lnTo>
                      <a:pt x="17" y="12"/>
                    </a:lnTo>
                    <a:lnTo>
                      <a:pt x="16" y="18"/>
                    </a:lnTo>
                    <a:lnTo>
                      <a:pt x="14" y="23"/>
                    </a:lnTo>
                    <a:lnTo>
                      <a:pt x="8" y="29"/>
                    </a:lnTo>
                    <a:lnTo>
                      <a:pt x="6" y="31"/>
                    </a:lnTo>
                    <a:lnTo>
                      <a:pt x="4" y="37"/>
                    </a:lnTo>
                    <a:lnTo>
                      <a:pt x="0" y="43"/>
                    </a:lnTo>
                    <a:lnTo>
                      <a:pt x="4" y="46"/>
                    </a:lnTo>
                    <a:lnTo>
                      <a:pt x="6" y="52"/>
                    </a:lnTo>
                    <a:lnTo>
                      <a:pt x="12" y="56"/>
                    </a:lnTo>
                    <a:lnTo>
                      <a:pt x="16" y="66"/>
                    </a:lnTo>
                    <a:lnTo>
                      <a:pt x="19" y="73"/>
                    </a:lnTo>
                    <a:lnTo>
                      <a:pt x="21" y="75"/>
                    </a:lnTo>
                    <a:lnTo>
                      <a:pt x="25" y="79"/>
                    </a:lnTo>
                    <a:lnTo>
                      <a:pt x="27" y="85"/>
                    </a:lnTo>
                    <a:lnTo>
                      <a:pt x="33" y="85"/>
                    </a:lnTo>
                    <a:lnTo>
                      <a:pt x="37" y="85"/>
                    </a:lnTo>
                    <a:lnTo>
                      <a:pt x="42" y="83"/>
                    </a:lnTo>
                    <a:lnTo>
                      <a:pt x="42" y="83"/>
                    </a:lnTo>
                    <a:lnTo>
                      <a:pt x="42" y="73"/>
                    </a:lnTo>
                    <a:lnTo>
                      <a:pt x="44" y="64"/>
                    </a:lnTo>
                    <a:lnTo>
                      <a:pt x="48" y="56"/>
                    </a:lnTo>
                    <a:lnTo>
                      <a:pt x="48" y="50"/>
                    </a:lnTo>
                    <a:lnTo>
                      <a:pt x="50" y="39"/>
                    </a:lnTo>
                    <a:lnTo>
                      <a:pt x="54" y="29"/>
                    </a:lnTo>
                    <a:lnTo>
                      <a:pt x="54" y="23"/>
                    </a:lnTo>
                    <a:lnTo>
                      <a:pt x="54" y="16"/>
                    </a:lnTo>
                    <a:lnTo>
                      <a:pt x="52" y="12"/>
                    </a:lnTo>
                    <a:lnTo>
                      <a:pt x="50" y="10"/>
                    </a:lnTo>
                    <a:lnTo>
                      <a:pt x="46" y="8"/>
                    </a:lnTo>
                    <a:lnTo>
                      <a:pt x="42" y="8"/>
                    </a:lnTo>
                    <a:lnTo>
                      <a:pt x="40" y="10"/>
                    </a:lnTo>
                    <a:lnTo>
                      <a:pt x="35" y="8"/>
                    </a:lnTo>
                    <a:lnTo>
                      <a:pt x="33" y="4"/>
                    </a:lnTo>
                    <a:lnTo>
                      <a:pt x="31" y="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5123160" y="3421800"/>
                <a:ext cx="10080" cy="12240"/>
              </a:xfrm>
              <a:custGeom>
                <a:avLst/>
                <a:gdLst/>
                <a:ahLst/>
                <a:rect l="l" t="t" r="r" b="b"/>
                <a:pathLst>
                  <a:path w="33" h="41">
                    <a:moveTo>
                      <a:pt x="4" y="35"/>
                    </a:moveTo>
                    <a:lnTo>
                      <a:pt x="10" y="35"/>
                    </a:lnTo>
                    <a:lnTo>
                      <a:pt x="17" y="39"/>
                    </a:lnTo>
                    <a:lnTo>
                      <a:pt x="27" y="41"/>
                    </a:lnTo>
                    <a:lnTo>
                      <a:pt x="29" y="41"/>
                    </a:lnTo>
                    <a:lnTo>
                      <a:pt x="29" y="33"/>
                    </a:lnTo>
                    <a:lnTo>
                      <a:pt x="29" y="29"/>
                    </a:lnTo>
                    <a:lnTo>
                      <a:pt x="33" y="27"/>
                    </a:lnTo>
                    <a:lnTo>
                      <a:pt x="29" y="21"/>
                    </a:lnTo>
                    <a:lnTo>
                      <a:pt x="31" y="18"/>
                    </a:lnTo>
                    <a:lnTo>
                      <a:pt x="33" y="14"/>
                    </a:lnTo>
                    <a:lnTo>
                      <a:pt x="31" y="8"/>
                    </a:lnTo>
                    <a:lnTo>
                      <a:pt x="27" y="6"/>
                    </a:lnTo>
                    <a:lnTo>
                      <a:pt x="21" y="4"/>
                    </a:lnTo>
                    <a:lnTo>
                      <a:pt x="15" y="0"/>
                    </a:lnTo>
                    <a:lnTo>
                      <a:pt x="15" y="10"/>
                    </a:lnTo>
                    <a:lnTo>
                      <a:pt x="15" y="10"/>
                    </a:lnTo>
                    <a:lnTo>
                      <a:pt x="10" y="12"/>
                    </a:lnTo>
                    <a:lnTo>
                      <a:pt x="6" y="12"/>
                    </a:lnTo>
                    <a:lnTo>
                      <a:pt x="0" y="12"/>
                    </a:lnTo>
                    <a:lnTo>
                      <a:pt x="2" y="21"/>
                    </a:lnTo>
                    <a:lnTo>
                      <a:pt x="2" y="29"/>
                    </a:lnTo>
                    <a:lnTo>
                      <a:pt x="4" y="3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5115960" y="3426480"/>
                <a:ext cx="39240" cy="25200"/>
              </a:xfrm>
              <a:custGeom>
                <a:avLst/>
                <a:gdLst/>
                <a:ahLst/>
                <a:rect l="l" t="t" r="r" b="b"/>
                <a:pathLst>
                  <a:path w="123" h="76">
                    <a:moveTo>
                      <a:pt x="27" y="71"/>
                    </a:moveTo>
                    <a:lnTo>
                      <a:pt x="36" y="73"/>
                    </a:lnTo>
                    <a:lnTo>
                      <a:pt x="44" y="73"/>
                    </a:lnTo>
                    <a:lnTo>
                      <a:pt x="52" y="73"/>
                    </a:lnTo>
                    <a:lnTo>
                      <a:pt x="61" y="71"/>
                    </a:lnTo>
                    <a:lnTo>
                      <a:pt x="67" y="69"/>
                    </a:lnTo>
                    <a:lnTo>
                      <a:pt x="71" y="73"/>
                    </a:lnTo>
                    <a:lnTo>
                      <a:pt x="77" y="76"/>
                    </a:lnTo>
                    <a:lnTo>
                      <a:pt x="82" y="76"/>
                    </a:lnTo>
                    <a:lnTo>
                      <a:pt x="88" y="76"/>
                    </a:lnTo>
                    <a:lnTo>
                      <a:pt x="90" y="73"/>
                    </a:lnTo>
                    <a:lnTo>
                      <a:pt x="94" y="71"/>
                    </a:lnTo>
                    <a:lnTo>
                      <a:pt x="100" y="71"/>
                    </a:lnTo>
                    <a:lnTo>
                      <a:pt x="105" y="73"/>
                    </a:lnTo>
                    <a:lnTo>
                      <a:pt x="109" y="69"/>
                    </a:lnTo>
                    <a:lnTo>
                      <a:pt x="113" y="67"/>
                    </a:lnTo>
                    <a:lnTo>
                      <a:pt x="119" y="63"/>
                    </a:lnTo>
                    <a:lnTo>
                      <a:pt x="123" y="51"/>
                    </a:lnTo>
                    <a:lnTo>
                      <a:pt x="123" y="40"/>
                    </a:lnTo>
                    <a:lnTo>
                      <a:pt x="119" y="28"/>
                    </a:lnTo>
                    <a:lnTo>
                      <a:pt x="115" y="19"/>
                    </a:lnTo>
                    <a:lnTo>
                      <a:pt x="115" y="9"/>
                    </a:lnTo>
                    <a:lnTo>
                      <a:pt x="115" y="0"/>
                    </a:lnTo>
                    <a:lnTo>
                      <a:pt x="111" y="7"/>
                    </a:lnTo>
                    <a:lnTo>
                      <a:pt x="107" y="9"/>
                    </a:lnTo>
                    <a:lnTo>
                      <a:pt x="100" y="13"/>
                    </a:lnTo>
                    <a:lnTo>
                      <a:pt x="92" y="11"/>
                    </a:lnTo>
                    <a:lnTo>
                      <a:pt x="86" y="9"/>
                    </a:lnTo>
                    <a:lnTo>
                      <a:pt x="86" y="15"/>
                    </a:lnTo>
                    <a:lnTo>
                      <a:pt x="82" y="15"/>
                    </a:lnTo>
                    <a:lnTo>
                      <a:pt x="73" y="15"/>
                    </a:lnTo>
                    <a:lnTo>
                      <a:pt x="63" y="15"/>
                    </a:lnTo>
                    <a:lnTo>
                      <a:pt x="56" y="15"/>
                    </a:lnTo>
                    <a:lnTo>
                      <a:pt x="54" y="11"/>
                    </a:lnTo>
                    <a:lnTo>
                      <a:pt x="50" y="13"/>
                    </a:lnTo>
                    <a:lnTo>
                      <a:pt x="50" y="17"/>
                    </a:lnTo>
                    <a:lnTo>
                      <a:pt x="50" y="25"/>
                    </a:lnTo>
                    <a:lnTo>
                      <a:pt x="48" y="25"/>
                    </a:lnTo>
                    <a:lnTo>
                      <a:pt x="38" y="23"/>
                    </a:lnTo>
                    <a:lnTo>
                      <a:pt x="31" y="19"/>
                    </a:lnTo>
                    <a:lnTo>
                      <a:pt x="25" y="19"/>
                    </a:lnTo>
                    <a:lnTo>
                      <a:pt x="23" y="23"/>
                    </a:lnTo>
                    <a:lnTo>
                      <a:pt x="19" y="28"/>
                    </a:lnTo>
                    <a:lnTo>
                      <a:pt x="11" y="34"/>
                    </a:lnTo>
                    <a:lnTo>
                      <a:pt x="6" y="40"/>
                    </a:lnTo>
                    <a:lnTo>
                      <a:pt x="0" y="48"/>
                    </a:lnTo>
                    <a:lnTo>
                      <a:pt x="6" y="53"/>
                    </a:lnTo>
                    <a:lnTo>
                      <a:pt x="17" y="59"/>
                    </a:lnTo>
                    <a:lnTo>
                      <a:pt x="23" y="65"/>
                    </a:lnTo>
                    <a:lnTo>
                      <a:pt x="27" y="7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5196600" y="3355200"/>
                <a:ext cx="61920" cy="83520"/>
              </a:xfrm>
              <a:custGeom>
                <a:avLst/>
                <a:gdLst/>
                <a:ahLst/>
                <a:rect l="l" t="t" r="r" b="b"/>
                <a:pathLst>
                  <a:path w="190" h="267">
                    <a:moveTo>
                      <a:pt x="165" y="0"/>
                    </a:moveTo>
                    <a:lnTo>
                      <a:pt x="161" y="6"/>
                    </a:lnTo>
                    <a:lnTo>
                      <a:pt x="154" y="14"/>
                    </a:lnTo>
                    <a:lnTo>
                      <a:pt x="150" y="23"/>
                    </a:lnTo>
                    <a:lnTo>
                      <a:pt x="142" y="33"/>
                    </a:lnTo>
                    <a:lnTo>
                      <a:pt x="133" y="41"/>
                    </a:lnTo>
                    <a:lnTo>
                      <a:pt x="123" y="52"/>
                    </a:lnTo>
                    <a:lnTo>
                      <a:pt x="115" y="60"/>
                    </a:lnTo>
                    <a:lnTo>
                      <a:pt x="112" y="66"/>
                    </a:lnTo>
                    <a:lnTo>
                      <a:pt x="108" y="71"/>
                    </a:lnTo>
                    <a:lnTo>
                      <a:pt x="104" y="75"/>
                    </a:lnTo>
                    <a:lnTo>
                      <a:pt x="100" y="79"/>
                    </a:lnTo>
                    <a:lnTo>
                      <a:pt x="96" y="87"/>
                    </a:lnTo>
                    <a:lnTo>
                      <a:pt x="90" y="92"/>
                    </a:lnTo>
                    <a:lnTo>
                      <a:pt x="90" y="100"/>
                    </a:lnTo>
                    <a:lnTo>
                      <a:pt x="92" y="108"/>
                    </a:lnTo>
                    <a:lnTo>
                      <a:pt x="90" y="117"/>
                    </a:lnTo>
                    <a:lnTo>
                      <a:pt x="92" y="125"/>
                    </a:lnTo>
                    <a:lnTo>
                      <a:pt x="88" y="131"/>
                    </a:lnTo>
                    <a:lnTo>
                      <a:pt x="83" y="135"/>
                    </a:lnTo>
                    <a:lnTo>
                      <a:pt x="79" y="135"/>
                    </a:lnTo>
                    <a:lnTo>
                      <a:pt x="75" y="135"/>
                    </a:lnTo>
                    <a:lnTo>
                      <a:pt x="75" y="135"/>
                    </a:lnTo>
                    <a:lnTo>
                      <a:pt x="69" y="138"/>
                    </a:lnTo>
                    <a:lnTo>
                      <a:pt x="62" y="142"/>
                    </a:lnTo>
                    <a:lnTo>
                      <a:pt x="58" y="150"/>
                    </a:lnTo>
                    <a:lnTo>
                      <a:pt x="54" y="158"/>
                    </a:lnTo>
                    <a:lnTo>
                      <a:pt x="52" y="163"/>
                    </a:lnTo>
                    <a:lnTo>
                      <a:pt x="50" y="163"/>
                    </a:lnTo>
                    <a:lnTo>
                      <a:pt x="48" y="167"/>
                    </a:lnTo>
                    <a:lnTo>
                      <a:pt x="46" y="169"/>
                    </a:lnTo>
                    <a:lnTo>
                      <a:pt x="44" y="179"/>
                    </a:lnTo>
                    <a:lnTo>
                      <a:pt x="41" y="188"/>
                    </a:lnTo>
                    <a:lnTo>
                      <a:pt x="35" y="194"/>
                    </a:lnTo>
                    <a:lnTo>
                      <a:pt x="29" y="198"/>
                    </a:lnTo>
                    <a:lnTo>
                      <a:pt x="27" y="204"/>
                    </a:lnTo>
                    <a:lnTo>
                      <a:pt x="25" y="213"/>
                    </a:lnTo>
                    <a:lnTo>
                      <a:pt x="19" y="225"/>
                    </a:lnTo>
                    <a:lnTo>
                      <a:pt x="17" y="229"/>
                    </a:lnTo>
                    <a:lnTo>
                      <a:pt x="12" y="234"/>
                    </a:lnTo>
                    <a:lnTo>
                      <a:pt x="6" y="242"/>
                    </a:lnTo>
                    <a:lnTo>
                      <a:pt x="0" y="244"/>
                    </a:lnTo>
                    <a:lnTo>
                      <a:pt x="6" y="252"/>
                    </a:lnTo>
                    <a:lnTo>
                      <a:pt x="10" y="254"/>
                    </a:lnTo>
                    <a:lnTo>
                      <a:pt x="14" y="259"/>
                    </a:lnTo>
                    <a:lnTo>
                      <a:pt x="19" y="263"/>
                    </a:lnTo>
                    <a:lnTo>
                      <a:pt x="23" y="265"/>
                    </a:lnTo>
                    <a:lnTo>
                      <a:pt x="27" y="267"/>
                    </a:lnTo>
                    <a:lnTo>
                      <a:pt x="35" y="265"/>
                    </a:lnTo>
                    <a:lnTo>
                      <a:pt x="42" y="261"/>
                    </a:lnTo>
                    <a:lnTo>
                      <a:pt x="46" y="254"/>
                    </a:lnTo>
                    <a:lnTo>
                      <a:pt x="50" y="250"/>
                    </a:lnTo>
                    <a:lnTo>
                      <a:pt x="56" y="242"/>
                    </a:lnTo>
                    <a:lnTo>
                      <a:pt x="65" y="229"/>
                    </a:lnTo>
                    <a:lnTo>
                      <a:pt x="71" y="215"/>
                    </a:lnTo>
                    <a:lnTo>
                      <a:pt x="75" y="204"/>
                    </a:lnTo>
                    <a:lnTo>
                      <a:pt x="75" y="204"/>
                    </a:lnTo>
                    <a:lnTo>
                      <a:pt x="83" y="194"/>
                    </a:lnTo>
                    <a:lnTo>
                      <a:pt x="88" y="183"/>
                    </a:lnTo>
                    <a:lnTo>
                      <a:pt x="96" y="179"/>
                    </a:lnTo>
                    <a:lnTo>
                      <a:pt x="106" y="171"/>
                    </a:lnTo>
                    <a:lnTo>
                      <a:pt x="112" y="163"/>
                    </a:lnTo>
                    <a:lnTo>
                      <a:pt x="119" y="158"/>
                    </a:lnTo>
                    <a:lnTo>
                      <a:pt x="125" y="156"/>
                    </a:lnTo>
                    <a:lnTo>
                      <a:pt x="125" y="154"/>
                    </a:lnTo>
                    <a:lnTo>
                      <a:pt x="129" y="150"/>
                    </a:lnTo>
                    <a:lnTo>
                      <a:pt x="131" y="150"/>
                    </a:lnTo>
                    <a:lnTo>
                      <a:pt x="135" y="150"/>
                    </a:lnTo>
                    <a:lnTo>
                      <a:pt x="136" y="146"/>
                    </a:lnTo>
                    <a:lnTo>
                      <a:pt x="138" y="140"/>
                    </a:lnTo>
                    <a:lnTo>
                      <a:pt x="140" y="129"/>
                    </a:lnTo>
                    <a:lnTo>
                      <a:pt x="140" y="125"/>
                    </a:lnTo>
                    <a:lnTo>
                      <a:pt x="138" y="123"/>
                    </a:lnTo>
                    <a:lnTo>
                      <a:pt x="142" y="115"/>
                    </a:lnTo>
                    <a:lnTo>
                      <a:pt x="148" y="110"/>
                    </a:lnTo>
                    <a:lnTo>
                      <a:pt x="150" y="104"/>
                    </a:lnTo>
                    <a:lnTo>
                      <a:pt x="154" y="96"/>
                    </a:lnTo>
                    <a:lnTo>
                      <a:pt x="152" y="90"/>
                    </a:lnTo>
                    <a:lnTo>
                      <a:pt x="154" y="87"/>
                    </a:lnTo>
                    <a:lnTo>
                      <a:pt x="154" y="81"/>
                    </a:lnTo>
                    <a:lnTo>
                      <a:pt x="158" y="75"/>
                    </a:lnTo>
                    <a:lnTo>
                      <a:pt x="161" y="67"/>
                    </a:lnTo>
                    <a:lnTo>
                      <a:pt x="167" y="58"/>
                    </a:lnTo>
                    <a:lnTo>
                      <a:pt x="173" y="46"/>
                    </a:lnTo>
                    <a:lnTo>
                      <a:pt x="175" y="33"/>
                    </a:lnTo>
                    <a:lnTo>
                      <a:pt x="175" y="25"/>
                    </a:lnTo>
                    <a:lnTo>
                      <a:pt x="177" y="21"/>
                    </a:lnTo>
                    <a:lnTo>
                      <a:pt x="186" y="14"/>
                    </a:lnTo>
                    <a:lnTo>
                      <a:pt x="190" y="14"/>
                    </a:lnTo>
                    <a:lnTo>
                      <a:pt x="177" y="8"/>
                    </a:lnTo>
                    <a:lnTo>
                      <a:pt x="171" y="4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5179680" y="3342240"/>
                <a:ext cx="70200" cy="88560"/>
              </a:xfrm>
              <a:custGeom>
                <a:avLst/>
                <a:gdLst/>
                <a:ahLst/>
                <a:rect l="l" t="t" r="r" b="b"/>
                <a:pathLst>
                  <a:path w="217" h="284">
                    <a:moveTo>
                      <a:pt x="0" y="257"/>
                    </a:moveTo>
                    <a:lnTo>
                      <a:pt x="0" y="253"/>
                    </a:lnTo>
                    <a:lnTo>
                      <a:pt x="2" y="246"/>
                    </a:lnTo>
                    <a:lnTo>
                      <a:pt x="6" y="238"/>
                    </a:lnTo>
                    <a:lnTo>
                      <a:pt x="6" y="234"/>
                    </a:lnTo>
                    <a:lnTo>
                      <a:pt x="8" y="230"/>
                    </a:lnTo>
                    <a:lnTo>
                      <a:pt x="8" y="225"/>
                    </a:lnTo>
                    <a:lnTo>
                      <a:pt x="8" y="219"/>
                    </a:lnTo>
                    <a:lnTo>
                      <a:pt x="10" y="205"/>
                    </a:lnTo>
                    <a:lnTo>
                      <a:pt x="10" y="194"/>
                    </a:lnTo>
                    <a:lnTo>
                      <a:pt x="14" y="190"/>
                    </a:lnTo>
                    <a:lnTo>
                      <a:pt x="20" y="186"/>
                    </a:lnTo>
                    <a:lnTo>
                      <a:pt x="25" y="182"/>
                    </a:lnTo>
                    <a:lnTo>
                      <a:pt x="29" y="180"/>
                    </a:lnTo>
                    <a:lnTo>
                      <a:pt x="31" y="175"/>
                    </a:lnTo>
                    <a:lnTo>
                      <a:pt x="31" y="169"/>
                    </a:lnTo>
                    <a:lnTo>
                      <a:pt x="33" y="163"/>
                    </a:lnTo>
                    <a:lnTo>
                      <a:pt x="39" y="155"/>
                    </a:lnTo>
                    <a:lnTo>
                      <a:pt x="46" y="150"/>
                    </a:lnTo>
                    <a:lnTo>
                      <a:pt x="52" y="146"/>
                    </a:lnTo>
                    <a:lnTo>
                      <a:pt x="56" y="146"/>
                    </a:lnTo>
                    <a:lnTo>
                      <a:pt x="62" y="146"/>
                    </a:lnTo>
                    <a:lnTo>
                      <a:pt x="62" y="146"/>
                    </a:lnTo>
                    <a:lnTo>
                      <a:pt x="71" y="138"/>
                    </a:lnTo>
                    <a:lnTo>
                      <a:pt x="77" y="129"/>
                    </a:lnTo>
                    <a:lnTo>
                      <a:pt x="81" y="125"/>
                    </a:lnTo>
                    <a:lnTo>
                      <a:pt x="83" y="119"/>
                    </a:lnTo>
                    <a:lnTo>
                      <a:pt x="87" y="117"/>
                    </a:lnTo>
                    <a:lnTo>
                      <a:pt x="94" y="117"/>
                    </a:lnTo>
                    <a:lnTo>
                      <a:pt x="98" y="115"/>
                    </a:lnTo>
                    <a:lnTo>
                      <a:pt x="102" y="109"/>
                    </a:lnTo>
                    <a:lnTo>
                      <a:pt x="104" y="102"/>
                    </a:lnTo>
                    <a:lnTo>
                      <a:pt x="106" y="88"/>
                    </a:lnTo>
                    <a:lnTo>
                      <a:pt x="104" y="75"/>
                    </a:lnTo>
                    <a:lnTo>
                      <a:pt x="100" y="63"/>
                    </a:lnTo>
                    <a:lnTo>
                      <a:pt x="96" y="50"/>
                    </a:lnTo>
                    <a:lnTo>
                      <a:pt x="94" y="36"/>
                    </a:lnTo>
                    <a:lnTo>
                      <a:pt x="93" y="19"/>
                    </a:lnTo>
                    <a:lnTo>
                      <a:pt x="93" y="13"/>
                    </a:lnTo>
                    <a:lnTo>
                      <a:pt x="98" y="15"/>
                    </a:lnTo>
                    <a:lnTo>
                      <a:pt x="102" y="15"/>
                    </a:lnTo>
                    <a:lnTo>
                      <a:pt x="106" y="15"/>
                    </a:lnTo>
                    <a:lnTo>
                      <a:pt x="108" y="15"/>
                    </a:lnTo>
                    <a:lnTo>
                      <a:pt x="114" y="13"/>
                    </a:lnTo>
                    <a:lnTo>
                      <a:pt x="117" y="8"/>
                    </a:lnTo>
                    <a:lnTo>
                      <a:pt x="123" y="0"/>
                    </a:lnTo>
                    <a:lnTo>
                      <a:pt x="131" y="0"/>
                    </a:lnTo>
                    <a:lnTo>
                      <a:pt x="140" y="4"/>
                    </a:lnTo>
                    <a:lnTo>
                      <a:pt x="156" y="11"/>
                    </a:lnTo>
                    <a:lnTo>
                      <a:pt x="194" y="33"/>
                    </a:lnTo>
                    <a:lnTo>
                      <a:pt x="200" y="33"/>
                    </a:lnTo>
                    <a:lnTo>
                      <a:pt x="208" y="35"/>
                    </a:lnTo>
                    <a:lnTo>
                      <a:pt x="213" y="38"/>
                    </a:lnTo>
                    <a:lnTo>
                      <a:pt x="217" y="40"/>
                    </a:lnTo>
                    <a:lnTo>
                      <a:pt x="213" y="46"/>
                    </a:lnTo>
                    <a:lnTo>
                      <a:pt x="206" y="54"/>
                    </a:lnTo>
                    <a:lnTo>
                      <a:pt x="202" y="63"/>
                    </a:lnTo>
                    <a:lnTo>
                      <a:pt x="194" y="73"/>
                    </a:lnTo>
                    <a:lnTo>
                      <a:pt x="185" y="81"/>
                    </a:lnTo>
                    <a:lnTo>
                      <a:pt x="175" y="92"/>
                    </a:lnTo>
                    <a:lnTo>
                      <a:pt x="167" y="100"/>
                    </a:lnTo>
                    <a:lnTo>
                      <a:pt x="164" y="106"/>
                    </a:lnTo>
                    <a:lnTo>
                      <a:pt x="160" y="111"/>
                    </a:lnTo>
                    <a:lnTo>
                      <a:pt x="156" y="115"/>
                    </a:lnTo>
                    <a:lnTo>
                      <a:pt x="152" y="119"/>
                    </a:lnTo>
                    <a:lnTo>
                      <a:pt x="148" y="127"/>
                    </a:lnTo>
                    <a:lnTo>
                      <a:pt x="142" y="132"/>
                    </a:lnTo>
                    <a:lnTo>
                      <a:pt x="142" y="140"/>
                    </a:lnTo>
                    <a:lnTo>
                      <a:pt x="144" y="148"/>
                    </a:lnTo>
                    <a:lnTo>
                      <a:pt x="142" y="157"/>
                    </a:lnTo>
                    <a:lnTo>
                      <a:pt x="144" y="165"/>
                    </a:lnTo>
                    <a:lnTo>
                      <a:pt x="140" y="171"/>
                    </a:lnTo>
                    <a:lnTo>
                      <a:pt x="135" y="175"/>
                    </a:lnTo>
                    <a:lnTo>
                      <a:pt x="131" y="175"/>
                    </a:lnTo>
                    <a:lnTo>
                      <a:pt x="127" y="175"/>
                    </a:lnTo>
                    <a:lnTo>
                      <a:pt x="127" y="175"/>
                    </a:lnTo>
                    <a:lnTo>
                      <a:pt x="121" y="178"/>
                    </a:lnTo>
                    <a:lnTo>
                      <a:pt x="114" y="182"/>
                    </a:lnTo>
                    <a:lnTo>
                      <a:pt x="110" y="190"/>
                    </a:lnTo>
                    <a:lnTo>
                      <a:pt x="106" y="198"/>
                    </a:lnTo>
                    <a:lnTo>
                      <a:pt x="104" y="203"/>
                    </a:lnTo>
                    <a:lnTo>
                      <a:pt x="102" y="203"/>
                    </a:lnTo>
                    <a:lnTo>
                      <a:pt x="100" y="207"/>
                    </a:lnTo>
                    <a:lnTo>
                      <a:pt x="98" y="209"/>
                    </a:lnTo>
                    <a:lnTo>
                      <a:pt x="96" y="219"/>
                    </a:lnTo>
                    <a:lnTo>
                      <a:pt x="93" y="228"/>
                    </a:lnTo>
                    <a:lnTo>
                      <a:pt x="87" y="234"/>
                    </a:lnTo>
                    <a:lnTo>
                      <a:pt x="81" y="238"/>
                    </a:lnTo>
                    <a:lnTo>
                      <a:pt x="79" y="244"/>
                    </a:lnTo>
                    <a:lnTo>
                      <a:pt x="77" y="253"/>
                    </a:lnTo>
                    <a:lnTo>
                      <a:pt x="71" y="265"/>
                    </a:lnTo>
                    <a:lnTo>
                      <a:pt x="69" y="269"/>
                    </a:lnTo>
                    <a:lnTo>
                      <a:pt x="64" y="274"/>
                    </a:lnTo>
                    <a:lnTo>
                      <a:pt x="58" y="282"/>
                    </a:lnTo>
                    <a:lnTo>
                      <a:pt x="52" y="284"/>
                    </a:lnTo>
                    <a:lnTo>
                      <a:pt x="46" y="282"/>
                    </a:lnTo>
                    <a:lnTo>
                      <a:pt x="41" y="278"/>
                    </a:lnTo>
                    <a:lnTo>
                      <a:pt x="35" y="276"/>
                    </a:lnTo>
                    <a:lnTo>
                      <a:pt x="31" y="278"/>
                    </a:lnTo>
                    <a:lnTo>
                      <a:pt x="27" y="274"/>
                    </a:lnTo>
                    <a:lnTo>
                      <a:pt x="23" y="271"/>
                    </a:lnTo>
                    <a:lnTo>
                      <a:pt x="20" y="269"/>
                    </a:lnTo>
                    <a:lnTo>
                      <a:pt x="14" y="267"/>
                    </a:lnTo>
                    <a:lnTo>
                      <a:pt x="8" y="261"/>
                    </a:lnTo>
                    <a:lnTo>
                      <a:pt x="4" y="259"/>
                    </a:lnTo>
                    <a:lnTo>
                      <a:pt x="0" y="25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5155560" y="3345480"/>
                <a:ext cx="58320" cy="77400"/>
              </a:xfrm>
              <a:custGeom>
                <a:avLst/>
                <a:gdLst/>
                <a:ahLst/>
                <a:rect l="l" t="t" r="r" b="b"/>
                <a:pathLst>
                  <a:path w="186" h="247">
                    <a:moveTo>
                      <a:pt x="40" y="161"/>
                    </a:moveTo>
                    <a:lnTo>
                      <a:pt x="48" y="157"/>
                    </a:lnTo>
                    <a:lnTo>
                      <a:pt x="52" y="155"/>
                    </a:lnTo>
                    <a:lnTo>
                      <a:pt x="57" y="151"/>
                    </a:lnTo>
                    <a:lnTo>
                      <a:pt x="63" y="149"/>
                    </a:lnTo>
                    <a:lnTo>
                      <a:pt x="69" y="147"/>
                    </a:lnTo>
                    <a:lnTo>
                      <a:pt x="73" y="147"/>
                    </a:lnTo>
                    <a:lnTo>
                      <a:pt x="75" y="145"/>
                    </a:lnTo>
                    <a:lnTo>
                      <a:pt x="78" y="149"/>
                    </a:lnTo>
                    <a:lnTo>
                      <a:pt x="80" y="147"/>
                    </a:lnTo>
                    <a:lnTo>
                      <a:pt x="80" y="145"/>
                    </a:lnTo>
                    <a:lnTo>
                      <a:pt x="80" y="142"/>
                    </a:lnTo>
                    <a:lnTo>
                      <a:pt x="82" y="138"/>
                    </a:lnTo>
                    <a:lnTo>
                      <a:pt x="82" y="130"/>
                    </a:lnTo>
                    <a:lnTo>
                      <a:pt x="84" y="126"/>
                    </a:lnTo>
                    <a:lnTo>
                      <a:pt x="84" y="119"/>
                    </a:lnTo>
                    <a:lnTo>
                      <a:pt x="90" y="115"/>
                    </a:lnTo>
                    <a:lnTo>
                      <a:pt x="98" y="107"/>
                    </a:lnTo>
                    <a:lnTo>
                      <a:pt x="105" y="107"/>
                    </a:lnTo>
                    <a:lnTo>
                      <a:pt x="111" y="105"/>
                    </a:lnTo>
                    <a:lnTo>
                      <a:pt x="117" y="99"/>
                    </a:lnTo>
                    <a:lnTo>
                      <a:pt x="121" y="92"/>
                    </a:lnTo>
                    <a:lnTo>
                      <a:pt x="125" y="84"/>
                    </a:lnTo>
                    <a:lnTo>
                      <a:pt x="123" y="78"/>
                    </a:lnTo>
                    <a:lnTo>
                      <a:pt x="125" y="76"/>
                    </a:lnTo>
                    <a:lnTo>
                      <a:pt x="128" y="74"/>
                    </a:lnTo>
                    <a:lnTo>
                      <a:pt x="132" y="71"/>
                    </a:lnTo>
                    <a:lnTo>
                      <a:pt x="130" y="65"/>
                    </a:lnTo>
                    <a:lnTo>
                      <a:pt x="134" y="61"/>
                    </a:lnTo>
                    <a:lnTo>
                      <a:pt x="140" y="59"/>
                    </a:lnTo>
                    <a:lnTo>
                      <a:pt x="142" y="53"/>
                    </a:lnTo>
                    <a:lnTo>
                      <a:pt x="142" y="49"/>
                    </a:lnTo>
                    <a:lnTo>
                      <a:pt x="138" y="40"/>
                    </a:lnTo>
                    <a:lnTo>
                      <a:pt x="136" y="34"/>
                    </a:lnTo>
                    <a:lnTo>
                      <a:pt x="132" y="28"/>
                    </a:lnTo>
                    <a:lnTo>
                      <a:pt x="128" y="23"/>
                    </a:lnTo>
                    <a:lnTo>
                      <a:pt x="126" y="17"/>
                    </a:lnTo>
                    <a:lnTo>
                      <a:pt x="123" y="9"/>
                    </a:lnTo>
                    <a:lnTo>
                      <a:pt x="123" y="5"/>
                    </a:lnTo>
                    <a:lnTo>
                      <a:pt x="130" y="3"/>
                    </a:lnTo>
                    <a:lnTo>
                      <a:pt x="132" y="5"/>
                    </a:lnTo>
                    <a:lnTo>
                      <a:pt x="138" y="7"/>
                    </a:lnTo>
                    <a:lnTo>
                      <a:pt x="144" y="9"/>
                    </a:lnTo>
                    <a:lnTo>
                      <a:pt x="149" y="7"/>
                    </a:lnTo>
                    <a:lnTo>
                      <a:pt x="153" y="5"/>
                    </a:lnTo>
                    <a:lnTo>
                      <a:pt x="159" y="5"/>
                    </a:lnTo>
                    <a:lnTo>
                      <a:pt x="163" y="0"/>
                    </a:lnTo>
                    <a:lnTo>
                      <a:pt x="165" y="0"/>
                    </a:lnTo>
                    <a:lnTo>
                      <a:pt x="169" y="1"/>
                    </a:lnTo>
                    <a:lnTo>
                      <a:pt x="173" y="3"/>
                    </a:lnTo>
                    <a:lnTo>
                      <a:pt x="173" y="9"/>
                    </a:lnTo>
                    <a:lnTo>
                      <a:pt x="174" y="26"/>
                    </a:lnTo>
                    <a:lnTo>
                      <a:pt x="176" y="40"/>
                    </a:lnTo>
                    <a:lnTo>
                      <a:pt x="180" y="53"/>
                    </a:lnTo>
                    <a:lnTo>
                      <a:pt x="184" y="65"/>
                    </a:lnTo>
                    <a:lnTo>
                      <a:pt x="186" y="78"/>
                    </a:lnTo>
                    <a:lnTo>
                      <a:pt x="184" y="92"/>
                    </a:lnTo>
                    <a:lnTo>
                      <a:pt x="182" y="99"/>
                    </a:lnTo>
                    <a:lnTo>
                      <a:pt x="178" y="105"/>
                    </a:lnTo>
                    <a:lnTo>
                      <a:pt x="174" y="107"/>
                    </a:lnTo>
                    <a:lnTo>
                      <a:pt x="167" y="107"/>
                    </a:lnTo>
                    <a:lnTo>
                      <a:pt x="163" y="109"/>
                    </a:lnTo>
                    <a:lnTo>
                      <a:pt x="161" y="115"/>
                    </a:lnTo>
                    <a:lnTo>
                      <a:pt x="157" y="119"/>
                    </a:lnTo>
                    <a:lnTo>
                      <a:pt x="151" y="128"/>
                    </a:lnTo>
                    <a:lnTo>
                      <a:pt x="142" y="136"/>
                    </a:lnTo>
                    <a:lnTo>
                      <a:pt x="142" y="136"/>
                    </a:lnTo>
                    <a:lnTo>
                      <a:pt x="136" y="136"/>
                    </a:lnTo>
                    <a:lnTo>
                      <a:pt x="132" y="136"/>
                    </a:lnTo>
                    <a:lnTo>
                      <a:pt x="126" y="140"/>
                    </a:lnTo>
                    <a:lnTo>
                      <a:pt x="119" y="145"/>
                    </a:lnTo>
                    <a:lnTo>
                      <a:pt x="113" y="153"/>
                    </a:lnTo>
                    <a:lnTo>
                      <a:pt x="111" y="159"/>
                    </a:lnTo>
                    <a:lnTo>
                      <a:pt x="111" y="165"/>
                    </a:lnTo>
                    <a:lnTo>
                      <a:pt x="109" y="170"/>
                    </a:lnTo>
                    <a:lnTo>
                      <a:pt x="105" y="172"/>
                    </a:lnTo>
                    <a:lnTo>
                      <a:pt x="100" y="176"/>
                    </a:lnTo>
                    <a:lnTo>
                      <a:pt x="94" y="180"/>
                    </a:lnTo>
                    <a:lnTo>
                      <a:pt x="90" y="184"/>
                    </a:lnTo>
                    <a:lnTo>
                      <a:pt x="90" y="195"/>
                    </a:lnTo>
                    <a:lnTo>
                      <a:pt x="88" y="209"/>
                    </a:lnTo>
                    <a:lnTo>
                      <a:pt x="88" y="215"/>
                    </a:lnTo>
                    <a:lnTo>
                      <a:pt x="88" y="220"/>
                    </a:lnTo>
                    <a:lnTo>
                      <a:pt x="86" y="224"/>
                    </a:lnTo>
                    <a:lnTo>
                      <a:pt x="86" y="228"/>
                    </a:lnTo>
                    <a:lnTo>
                      <a:pt x="82" y="236"/>
                    </a:lnTo>
                    <a:lnTo>
                      <a:pt x="80" y="243"/>
                    </a:lnTo>
                    <a:lnTo>
                      <a:pt x="80" y="247"/>
                    </a:lnTo>
                    <a:lnTo>
                      <a:pt x="71" y="247"/>
                    </a:lnTo>
                    <a:lnTo>
                      <a:pt x="65" y="245"/>
                    </a:lnTo>
                    <a:lnTo>
                      <a:pt x="57" y="243"/>
                    </a:lnTo>
                    <a:lnTo>
                      <a:pt x="50" y="243"/>
                    </a:lnTo>
                    <a:lnTo>
                      <a:pt x="42" y="236"/>
                    </a:lnTo>
                    <a:lnTo>
                      <a:pt x="34" y="232"/>
                    </a:lnTo>
                    <a:lnTo>
                      <a:pt x="32" y="228"/>
                    </a:lnTo>
                    <a:lnTo>
                      <a:pt x="25" y="224"/>
                    </a:lnTo>
                    <a:lnTo>
                      <a:pt x="15" y="220"/>
                    </a:lnTo>
                    <a:lnTo>
                      <a:pt x="11" y="218"/>
                    </a:lnTo>
                    <a:lnTo>
                      <a:pt x="4" y="216"/>
                    </a:lnTo>
                    <a:lnTo>
                      <a:pt x="0" y="213"/>
                    </a:lnTo>
                    <a:lnTo>
                      <a:pt x="2" y="207"/>
                    </a:lnTo>
                    <a:lnTo>
                      <a:pt x="2" y="203"/>
                    </a:lnTo>
                    <a:lnTo>
                      <a:pt x="7" y="199"/>
                    </a:lnTo>
                    <a:lnTo>
                      <a:pt x="11" y="193"/>
                    </a:lnTo>
                    <a:lnTo>
                      <a:pt x="17" y="190"/>
                    </a:lnTo>
                    <a:lnTo>
                      <a:pt x="23" y="188"/>
                    </a:lnTo>
                    <a:lnTo>
                      <a:pt x="29" y="184"/>
                    </a:lnTo>
                    <a:lnTo>
                      <a:pt x="34" y="178"/>
                    </a:lnTo>
                    <a:lnTo>
                      <a:pt x="36" y="172"/>
                    </a:lnTo>
                    <a:lnTo>
                      <a:pt x="40" y="163"/>
                    </a:lnTo>
                    <a:lnTo>
                      <a:pt x="40" y="16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600" bIns="30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5167440" y="3347280"/>
                <a:ext cx="32400" cy="48600"/>
              </a:xfrm>
              <a:custGeom>
                <a:avLst/>
                <a:gdLst/>
                <a:ahLst/>
                <a:rect l="l" t="t" r="r" b="b"/>
                <a:pathLst>
                  <a:path w="104" h="156">
                    <a:moveTo>
                      <a:pt x="6" y="125"/>
                    </a:moveTo>
                    <a:lnTo>
                      <a:pt x="8" y="123"/>
                    </a:lnTo>
                    <a:lnTo>
                      <a:pt x="8" y="123"/>
                    </a:lnTo>
                    <a:lnTo>
                      <a:pt x="10" y="119"/>
                    </a:lnTo>
                    <a:lnTo>
                      <a:pt x="12" y="114"/>
                    </a:lnTo>
                    <a:lnTo>
                      <a:pt x="14" y="106"/>
                    </a:lnTo>
                    <a:lnTo>
                      <a:pt x="17" y="98"/>
                    </a:lnTo>
                    <a:lnTo>
                      <a:pt x="19" y="89"/>
                    </a:lnTo>
                    <a:lnTo>
                      <a:pt x="21" y="83"/>
                    </a:lnTo>
                    <a:lnTo>
                      <a:pt x="25" y="79"/>
                    </a:lnTo>
                    <a:lnTo>
                      <a:pt x="29" y="75"/>
                    </a:lnTo>
                    <a:lnTo>
                      <a:pt x="37" y="73"/>
                    </a:lnTo>
                    <a:lnTo>
                      <a:pt x="42" y="69"/>
                    </a:lnTo>
                    <a:lnTo>
                      <a:pt x="48" y="68"/>
                    </a:lnTo>
                    <a:lnTo>
                      <a:pt x="52" y="64"/>
                    </a:lnTo>
                    <a:lnTo>
                      <a:pt x="54" y="60"/>
                    </a:lnTo>
                    <a:lnTo>
                      <a:pt x="58" y="56"/>
                    </a:lnTo>
                    <a:lnTo>
                      <a:pt x="58" y="52"/>
                    </a:lnTo>
                    <a:lnTo>
                      <a:pt x="60" y="46"/>
                    </a:lnTo>
                    <a:lnTo>
                      <a:pt x="62" y="41"/>
                    </a:lnTo>
                    <a:lnTo>
                      <a:pt x="60" y="33"/>
                    </a:lnTo>
                    <a:lnTo>
                      <a:pt x="58" y="27"/>
                    </a:lnTo>
                    <a:lnTo>
                      <a:pt x="58" y="21"/>
                    </a:lnTo>
                    <a:lnTo>
                      <a:pt x="60" y="18"/>
                    </a:lnTo>
                    <a:lnTo>
                      <a:pt x="60" y="14"/>
                    </a:lnTo>
                    <a:lnTo>
                      <a:pt x="60" y="10"/>
                    </a:lnTo>
                    <a:lnTo>
                      <a:pt x="60" y="6"/>
                    </a:lnTo>
                    <a:lnTo>
                      <a:pt x="60" y="6"/>
                    </a:lnTo>
                    <a:lnTo>
                      <a:pt x="65" y="4"/>
                    </a:lnTo>
                    <a:lnTo>
                      <a:pt x="73" y="2"/>
                    </a:lnTo>
                    <a:lnTo>
                      <a:pt x="79" y="0"/>
                    </a:lnTo>
                    <a:lnTo>
                      <a:pt x="83" y="2"/>
                    </a:lnTo>
                    <a:lnTo>
                      <a:pt x="85" y="0"/>
                    </a:lnTo>
                    <a:lnTo>
                      <a:pt x="85" y="4"/>
                    </a:lnTo>
                    <a:lnTo>
                      <a:pt x="88" y="12"/>
                    </a:lnTo>
                    <a:lnTo>
                      <a:pt x="90" y="18"/>
                    </a:lnTo>
                    <a:lnTo>
                      <a:pt x="94" y="23"/>
                    </a:lnTo>
                    <a:lnTo>
                      <a:pt x="98" y="29"/>
                    </a:lnTo>
                    <a:lnTo>
                      <a:pt x="100" y="35"/>
                    </a:lnTo>
                    <a:lnTo>
                      <a:pt x="104" y="44"/>
                    </a:lnTo>
                    <a:lnTo>
                      <a:pt x="104" y="48"/>
                    </a:lnTo>
                    <a:lnTo>
                      <a:pt x="102" y="54"/>
                    </a:lnTo>
                    <a:lnTo>
                      <a:pt x="96" y="56"/>
                    </a:lnTo>
                    <a:lnTo>
                      <a:pt x="92" y="60"/>
                    </a:lnTo>
                    <a:lnTo>
                      <a:pt x="94" y="66"/>
                    </a:lnTo>
                    <a:lnTo>
                      <a:pt x="90" y="69"/>
                    </a:lnTo>
                    <a:lnTo>
                      <a:pt x="87" y="71"/>
                    </a:lnTo>
                    <a:lnTo>
                      <a:pt x="85" y="73"/>
                    </a:lnTo>
                    <a:lnTo>
                      <a:pt x="87" y="79"/>
                    </a:lnTo>
                    <a:lnTo>
                      <a:pt x="83" y="87"/>
                    </a:lnTo>
                    <a:lnTo>
                      <a:pt x="79" y="94"/>
                    </a:lnTo>
                    <a:lnTo>
                      <a:pt x="73" y="100"/>
                    </a:lnTo>
                    <a:lnTo>
                      <a:pt x="67" y="102"/>
                    </a:lnTo>
                    <a:lnTo>
                      <a:pt x="60" y="102"/>
                    </a:lnTo>
                    <a:lnTo>
                      <a:pt x="52" y="110"/>
                    </a:lnTo>
                    <a:lnTo>
                      <a:pt x="46" y="114"/>
                    </a:lnTo>
                    <a:lnTo>
                      <a:pt x="46" y="121"/>
                    </a:lnTo>
                    <a:lnTo>
                      <a:pt x="44" y="125"/>
                    </a:lnTo>
                    <a:lnTo>
                      <a:pt x="44" y="133"/>
                    </a:lnTo>
                    <a:lnTo>
                      <a:pt x="42" y="137"/>
                    </a:lnTo>
                    <a:lnTo>
                      <a:pt x="42" y="140"/>
                    </a:lnTo>
                    <a:lnTo>
                      <a:pt x="42" y="142"/>
                    </a:lnTo>
                    <a:lnTo>
                      <a:pt x="40" y="144"/>
                    </a:lnTo>
                    <a:lnTo>
                      <a:pt x="37" y="140"/>
                    </a:lnTo>
                    <a:lnTo>
                      <a:pt x="35" y="142"/>
                    </a:lnTo>
                    <a:lnTo>
                      <a:pt x="31" y="142"/>
                    </a:lnTo>
                    <a:lnTo>
                      <a:pt x="25" y="144"/>
                    </a:lnTo>
                    <a:lnTo>
                      <a:pt x="19" y="146"/>
                    </a:lnTo>
                    <a:lnTo>
                      <a:pt x="14" y="150"/>
                    </a:lnTo>
                    <a:lnTo>
                      <a:pt x="10" y="152"/>
                    </a:lnTo>
                    <a:lnTo>
                      <a:pt x="2" y="156"/>
                    </a:lnTo>
                    <a:lnTo>
                      <a:pt x="2" y="150"/>
                    </a:lnTo>
                    <a:lnTo>
                      <a:pt x="0" y="142"/>
                    </a:lnTo>
                    <a:lnTo>
                      <a:pt x="2" y="135"/>
                    </a:lnTo>
                    <a:lnTo>
                      <a:pt x="4" y="127"/>
                    </a:lnTo>
                    <a:lnTo>
                      <a:pt x="6" y="12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5176080" y="3428280"/>
                <a:ext cx="22320" cy="59760"/>
              </a:xfrm>
              <a:custGeom>
                <a:avLst/>
                <a:gdLst/>
                <a:ahLst/>
                <a:rect l="l" t="t" r="r" b="b"/>
                <a:pathLst>
                  <a:path w="73" h="193">
                    <a:moveTo>
                      <a:pt x="0" y="174"/>
                    </a:moveTo>
                    <a:lnTo>
                      <a:pt x="4" y="167"/>
                    </a:lnTo>
                    <a:lnTo>
                      <a:pt x="8" y="159"/>
                    </a:lnTo>
                    <a:lnTo>
                      <a:pt x="13" y="153"/>
                    </a:lnTo>
                    <a:lnTo>
                      <a:pt x="19" y="140"/>
                    </a:lnTo>
                    <a:lnTo>
                      <a:pt x="25" y="126"/>
                    </a:lnTo>
                    <a:lnTo>
                      <a:pt x="25" y="113"/>
                    </a:lnTo>
                    <a:lnTo>
                      <a:pt x="21" y="101"/>
                    </a:lnTo>
                    <a:lnTo>
                      <a:pt x="19" y="90"/>
                    </a:lnTo>
                    <a:lnTo>
                      <a:pt x="17" y="78"/>
                    </a:lnTo>
                    <a:lnTo>
                      <a:pt x="21" y="73"/>
                    </a:lnTo>
                    <a:lnTo>
                      <a:pt x="21" y="65"/>
                    </a:lnTo>
                    <a:lnTo>
                      <a:pt x="23" y="53"/>
                    </a:lnTo>
                    <a:lnTo>
                      <a:pt x="23" y="40"/>
                    </a:lnTo>
                    <a:lnTo>
                      <a:pt x="23" y="28"/>
                    </a:lnTo>
                    <a:lnTo>
                      <a:pt x="27" y="17"/>
                    </a:lnTo>
                    <a:lnTo>
                      <a:pt x="31" y="7"/>
                    </a:lnTo>
                    <a:lnTo>
                      <a:pt x="37" y="2"/>
                    </a:lnTo>
                    <a:lnTo>
                      <a:pt x="38" y="0"/>
                    </a:lnTo>
                    <a:lnTo>
                      <a:pt x="42" y="3"/>
                    </a:lnTo>
                    <a:lnTo>
                      <a:pt x="46" y="7"/>
                    </a:lnTo>
                    <a:lnTo>
                      <a:pt x="50" y="5"/>
                    </a:lnTo>
                    <a:lnTo>
                      <a:pt x="56" y="7"/>
                    </a:lnTo>
                    <a:lnTo>
                      <a:pt x="61" y="11"/>
                    </a:lnTo>
                    <a:lnTo>
                      <a:pt x="67" y="13"/>
                    </a:lnTo>
                    <a:lnTo>
                      <a:pt x="73" y="21"/>
                    </a:lnTo>
                    <a:lnTo>
                      <a:pt x="69" y="26"/>
                    </a:lnTo>
                    <a:lnTo>
                      <a:pt x="71" y="28"/>
                    </a:lnTo>
                    <a:lnTo>
                      <a:pt x="71" y="32"/>
                    </a:lnTo>
                    <a:lnTo>
                      <a:pt x="73" y="38"/>
                    </a:lnTo>
                    <a:lnTo>
                      <a:pt x="73" y="48"/>
                    </a:lnTo>
                    <a:lnTo>
                      <a:pt x="73" y="57"/>
                    </a:lnTo>
                    <a:lnTo>
                      <a:pt x="67" y="65"/>
                    </a:lnTo>
                    <a:lnTo>
                      <a:pt x="63" y="73"/>
                    </a:lnTo>
                    <a:lnTo>
                      <a:pt x="61" y="78"/>
                    </a:lnTo>
                    <a:lnTo>
                      <a:pt x="61" y="86"/>
                    </a:lnTo>
                    <a:lnTo>
                      <a:pt x="61" y="92"/>
                    </a:lnTo>
                    <a:lnTo>
                      <a:pt x="61" y="99"/>
                    </a:lnTo>
                    <a:lnTo>
                      <a:pt x="61" y="109"/>
                    </a:lnTo>
                    <a:lnTo>
                      <a:pt x="61" y="122"/>
                    </a:lnTo>
                    <a:lnTo>
                      <a:pt x="60" y="136"/>
                    </a:lnTo>
                    <a:lnTo>
                      <a:pt x="58" y="144"/>
                    </a:lnTo>
                    <a:lnTo>
                      <a:pt x="56" y="151"/>
                    </a:lnTo>
                    <a:lnTo>
                      <a:pt x="58" y="159"/>
                    </a:lnTo>
                    <a:lnTo>
                      <a:pt x="60" y="167"/>
                    </a:lnTo>
                    <a:lnTo>
                      <a:pt x="58" y="172"/>
                    </a:lnTo>
                    <a:lnTo>
                      <a:pt x="52" y="180"/>
                    </a:lnTo>
                    <a:lnTo>
                      <a:pt x="52" y="186"/>
                    </a:lnTo>
                    <a:lnTo>
                      <a:pt x="50" y="188"/>
                    </a:lnTo>
                    <a:lnTo>
                      <a:pt x="46" y="193"/>
                    </a:lnTo>
                    <a:lnTo>
                      <a:pt x="38" y="190"/>
                    </a:lnTo>
                    <a:lnTo>
                      <a:pt x="31" y="192"/>
                    </a:lnTo>
                    <a:lnTo>
                      <a:pt x="27" y="192"/>
                    </a:lnTo>
                    <a:lnTo>
                      <a:pt x="23" y="188"/>
                    </a:lnTo>
                    <a:lnTo>
                      <a:pt x="19" y="188"/>
                    </a:lnTo>
                    <a:lnTo>
                      <a:pt x="17" y="186"/>
                    </a:lnTo>
                    <a:lnTo>
                      <a:pt x="15" y="180"/>
                    </a:lnTo>
                    <a:lnTo>
                      <a:pt x="15" y="174"/>
                    </a:lnTo>
                    <a:lnTo>
                      <a:pt x="13" y="174"/>
                    </a:lnTo>
                    <a:lnTo>
                      <a:pt x="6" y="174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5166000" y="3423240"/>
                <a:ext cx="21960" cy="61560"/>
              </a:xfrm>
              <a:custGeom>
                <a:avLst/>
                <a:gdLst/>
                <a:ahLst/>
                <a:rect l="l" t="t" r="r" b="b"/>
                <a:pathLst>
                  <a:path w="71" h="196">
                    <a:moveTo>
                      <a:pt x="2" y="196"/>
                    </a:moveTo>
                    <a:lnTo>
                      <a:pt x="0" y="192"/>
                    </a:lnTo>
                    <a:lnTo>
                      <a:pt x="0" y="186"/>
                    </a:lnTo>
                    <a:lnTo>
                      <a:pt x="2" y="181"/>
                    </a:lnTo>
                    <a:lnTo>
                      <a:pt x="2" y="177"/>
                    </a:lnTo>
                    <a:lnTo>
                      <a:pt x="2" y="175"/>
                    </a:lnTo>
                    <a:lnTo>
                      <a:pt x="4" y="177"/>
                    </a:lnTo>
                    <a:lnTo>
                      <a:pt x="6" y="175"/>
                    </a:lnTo>
                    <a:lnTo>
                      <a:pt x="8" y="173"/>
                    </a:lnTo>
                    <a:lnTo>
                      <a:pt x="10" y="169"/>
                    </a:lnTo>
                    <a:lnTo>
                      <a:pt x="12" y="165"/>
                    </a:lnTo>
                    <a:lnTo>
                      <a:pt x="14" y="158"/>
                    </a:lnTo>
                    <a:lnTo>
                      <a:pt x="16" y="152"/>
                    </a:lnTo>
                    <a:lnTo>
                      <a:pt x="14" y="146"/>
                    </a:lnTo>
                    <a:lnTo>
                      <a:pt x="16" y="133"/>
                    </a:lnTo>
                    <a:lnTo>
                      <a:pt x="20" y="125"/>
                    </a:lnTo>
                    <a:lnTo>
                      <a:pt x="22" y="117"/>
                    </a:lnTo>
                    <a:lnTo>
                      <a:pt x="25" y="113"/>
                    </a:lnTo>
                    <a:lnTo>
                      <a:pt x="27" y="110"/>
                    </a:lnTo>
                    <a:lnTo>
                      <a:pt x="27" y="106"/>
                    </a:lnTo>
                    <a:lnTo>
                      <a:pt x="29" y="98"/>
                    </a:lnTo>
                    <a:lnTo>
                      <a:pt x="29" y="90"/>
                    </a:lnTo>
                    <a:lnTo>
                      <a:pt x="27" y="85"/>
                    </a:lnTo>
                    <a:lnTo>
                      <a:pt x="29" y="81"/>
                    </a:lnTo>
                    <a:lnTo>
                      <a:pt x="31" y="77"/>
                    </a:lnTo>
                    <a:lnTo>
                      <a:pt x="33" y="71"/>
                    </a:lnTo>
                    <a:lnTo>
                      <a:pt x="29" y="67"/>
                    </a:lnTo>
                    <a:lnTo>
                      <a:pt x="27" y="60"/>
                    </a:lnTo>
                    <a:lnTo>
                      <a:pt x="29" y="56"/>
                    </a:lnTo>
                    <a:lnTo>
                      <a:pt x="29" y="52"/>
                    </a:lnTo>
                    <a:lnTo>
                      <a:pt x="29" y="46"/>
                    </a:lnTo>
                    <a:lnTo>
                      <a:pt x="33" y="39"/>
                    </a:lnTo>
                    <a:lnTo>
                      <a:pt x="37" y="33"/>
                    </a:lnTo>
                    <a:lnTo>
                      <a:pt x="41" y="27"/>
                    </a:lnTo>
                    <a:lnTo>
                      <a:pt x="41" y="19"/>
                    </a:lnTo>
                    <a:lnTo>
                      <a:pt x="46" y="14"/>
                    </a:lnTo>
                    <a:lnTo>
                      <a:pt x="48" y="8"/>
                    </a:lnTo>
                    <a:lnTo>
                      <a:pt x="48" y="0"/>
                    </a:lnTo>
                    <a:lnTo>
                      <a:pt x="52" y="2"/>
                    </a:lnTo>
                    <a:lnTo>
                      <a:pt x="56" y="4"/>
                    </a:lnTo>
                    <a:lnTo>
                      <a:pt x="62" y="10"/>
                    </a:lnTo>
                    <a:lnTo>
                      <a:pt x="68" y="12"/>
                    </a:lnTo>
                    <a:lnTo>
                      <a:pt x="71" y="14"/>
                    </a:lnTo>
                    <a:lnTo>
                      <a:pt x="70" y="16"/>
                    </a:lnTo>
                    <a:lnTo>
                      <a:pt x="64" y="21"/>
                    </a:lnTo>
                    <a:lnTo>
                      <a:pt x="60" y="31"/>
                    </a:lnTo>
                    <a:lnTo>
                      <a:pt x="56" y="42"/>
                    </a:lnTo>
                    <a:lnTo>
                      <a:pt x="56" y="54"/>
                    </a:lnTo>
                    <a:lnTo>
                      <a:pt x="56" y="67"/>
                    </a:lnTo>
                    <a:lnTo>
                      <a:pt x="54" y="79"/>
                    </a:lnTo>
                    <a:lnTo>
                      <a:pt x="54" y="87"/>
                    </a:lnTo>
                    <a:lnTo>
                      <a:pt x="50" y="92"/>
                    </a:lnTo>
                    <a:lnTo>
                      <a:pt x="52" y="104"/>
                    </a:lnTo>
                    <a:lnTo>
                      <a:pt x="54" y="115"/>
                    </a:lnTo>
                    <a:lnTo>
                      <a:pt x="58" y="127"/>
                    </a:lnTo>
                    <a:lnTo>
                      <a:pt x="58" y="140"/>
                    </a:lnTo>
                    <a:lnTo>
                      <a:pt x="52" y="154"/>
                    </a:lnTo>
                    <a:lnTo>
                      <a:pt x="46" y="167"/>
                    </a:lnTo>
                    <a:lnTo>
                      <a:pt x="41" y="173"/>
                    </a:lnTo>
                    <a:lnTo>
                      <a:pt x="37" y="181"/>
                    </a:lnTo>
                    <a:lnTo>
                      <a:pt x="33" y="188"/>
                    </a:lnTo>
                    <a:lnTo>
                      <a:pt x="23" y="186"/>
                    </a:lnTo>
                    <a:lnTo>
                      <a:pt x="16" y="186"/>
                    </a:lnTo>
                    <a:lnTo>
                      <a:pt x="10" y="190"/>
                    </a:lnTo>
                    <a:lnTo>
                      <a:pt x="6" y="194"/>
                    </a:lnTo>
                    <a:lnTo>
                      <a:pt x="2" y="19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760" bIns="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5231520" y="3219120"/>
                <a:ext cx="25560" cy="45720"/>
              </a:xfrm>
              <a:custGeom>
                <a:avLst/>
                <a:gdLst/>
                <a:ahLst/>
                <a:rect l="l" t="t" r="r" b="b"/>
                <a:pathLst>
                  <a:path w="82" h="146">
                    <a:moveTo>
                      <a:pt x="25" y="146"/>
                    </a:moveTo>
                    <a:lnTo>
                      <a:pt x="21" y="142"/>
                    </a:lnTo>
                    <a:lnTo>
                      <a:pt x="19" y="137"/>
                    </a:lnTo>
                    <a:lnTo>
                      <a:pt x="15" y="127"/>
                    </a:lnTo>
                    <a:lnTo>
                      <a:pt x="11" y="119"/>
                    </a:lnTo>
                    <a:lnTo>
                      <a:pt x="8" y="112"/>
                    </a:lnTo>
                    <a:lnTo>
                      <a:pt x="6" y="108"/>
                    </a:lnTo>
                    <a:lnTo>
                      <a:pt x="6" y="104"/>
                    </a:lnTo>
                    <a:lnTo>
                      <a:pt x="4" y="102"/>
                    </a:lnTo>
                    <a:lnTo>
                      <a:pt x="2" y="92"/>
                    </a:lnTo>
                    <a:lnTo>
                      <a:pt x="2" y="91"/>
                    </a:lnTo>
                    <a:lnTo>
                      <a:pt x="0" y="81"/>
                    </a:lnTo>
                    <a:lnTo>
                      <a:pt x="0" y="77"/>
                    </a:lnTo>
                    <a:lnTo>
                      <a:pt x="0" y="73"/>
                    </a:lnTo>
                    <a:lnTo>
                      <a:pt x="2" y="67"/>
                    </a:lnTo>
                    <a:lnTo>
                      <a:pt x="8" y="67"/>
                    </a:lnTo>
                    <a:lnTo>
                      <a:pt x="13" y="64"/>
                    </a:lnTo>
                    <a:lnTo>
                      <a:pt x="17" y="60"/>
                    </a:lnTo>
                    <a:lnTo>
                      <a:pt x="21" y="56"/>
                    </a:lnTo>
                    <a:lnTo>
                      <a:pt x="23" y="54"/>
                    </a:lnTo>
                    <a:lnTo>
                      <a:pt x="25" y="48"/>
                    </a:lnTo>
                    <a:lnTo>
                      <a:pt x="23" y="37"/>
                    </a:lnTo>
                    <a:lnTo>
                      <a:pt x="23" y="31"/>
                    </a:lnTo>
                    <a:lnTo>
                      <a:pt x="25" y="21"/>
                    </a:lnTo>
                    <a:lnTo>
                      <a:pt x="27" y="16"/>
                    </a:lnTo>
                    <a:lnTo>
                      <a:pt x="36" y="14"/>
                    </a:lnTo>
                    <a:lnTo>
                      <a:pt x="42" y="10"/>
                    </a:lnTo>
                    <a:lnTo>
                      <a:pt x="48" y="4"/>
                    </a:lnTo>
                    <a:lnTo>
                      <a:pt x="50" y="0"/>
                    </a:lnTo>
                    <a:lnTo>
                      <a:pt x="61" y="2"/>
                    </a:lnTo>
                    <a:lnTo>
                      <a:pt x="67" y="2"/>
                    </a:lnTo>
                    <a:lnTo>
                      <a:pt x="71" y="0"/>
                    </a:lnTo>
                    <a:lnTo>
                      <a:pt x="73" y="0"/>
                    </a:lnTo>
                    <a:lnTo>
                      <a:pt x="79" y="0"/>
                    </a:lnTo>
                    <a:lnTo>
                      <a:pt x="80" y="0"/>
                    </a:lnTo>
                    <a:lnTo>
                      <a:pt x="79" y="4"/>
                    </a:lnTo>
                    <a:lnTo>
                      <a:pt x="80" y="10"/>
                    </a:lnTo>
                    <a:lnTo>
                      <a:pt x="82" y="18"/>
                    </a:lnTo>
                    <a:lnTo>
                      <a:pt x="79" y="21"/>
                    </a:lnTo>
                    <a:lnTo>
                      <a:pt x="77" y="27"/>
                    </a:lnTo>
                    <a:lnTo>
                      <a:pt x="73" y="31"/>
                    </a:lnTo>
                    <a:lnTo>
                      <a:pt x="69" y="35"/>
                    </a:lnTo>
                    <a:lnTo>
                      <a:pt x="63" y="44"/>
                    </a:lnTo>
                    <a:lnTo>
                      <a:pt x="57" y="52"/>
                    </a:lnTo>
                    <a:lnTo>
                      <a:pt x="54" y="56"/>
                    </a:lnTo>
                    <a:lnTo>
                      <a:pt x="52" y="64"/>
                    </a:lnTo>
                    <a:lnTo>
                      <a:pt x="48" y="71"/>
                    </a:lnTo>
                    <a:lnTo>
                      <a:pt x="46" y="75"/>
                    </a:lnTo>
                    <a:lnTo>
                      <a:pt x="42" y="81"/>
                    </a:lnTo>
                    <a:lnTo>
                      <a:pt x="42" y="83"/>
                    </a:lnTo>
                    <a:lnTo>
                      <a:pt x="44" y="87"/>
                    </a:lnTo>
                    <a:lnTo>
                      <a:pt x="44" y="94"/>
                    </a:lnTo>
                    <a:lnTo>
                      <a:pt x="42" y="98"/>
                    </a:lnTo>
                    <a:lnTo>
                      <a:pt x="42" y="104"/>
                    </a:lnTo>
                    <a:lnTo>
                      <a:pt x="40" y="106"/>
                    </a:lnTo>
                    <a:lnTo>
                      <a:pt x="36" y="110"/>
                    </a:lnTo>
                    <a:lnTo>
                      <a:pt x="36" y="115"/>
                    </a:lnTo>
                    <a:lnTo>
                      <a:pt x="34" y="117"/>
                    </a:lnTo>
                    <a:lnTo>
                      <a:pt x="29" y="117"/>
                    </a:lnTo>
                    <a:lnTo>
                      <a:pt x="25" y="121"/>
                    </a:lnTo>
                    <a:lnTo>
                      <a:pt x="25" y="127"/>
                    </a:lnTo>
                    <a:lnTo>
                      <a:pt x="23" y="131"/>
                    </a:lnTo>
                    <a:lnTo>
                      <a:pt x="25" y="133"/>
                    </a:lnTo>
                    <a:lnTo>
                      <a:pt x="27" y="138"/>
                    </a:lnTo>
                    <a:lnTo>
                      <a:pt x="27" y="142"/>
                    </a:lnTo>
                    <a:lnTo>
                      <a:pt x="27" y="146"/>
                    </a:lnTo>
                    <a:lnTo>
                      <a:pt x="25" y="14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5270760" y="3217680"/>
                <a:ext cx="15480" cy="18720"/>
              </a:xfrm>
              <a:custGeom>
                <a:avLst/>
                <a:gdLst/>
                <a:ahLst/>
                <a:rect l="l" t="t" r="r" b="b"/>
                <a:pathLst>
                  <a:path w="49" h="61">
                    <a:moveTo>
                      <a:pt x="9" y="17"/>
                    </a:moveTo>
                    <a:lnTo>
                      <a:pt x="13" y="23"/>
                    </a:lnTo>
                    <a:lnTo>
                      <a:pt x="13" y="28"/>
                    </a:lnTo>
                    <a:lnTo>
                      <a:pt x="7" y="36"/>
                    </a:lnTo>
                    <a:lnTo>
                      <a:pt x="5" y="42"/>
                    </a:lnTo>
                    <a:lnTo>
                      <a:pt x="5" y="49"/>
                    </a:lnTo>
                    <a:lnTo>
                      <a:pt x="1" y="55"/>
                    </a:lnTo>
                    <a:lnTo>
                      <a:pt x="0" y="59"/>
                    </a:lnTo>
                    <a:lnTo>
                      <a:pt x="3" y="59"/>
                    </a:lnTo>
                    <a:lnTo>
                      <a:pt x="13" y="61"/>
                    </a:lnTo>
                    <a:lnTo>
                      <a:pt x="19" y="59"/>
                    </a:lnTo>
                    <a:lnTo>
                      <a:pt x="23" y="55"/>
                    </a:lnTo>
                    <a:lnTo>
                      <a:pt x="28" y="48"/>
                    </a:lnTo>
                    <a:lnTo>
                      <a:pt x="36" y="40"/>
                    </a:lnTo>
                    <a:lnTo>
                      <a:pt x="44" y="40"/>
                    </a:lnTo>
                    <a:lnTo>
                      <a:pt x="49" y="36"/>
                    </a:lnTo>
                    <a:lnTo>
                      <a:pt x="49" y="23"/>
                    </a:lnTo>
                    <a:lnTo>
                      <a:pt x="48" y="15"/>
                    </a:lnTo>
                    <a:lnTo>
                      <a:pt x="46" y="7"/>
                    </a:lnTo>
                    <a:lnTo>
                      <a:pt x="44" y="3"/>
                    </a:lnTo>
                    <a:lnTo>
                      <a:pt x="40" y="0"/>
                    </a:lnTo>
                    <a:lnTo>
                      <a:pt x="36" y="1"/>
                    </a:lnTo>
                    <a:lnTo>
                      <a:pt x="34" y="9"/>
                    </a:lnTo>
                    <a:lnTo>
                      <a:pt x="28" y="9"/>
                    </a:lnTo>
                    <a:lnTo>
                      <a:pt x="23" y="7"/>
                    </a:lnTo>
                    <a:lnTo>
                      <a:pt x="19" y="5"/>
                    </a:lnTo>
                    <a:lnTo>
                      <a:pt x="17" y="7"/>
                    </a:lnTo>
                    <a:lnTo>
                      <a:pt x="15" y="13"/>
                    </a:lnTo>
                    <a:lnTo>
                      <a:pt x="9" y="1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5270760" y="3208320"/>
                <a:ext cx="30600" cy="45360"/>
              </a:xfrm>
              <a:custGeom>
                <a:avLst/>
                <a:gdLst/>
                <a:ahLst/>
                <a:rect l="l" t="t" r="r" b="b"/>
                <a:pathLst>
                  <a:path w="93" h="148">
                    <a:moveTo>
                      <a:pt x="12" y="94"/>
                    </a:moveTo>
                    <a:lnTo>
                      <a:pt x="18" y="92"/>
                    </a:lnTo>
                    <a:lnTo>
                      <a:pt x="22" y="88"/>
                    </a:lnTo>
                    <a:lnTo>
                      <a:pt x="27" y="81"/>
                    </a:lnTo>
                    <a:lnTo>
                      <a:pt x="35" y="73"/>
                    </a:lnTo>
                    <a:lnTo>
                      <a:pt x="43" y="73"/>
                    </a:lnTo>
                    <a:lnTo>
                      <a:pt x="48" y="69"/>
                    </a:lnTo>
                    <a:lnTo>
                      <a:pt x="48" y="56"/>
                    </a:lnTo>
                    <a:lnTo>
                      <a:pt x="47" y="48"/>
                    </a:lnTo>
                    <a:lnTo>
                      <a:pt x="45" y="40"/>
                    </a:lnTo>
                    <a:lnTo>
                      <a:pt x="43" y="36"/>
                    </a:lnTo>
                    <a:lnTo>
                      <a:pt x="39" y="33"/>
                    </a:lnTo>
                    <a:lnTo>
                      <a:pt x="43" y="27"/>
                    </a:lnTo>
                    <a:lnTo>
                      <a:pt x="48" y="19"/>
                    </a:lnTo>
                    <a:lnTo>
                      <a:pt x="52" y="13"/>
                    </a:lnTo>
                    <a:lnTo>
                      <a:pt x="54" y="6"/>
                    </a:lnTo>
                    <a:lnTo>
                      <a:pt x="54" y="4"/>
                    </a:lnTo>
                    <a:lnTo>
                      <a:pt x="58" y="0"/>
                    </a:lnTo>
                    <a:lnTo>
                      <a:pt x="60" y="10"/>
                    </a:lnTo>
                    <a:lnTo>
                      <a:pt x="66" y="15"/>
                    </a:lnTo>
                    <a:lnTo>
                      <a:pt x="73" y="19"/>
                    </a:lnTo>
                    <a:lnTo>
                      <a:pt x="77" y="25"/>
                    </a:lnTo>
                    <a:lnTo>
                      <a:pt x="81" y="29"/>
                    </a:lnTo>
                    <a:lnTo>
                      <a:pt x="85" y="36"/>
                    </a:lnTo>
                    <a:lnTo>
                      <a:pt x="85" y="46"/>
                    </a:lnTo>
                    <a:lnTo>
                      <a:pt x="87" y="61"/>
                    </a:lnTo>
                    <a:lnTo>
                      <a:pt x="85" y="71"/>
                    </a:lnTo>
                    <a:lnTo>
                      <a:pt x="87" y="81"/>
                    </a:lnTo>
                    <a:lnTo>
                      <a:pt x="87" y="84"/>
                    </a:lnTo>
                    <a:lnTo>
                      <a:pt x="89" y="92"/>
                    </a:lnTo>
                    <a:lnTo>
                      <a:pt x="91" y="100"/>
                    </a:lnTo>
                    <a:lnTo>
                      <a:pt x="93" y="105"/>
                    </a:lnTo>
                    <a:lnTo>
                      <a:pt x="93" y="109"/>
                    </a:lnTo>
                    <a:lnTo>
                      <a:pt x="91" y="111"/>
                    </a:lnTo>
                    <a:lnTo>
                      <a:pt x="87" y="109"/>
                    </a:lnTo>
                    <a:lnTo>
                      <a:pt x="83" y="111"/>
                    </a:lnTo>
                    <a:lnTo>
                      <a:pt x="81" y="117"/>
                    </a:lnTo>
                    <a:lnTo>
                      <a:pt x="77" y="121"/>
                    </a:lnTo>
                    <a:lnTo>
                      <a:pt x="75" y="129"/>
                    </a:lnTo>
                    <a:lnTo>
                      <a:pt x="71" y="132"/>
                    </a:lnTo>
                    <a:lnTo>
                      <a:pt x="68" y="132"/>
                    </a:lnTo>
                    <a:lnTo>
                      <a:pt x="64" y="134"/>
                    </a:lnTo>
                    <a:lnTo>
                      <a:pt x="64" y="140"/>
                    </a:lnTo>
                    <a:lnTo>
                      <a:pt x="62" y="142"/>
                    </a:lnTo>
                    <a:lnTo>
                      <a:pt x="60" y="142"/>
                    </a:lnTo>
                    <a:lnTo>
                      <a:pt x="54" y="142"/>
                    </a:lnTo>
                    <a:lnTo>
                      <a:pt x="47" y="140"/>
                    </a:lnTo>
                    <a:lnTo>
                      <a:pt x="41" y="136"/>
                    </a:lnTo>
                    <a:lnTo>
                      <a:pt x="31" y="132"/>
                    </a:lnTo>
                    <a:lnTo>
                      <a:pt x="27" y="132"/>
                    </a:lnTo>
                    <a:lnTo>
                      <a:pt x="24" y="134"/>
                    </a:lnTo>
                    <a:lnTo>
                      <a:pt x="20" y="138"/>
                    </a:lnTo>
                    <a:lnTo>
                      <a:pt x="20" y="140"/>
                    </a:lnTo>
                    <a:lnTo>
                      <a:pt x="12" y="144"/>
                    </a:lnTo>
                    <a:lnTo>
                      <a:pt x="6" y="146"/>
                    </a:lnTo>
                    <a:lnTo>
                      <a:pt x="0" y="148"/>
                    </a:lnTo>
                    <a:lnTo>
                      <a:pt x="4" y="138"/>
                    </a:lnTo>
                    <a:lnTo>
                      <a:pt x="8" y="134"/>
                    </a:lnTo>
                    <a:lnTo>
                      <a:pt x="10" y="125"/>
                    </a:lnTo>
                    <a:lnTo>
                      <a:pt x="10" y="113"/>
                    </a:lnTo>
                    <a:lnTo>
                      <a:pt x="12" y="107"/>
                    </a:lnTo>
                    <a:lnTo>
                      <a:pt x="12" y="98"/>
                    </a:lnTo>
                    <a:lnTo>
                      <a:pt x="12" y="9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5257080" y="3224160"/>
                <a:ext cx="16920" cy="31320"/>
              </a:xfrm>
              <a:custGeom>
                <a:avLst/>
                <a:gdLst/>
                <a:ahLst/>
                <a:rect l="l" t="t" r="r" b="b"/>
                <a:pathLst>
                  <a:path w="54" h="100">
                    <a:moveTo>
                      <a:pt x="19" y="98"/>
                    </a:moveTo>
                    <a:lnTo>
                      <a:pt x="16" y="94"/>
                    </a:lnTo>
                    <a:lnTo>
                      <a:pt x="4" y="88"/>
                    </a:lnTo>
                    <a:lnTo>
                      <a:pt x="0" y="84"/>
                    </a:lnTo>
                    <a:lnTo>
                      <a:pt x="2" y="80"/>
                    </a:lnTo>
                    <a:lnTo>
                      <a:pt x="6" y="77"/>
                    </a:lnTo>
                    <a:lnTo>
                      <a:pt x="8" y="71"/>
                    </a:lnTo>
                    <a:lnTo>
                      <a:pt x="10" y="69"/>
                    </a:lnTo>
                    <a:lnTo>
                      <a:pt x="10" y="65"/>
                    </a:lnTo>
                    <a:lnTo>
                      <a:pt x="12" y="59"/>
                    </a:lnTo>
                    <a:lnTo>
                      <a:pt x="16" y="52"/>
                    </a:lnTo>
                    <a:lnTo>
                      <a:pt x="19" y="40"/>
                    </a:lnTo>
                    <a:lnTo>
                      <a:pt x="19" y="34"/>
                    </a:lnTo>
                    <a:lnTo>
                      <a:pt x="25" y="31"/>
                    </a:lnTo>
                    <a:lnTo>
                      <a:pt x="27" y="27"/>
                    </a:lnTo>
                    <a:lnTo>
                      <a:pt x="27" y="21"/>
                    </a:lnTo>
                    <a:lnTo>
                      <a:pt x="27" y="15"/>
                    </a:lnTo>
                    <a:lnTo>
                      <a:pt x="31" y="8"/>
                    </a:lnTo>
                    <a:lnTo>
                      <a:pt x="33" y="2"/>
                    </a:lnTo>
                    <a:lnTo>
                      <a:pt x="37" y="2"/>
                    </a:lnTo>
                    <a:lnTo>
                      <a:pt x="42" y="4"/>
                    </a:lnTo>
                    <a:lnTo>
                      <a:pt x="48" y="2"/>
                    </a:lnTo>
                    <a:lnTo>
                      <a:pt x="50" y="0"/>
                    </a:lnTo>
                    <a:lnTo>
                      <a:pt x="54" y="6"/>
                    </a:lnTo>
                    <a:lnTo>
                      <a:pt x="54" y="11"/>
                    </a:lnTo>
                    <a:lnTo>
                      <a:pt x="48" y="19"/>
                    </a:lnTo>
                    <a:lnTo>
                      <a:pt x="46" y="25"/>
                    </a:lnTo>
                    <a:lnTo>
                      <a:pt x="46" y="32"/>
                    </a:lnTo>
                    <a:lnTo>
                      <a:pt x="42" y="38"/>
                    </a:lnTo>
                    <a:lnTo>
                      <a:pt x="41" y="42"/>
                    </a:lnTo>
                    <a:lnTo>
                      <a:pt x="44" y="42"/>
                    </a:lnTo>
                    <a:lnTo>
                      <a:pt x="54" y="44"/>
                    </a:lnTo>
                    <a:lnTo>
                      <a:pt x="54" y="48"/>
                    </a:lnTo>
                    <a:lnTo>
                      <a:pt x="54" y="57"/>
                    </a:lnTo>
                    <a:lnTo>
                      <a:pt x="52" y="63"/>
                    </a:lnTo>
                    <a:lnTo>
                      <a:pt x="52" y="75"/>
                    </a:lnTo>
                    <a:lnTo>
                      <a:pt x="50" y="84"/>
                    </a:lnTo>
                    <a:lnTo>
                      <a:pt x="46" y="88"/>
                    </a:lnTo>
                    <a:lnTo>
                      <a:pt x="42" y="98"/>
                    </a:lnTo>
                    <a:lnTo>
                      <a:pt x="33" y="98"/>
                    </a:lnTo>
                    <a:lnTo>
                      <a:pt x="25" y="100"/>
                    </a:lnTo>
                    <a:lnTo>
                      <a:pt x="19" y="9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5277600" y="3249000"/>
                <a:ext cx="20160" cy="21960"/>
              </a:xfrm>
              <a:custGeom>
                <a:avLst/>
                <a:gdLst/>
                <a:ahLst/>
                <a:rect l="l" t="t" r="r" b="b"/>
                <a:pathLst>
                  <a:path w="63" h="69">
                    <a:moveTo>
                      <a:pt x="32" y="69"/>
                    </a:moveTo>
                    <a:lnTo>
                      <a:pt x="32" y="68"/>
                    </a:lnTo>
                    <a:lnTo>
                      <a:pt x="30" y="62"/>
                    </a:lnTo>
                    <a:lnTo>
                      <a:pt x="28" y="54"/>
                    </a:lnTo>
                    <a:lnTo>
                      <a:pt x="28" y="46"/>
                    </a:lnTo>
                    <a:lnTo>
                      <a:pt x="27" y="44"/>
                    </a:lnTo>
                    <a:lnTo>
                      <a:pt x="21" y="41"/>
                    </a:lnTo>
                    <a:lnTo>
                      <a:pt x="17" y="37"/>
                    </a:lnTo>
                    <a:lnTo>
                      <a:pt x="17" y="35"/>
                    </a:lnTo>
                    <a:lnTo>
                      <a:pt x="15" y="31"/>
                    </a:lnTo>
                    <a:lnTo>
                      <a:pt x="15" y="27"/>
                    </a:lnTo>
                    <a:lnTo>
                      <a:pt x="11" y="18"/>
                    </a:lnTo>
                    <a:lnTo>
                      <a:pt x="5" y="12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4" y="2"/>
                    </a:lnTo>
                    <a:lnTo>
                      <a:pt x="7" y="0"/>
                    </a:lnTo>
                    <a:lnTo>
                      <a:pt x="11" y="0"/>
                    </a:lnTo>
                    <a:lnTo>
                      <a:pt x="21" y="4"/>
                    </a:lnTo>
                    <a:lnTo>
                      <a:pt x="27" y="8"/>
                    </a:lnTo>
                    <a:lnTo>
                      <a:pt x="34" y="10"/>
                    </a:lnTo>
                    <a:lnTo>
                      <a:pt x="40" y="10"/>
                    </a:lnTo>
                    <a:lnTo>
                      <a:pt x="42" y="16"/>
                    </a:lnTo>
                    <a:lnTo>
                      <a:pt x="44" y="23"/>
                    </a:lnTo>
                    <a:lnTo>
                      <a:pt x="46" y="29"/>
                    </a:lnTo>
                    <a:lnTo>
                      <a:pt x="51" y="31"/>
                    </a:lnTo>
                    <a:lnTo>
                      <a:pt x="59" y="33"/>
                    </a:lnTo>
                    <a:lnTo>
                      <a:pt x="63" y="35"/>
                    </a:lnTo>
                    <a:lnTo>
                      <a:pt x="63" y="39"/>
                    </a:lnTo>
                    <a:lnTo>
                      <a:pt x="63" y="46"/>
                    </a:lnTo>
                    <a:lnTo>
                      <a:pt x="59" y="46"/>
                    </a:lnTo>
                    <a:lnTo>
                      <a:pt x="51" y="52"/>
                    </a:lnTo>
                    <a:lnTo>
                      <a:pt x="42" y="58"/>
                    </a:lnTo>
                    <a:lnTo>
                      <a:pt x="38" y="64"/>
                    </a:lnTo>
                    <a:lnTo>
                      <a:pt x="32" y="6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5258520" y="3252240"/>
                <a:ext cx="30600" cy="39240"/>
              </a:xfrm>
              <a:custGeom>
                <a:avLst/>
                <a:gdLst/>
                <a:ahLst/>
                <a:rect l="l" t="t" r="r" b="b"/>
                <a:pathLst>
                  <a:path w="96" h="127">
                    <a:moveTo>
                      <a:pt x="2" y="52"/>
                    </a:moveTo>
                    <a:lnTo>
                      <a:pt x="2" y="48"/>
                    </a:lnTo>
                    <a:lnTo>
                      <a:pt x="0" y="42"/>
                    </a:lnTo>
                    <a:lnTo>
                      <a:pt x="0" y="38"/>
                    </a:lnTo>
                    <a:lnTo>
                      <a:pt x="6" y="36"/>
                    </a:lnTo>
                    <a:lnTo>
                      <a:pt x="12" y="31"/>
                    </a:lnTo>
                    <a:lnTo>
                      <a:pt x="13" y="23"/>
                    </a:lnTo>
                    <a:lnTo>
                      <a:pt x="15" y="17"/>
                    </a:lnTo>
                    <a:lnTo>
                      <a:pt x="13" y="13"/>
                    </a:lnTo>
                    <a:lnTo>
                      <a:pt x="13" y="8"/>
                    </a:lnTo>
                    <a:lnTo>
                      <a:pt x="19" y="10"/>
                    </a:lnTo>
                    <a:lnTo>
                      <a:pt x="27" y="8"/>
                    </a:lnTo>
                    <a:lnTo>
                      <a:pt x="36" y="8"/>
                    </a:lnTo>
                    <a:lnTo>
                      <a:pt x="42" y="6"/>
                    </a:lnTo>
                    <a:lnTo>
                      <a:pt x="48" y="4"/>
                    </a:lnTo>
                    <a:lnTo>
                      <a:pt x="56" y="0"/>
                    </a:lnTo>
                    <a:lnTo>
                      <a:pt x="61" y="4"/>
                    </a:lnTo>
                    <a:lnTo>
                      <a:pt x="67" y="10"/>
                    </a:lnTo>
                    <a:lnTo>
                      <a:pt x="71" y="19"/>
                    </a:lnTo>
                    <a:lnTo>
                      <a:pt x="71" y="23"/>
                    </a:lnTo>
                    <a:lnTo>
                      <a:pt x="73" y="27"/>
                    </a:lnTo>
                    <a:lnTo>
                      <a:pt x="73" y="29"/>
                    </a:lnTo>
                    <a:lnTo>
                      <a:pt x="77" y="33"/>
                    </a:lnTo>
                    <a:lnTo>
                      <a:pt x="83" y="36"/>
                    </a:lnTo>
                    <a:lnTo>
                      <a:pt x="84" y="38"/>
                    </a:lnTo>
                    <a:lnTo>
                      <a:pt x="84" y="46"/>
                    </a:lnTo>
                    <a:lnTo>
                      <a:pt x="86" y="54"/>
                    </a:lnTo>
                    <a:lnTo>
                      <a:pt x="88" y="60"/>
                    </a:lnTo>
                    <a:lnTo>
                      <a:pt x="88" y="61"/>
                    </a:lnTo>
                    <a:lnTo>
                      <a:pt x="92" y="75"/>
                    </a:lnTo>
                    <a:lnTo>
                      <a:pt x="92" y="86"/>
                    </a:lnTo>
                    <a:lnTo>
                      <a:pt x="92" y="94"/>
                    </a:lnTo>
                    <a:lnTo>
                      <a:pt x="94" y="102"/>
                    </a:lnTo>
                    <a:lnTo>
                      <a:pt x="96" y="106"/>
                    </a:lnTo>
                    <a:lnTo>
                      <a:pt x="96" y="109"/>
                    </a:lnTo>
                    <a:lnTo>
                      <a:pt x="92" y="113"/>
                    </a:lnTo>
                    <a:lnTo>
                      <a:pt x="88" y="115"/>
                    </a:lnTo>
                    <a:lnTo>
                      <a:pt x="84" y="115"/>
                    </a:lnTo>
                    <a:lnTo>
                      <a:pt x="84" y="113"/>
                    </a:lnTo>
                    <a:lnTo>
                      <a:pt x="81" y="113"/>
                    </a:lnTo>
                    <a:lnTo>
                      <a:pt x="79" y="115"/>
                    </a:lnTo>
                    <a:lnTo>
                      <a:pt x="77" y="115"/>
                    </a:lnTo>
                    <a:lnTo>
                      <a:pt x="73" y="115"/>
                    </a:lnTo>
                    <a:lnTo>
                      <a:pt x="67" y="115"/>
                    </a:lnTo>
                    <a:lnTo>
                      <a:pt x="63" y="115"/>
                    </a:lnTo>
                    <a:lnTo>
                      <a:pt x="58" y="117"/>
                    </a:lnTo>
                    <a:lnTo>
                      <a:pt x="54" y="121"/>
                    </a:lnTo>
                    <a:lnTo>
                      <a:pt x="50" y="123"/>
                    </a:lnTo>
                    <a:lnTo>
                      <a:pt x="46" y="121"/>
                    </a:lnTo>
                    <a:lnTo>
                      <a:pt x="44" y="123"/>
                    </a:lnTo>
                    <a:lnTo>
                      <a:pt x="42" y="127"/>
                    </a:lnTo>
                    <a:lnTo>
                      <a:pt x="38" y="127"/>
                    </a:lnTo>
                    <a:lnTo>
                      <a:pt x="38" y="123"/>
                    </a:lnTo>
                    <a:lnTo>
                      <a:pt x="33" y="123"/>
                    </a:lnTo>
                    <a:lnTo>
                      <a:pt x="29" y="125"/>
                    </a:lnTo>
                    <a:lnTo>
                      <a:pt x="25" y="123"/>
                    </a:lnTo>
                    <a:lnTo>
                      <a:pt x="23" y="123"/>
                    </a:lnTo>
                    <a:lnTo>
                      <a:pt x="19" y="123"/>
                    </a:lnTo>
                    <a:lnTo>
                      <a:pt x="19" y="117"/>
                    </a:lnTo>
                    <a:lnTo>
                      <a:pt x="21" y="113"/>
                    </a:lnTo>
                    <a:lnTo>
                      <a:pt x="23" y="109"/>
                    </a:lnTo>
                    <a:lnTo>
                      <a:pt x="23" y="100"/>
                    </a:lnTo>
                    <a:lnTo>
                      <a:pt x="23" y="90"/>
                    </a:lnTo>
                    <a:lnTo>
                      <a:pt x="25" y="81"/>
                    </a:lnTo>
                    <a:lnTo>
                      <a:pt x="25" y="69"/>
                    </a:lnTo>
                    <a:lnTo>
                      <a:pt x="23" y="56"/>
                    </a:lnTo>
                    <a:lnTo>
                      <a:pt x="23" y="54"/>
                    </a:lnTo>
                    <a:lnTo>
                      <a:pt x="17" y="54"/>
                    </a:lnTo>
                    <a:lnTo>
                      <a:pt x="13" y="52"/>
                    </a:lnTo>
                    <a:lnTo>
                      <a:pt x="10" y="52"/>
                    </a:lnTo>
                    <a:lnTo>
                      <a:pt x="6" y="52"/>
                    </a:lnTo>
                    <a:lnTo>
                      <a:pt x="2" y="5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560" bIns="-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5255280" y="3268080"/>
                <a:ext cx="11880" cy="21960"/>
              </a:xfrm>
              <a:custGeom>
                <a:avLst/>
                <a:gdLst/>
                <a:ahLst/>
                <a:rect l="l" t="t" r="r" b="b"/>
                <a:pathLst>
                  <a:path w="40" h="73">
                    <a:moveTo>
                      <a:pt x="0" y="69"/>
                    </a:moveTo>
                    <a:lnTo>
                      <a:pt x="4" y="67"/>
                    </a:lnTo>
                    <a:lnTo>
                      <a:pt x="7" y="63"/>
                    </a:lnTo>
                    <a:lnTo>
                      <a:pt x="7" y="57"/>
                    </a:lnTo>
                    <a:lnTo>
                      <a:pt x="7" y="46"/>
                    </a:lnTo>
                    <a:lnTo>
                      <a:pt x="9" y="36"/>
                    </a:lnTo>
                    <a:lnTo>
                      <a:pt x="7" y="27"/>
                    </a:lnTo>
                    <a:lnTo>
                      <a:pt x="9" y="19"/>
                    </a:lnTo>
                    <a:lnTo>
                      <a:pt x="9" y="15"/>
                    </a:lnTo>
                    <a:lnTo>
                      <a:pt x="11" y="8"/>
                    </a:lnTo>
                    <a:lnTo>
                      <a:pt x="15" y="6"/>
                    </a:lnTo>
                    <a:lnTo>
                      <a:pt x="17" y="0"/>
                    </a:lnTo>
                    <a:lnTo>
                      <a:pt x="21" y="0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32" y="2"/>
                    </a:lnTo>
                    <a:lnTo>
                      <a:pt x="38" y="2"/>
                    </a:lnTo>
                    <a:lnTo>
                      <a:pt x="38" y="4"/>
                    </a:lnTo>
                    <a:lnTo>
                      <a:pt x="40" y="17"/>
                    </a:lnTo>
                    <a:lnTo>
                      <a:pt x="40" y="29"/>
                    </a:lnTo>
                    <a:lnTo>
                      <a:pt x="38" y="38"/>
                    </a:lnTo>
                    <a:lnTo>
                      <a:pt x="38" y="48"/>
                    </a:lnTo>
                    <a:lnTo>
                      <a:pt x="38" y="57"/>
                    </a:lnTo>
                    <a:lnTo>
                      <a:pt x="36" y="61"/>
                    </a:lnTo>
                    <a:lnTo>
                      <a:pt x="34" y="65"/>
                    </a:lnTo>
                    <a:lnTo>
                      <a:pt x="30" y="65"/>
                    </a:lnTo>
                    <a:lnTo>
                      <a:pt x="27" y="65"/>
                    </a:lnTo>
                    <a:lnTo>
                      <a:pt x="21" y="65"/>
                    </a:lnTo>
                    <a:lnTo>
                      <a:pt x="15" y="67"/>
                    </a:lnTo>
                    <a:lnTo>
                      <a:pt x="15" y="73"/>
                    </a:lnTo>
                    <a:lnTo>
                      <a:pt x="13" y="71"/>
                    </a:lnTo>
                    <a:lnTo>
                      <a:pt x="9" y="71"/>
                    </a:lnTo>
                    <a:lnTo>
                      <a:pt x="4" y="71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5238000" y="3247560"/>
                <a:ext cx="20520" cy="24840"/>
              </a:xfrm>
              <a:custGeom>
                <a:avLst/>
                <a:gdLst/>
                <a:ahLst/>
                <a:rect l="l" t="t" r="r" b="b"/>
                <a:pathLst>
                  <a:path w="67" h="82">
                    <a:moveTo>
                      <a:pt x="21" y="0"/>
                    </a:moveTo>
                    <a:lnTo>
                      <a:pt x="21" y="7"/>
                    </a:lnTo>
                    <a:lnTo>
                      <a:pt x="19" y="11"/>
                    </a:lnTo>
                    <a:lnTo>
                      <a:pt x="19" y="17"/>
                    </a:lnTo>
                    <a:lnTo>
                      <a:pt x="17" y="19"/>
                    </a:lnTo>
                    <a:lnTo>
                      <a:pt x="13" y="23"/>
                    </a:lnTo>
                    <a:lnTo>
                      <a:pt x="13" y="28"/>
                    </a:lnTo>
                    <a:lnTo>
                      <a:pt x="11" y="30"/>
                    </a:lnTo>
                    <a:lnTo>
                      <a:pt x="6" y="30"/>
                    </a:lnTo>
                    <a:lnTo>
                      <a:pt x="2" y="34"/>
                    </a:lnTo>
                    <a:lnTo>
                      <a:pt x="2" y="40"/>
                    </a:lnTo>
                    <a:lnTo>
                      <a:pt x="0" y="44"/>
                    </a:lnTo>
                    <a:lnTo>
                      <a:pt x="2" y="46"/>
                    </a:lnTo>
                    <a:lnTo>
                      <a:pt x="4" y="51"/>
                    </a:lnTo>
                    <a:lnTo>
                      <a:pt x="4" y="55"/>
                    </a:lnTo>
                    <a:lnTo>
                      <a:pt x="4" y="59"/>
                    </a:lnTo>
                    <a:lnTo>
                      <a:pt x="6" y="61"/>
                    </a:lnTo>
                    <a:lnTo>
                      <a:pt x="13" y="63"/>
                    </a:lnTo>
                    <a:lnTo>
                      <a:pt x="19" y="65"/>
                    </a:lnTo>
                    <a:lnTo>
                      <a:pt x="23" y="67"/>
                    </a:lnTo>
                    <a:lnTo>
                      <a:pt x="27" y="69"/>
                    </a:lnTo>
                    <a:lnTo>
                      <a:pt x="29" y="67"/>
                    </a:lnTo>
                    <a:lnTo>
                      <a:pt x="29" y="71"/>
                    </a:lnTo>
                    <a:lnTo>
                      <a:pt x="31" y="78"/>
                    </a:lnTo>
                    <a:lnTo>
                      <a:pt x="36" y="82"/>
                    </a:lnTo>
                    <a:lnTo>
                      <a:pt x="42" y="80"/>
                    </a:lnTo>
                    <a:lnTo>
                      <a:pt x="48" y="75"/>
                    </a:lnTo>
                    <a:lnTo>
                      <a:pt x="54" y="71"/>
                    </a:lnTo>
                    <a:lnTo>
                      <a:pt x="61" y="69"/>
                    </a:lnTo>
                    <a:lnTo>
                      <a:pt x="67" y="67"/>
                    </a:lnTo>
                    <a:lnTo>
                      <a:pt x="63" y="61"/>
                    </a:lnTo>
                    <a:lnTo>
                      <a:pt x="52" y="36"/>
                    </a:lnTo>
                    <a:lnTo>
                      <a:pt x="48" y="23"/>
                    </a:lnTo>
                    <a:lnTo>
                      <a:pt x="44" y="15"/>
                    </a:lnTo>
                    <a:lnTo>
                      <a:pt x="38" y="11"/>
                    </a:lnTo>
                    <a:lnTo>
                      <a:pt x="32" y="7"/>
                    </a:lnTo>
                    <a:lnTo>
                      <a:pt x="25" y="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5245200" y="3225600"/>
                <a:ext cx="18360" cy="42480"/>
              </a:xfrm>
              <a:custGeom>
                <a:avLst/>
                <a:gdLst/>
                <a:ahLst/>
                <a:rect l="l" t="t" r="r" b="b"/>
                <a:pathLst>
                  <a:path w="63" h="136">
                    <a:moveTo>
                      <a:pt x="40" y="0"/>
                    </a:moveTo>
                    <a:lnTo>
                      <a:pt x="37" y="3"/>
                    </a:lnTo>
                    <a:lnTo>
                      <a:pt x="35" y="9"/>
                    </a:lnTo>
                    <a:lnTo>
                      <a:pt x="31" y="13"/>
                    </a:lnTo>
                    <a:lnTo>
                      <a:pt x="27" y="17"/>
                    </a:lnTo>
                    <a:lnTo>
                      <a:pt x="21" y="26"/>
                    </a:lnTo>
                    <a:lnTo>
                      <a:pt x="15" y="34"/>
                    </a:lnTo>
                    <a:lnTo>
                      <a:pt x="12" y="38"/>
                    </a:lnTo>
                    <a:lnTo>
                      <a:pt x="10" y="46"/>
                    </a:lnTo>
                    <a:lnTo>
                      <a:pt x="6" y="53"/>
                    </a:lnTo>
                    <a:lnTo>
                      <a:pt x="4" y="57"/>
                    </a:lnTo>
                    <a:lnTo>
                      <a:pt x="0" y="63"/>
                    </a:lnTo>
                    <a:lnTo>
                      <a:pt x="0" y="65"/>
                    </a:lnTo>
                    <a:lnTo>
                      <a:pt x="2" y="69"/>
                    </a:lnTo>
                    <a:lnTo>
                      <a:pt x="6" y="73"/>
                    </a:lnTo>
                    <a:lnTo>
                      <a:pt x="13" y="76"/>
                    </a:lnTo>
                    <a:lnTo>
                      <a:pt x="19" y="80"/>
                    </a:lnTo>
                    <a:lnTo>
                      <a:pt x="25" y="84"/>
                    </a:lnTo>
                    <a:lnTo>
                      <a:pt x="29" y="92"/>
                    </a:lnTo>
                    <a:lnTo>
                      <a:pt x="33" y="105"/>
                    </a:lnTo>
                    <a:lnTo>
                      <a:pt x="44" y="130"/>
                    </a:lnTo>
                    <a:lnTo>
                      <a:pt x="48" y="136"/>
                    </a:lnTo>
                    <a:lnTo>
                      <a:pt x="50" y="136"/>
                    </a:lnTo>
                    <a:lnTo>
                      <a:pt x="50" y="132"/>
                    </a:lnTo>
                    <a:lnTo>
                      <a:pt x="48" y="126"/>
                    </a:lnTo>
                    <a:lnTo>
                      <a:pt x="48" y="122"/>
                    </a:lnTo>
                    <a:lnTo>
                      <a:pt x="54" y="120"/>
                    </a:lnTo>
                    <a:lnTo>
                      <a:pt x="60" y="115"/>
                    </a:lnTo>
                    <a:lnTo>
                      <a:pt x="61" y="107"/>
                    </a:lnTo>
                    <a:lnTo>
                      <a:pt x="63" y="101"/>
                    </a:lnTo>
                    <a:lnTo>
                      <a:pt x="61" y="97"/>
                    </a:lnTo>
                    <a:lnTo>
                      <a:pt x="61" y="92"/>
                    </a:lnTo>
                    <a:lnTo>
                      <a:pt x="58" y="88"/>
                    </a:lnTo>
                    <a:lnTo>
                      <a:pt x="46" y="82"/>
                    </a:lnTo>
                    <a:lnTo>
                      <a:pt x="42" y="78"/>
                    </a:lnTo>
                    <a:lnTo>
                      <a:pt x="44" y="74"/>
                    </a:lnTo>
                    <a:lnTo>
                      <a:pt x="48" y="71"/>
                    </a:lnTo>
                    <a:lnTo>
                      <a:pt x="50" y="65"/>
                    </a:lnTo>
                    <a:lnTo>
                      <a:pt x="52" y="63"/>
                    </a:lnTo>
                    <a:lnTo>
                      <a:pt x="52" y="59"/>
                    </a:lnTo>
                    <a:lnTo>
                      <a:pt x="54" y="53"/>
                    </a:lnTo>
                    <a:lnTo>
                      <a:pt x="58" y="46"/>
                    </a:lnTo>
                    <a:lnTo>
                      <a:pt x="61" y="34"/>
                    </a:lnTo>
                    <a:lnTo>
                      <a:pt x="61" y="28"/>
                    </a:lnTo>
                    <a:lnTo>
                      <a:pt x="56" y="21"/>
                    </a:lnTo>
                    <a:lnTo>
                      <a:pt x="50" y="13"/>
                    </a:lnTo>
                    <a:lnTo>
                      <a:pt x="44" y="7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5215680" y="3213000"/>
                <a:ext cx="30600" cy="56880"/>
              </a:xfrm>
              <a:custGeom>
                <a:avLst/>
                <a:gdLst/>
                <a:ahLst/>
                <a:rect l="l" t="t" r="r" b="b"/>
                <a:pathLst>
                  <a:path w="98" h="183">
                    <a:moveTo>
                      <a:pt x="57" y="0"/>
                    </a:moveTo>
                    <a:lnTo>
                      <a:pt x="56" y="4"/>
                    </a:lnTo>
                    <a:lnTo>
                      <a:pt x="52" y="10"/>
                    </a:lnTo>
                    <a:lnTo>
                      <a:pt x="50" y="17"/>
                    </a:lnTo>
                    <a:lnTo>
                      <a:pt x="46" y="27"/>
                    </a:lnTo>
                    <a:lnTo>
                      <a:pt x="44" y="33"/>
                    </a:lnTo>
                    <a:lnTo>
                      <a:pt x="40" y="42"/>
                    </a:lnTo>
                    <a:lnTo>
                      <a:pt x="38" y="50"/>
                    </a:lnTo>
                    <a:lnTo>
                      <a:pt x="36" y="64"/>
                    </a:lnTo>
                    <a:lnTo>
                      <a:pt x="36" y="75"/>
                    </a:lnTo>
                    <a:lnTo>
                      <a:pt x="34" y="79"/>
                    </a:lnTo>
                    <a:lnTo>
                      <a:pt x="32" y="85"/>
                    </a:lnTo>
                    <a:lnTo>
                      <a:pt x="27" y="92"/>
                    </a:lnTo>
                    <a:lnTo>
                      <a:pt x="17" y="98"/>
                    </a:lnTo>
                    <a:lnTo>
                      <a:pt x="8" y="102"/>
                    </a:lnTo>
                    <a:lnTo>
                      <a:pt x="0" y="104"/>
                    </a:lnTo>
                    <a:lnTo>
                      <a:pt x="8" y="108"/>
                    </a:lnTo>
                    <a:lnTo>
                      <a:pt x="13" y="113"/>
                    </a:lnTo>
                    <a:lnTo>
                      <a:pt x="15" y="125"/>
                    </a:lnTo>
                    <a:lnTo>
                      <a:pt x="21" y="133"/>
                    </a:lnTo>
                    <a:lnTo>
                      <a:pt x="29" y="144"/>
                    </a:lnTo>
                    <a:lnTo>
                      <a:pt x="34" y="150"/>
                    </a:lnTo>
                    <a:lnTo>
                      <a:pt x="40" y="152"/>
                    </a:lnTo>
                    <a:lnTo>
                      <a:pt x="44" y="158"/>
                    </a:lnTo>
                    <a:lnTo>
                      <a:pt x="48" y="165"/>
                    </a:lnTo>
                    <a:lnTo>
                      <a:pt x="52" y="171"/>
                    </a:lnTo>
                    <a:lnTo>
                      <a:pt x="57" y="175"/>
                    </a:lnTo>
                    <a:lnTo>
                      <a:pt x="61" y="181"/>
                    </a:lnTo>
                    <a:lnTo>
                      <a:pt x="63" y="183"/>
                    </a:lnTo>
                    <a:lnTo>
                      <a:pt x="67" y="177"/>
                    </a:lnTo>
                    <a:lnTo>
                      <a:pt x="69" y="175"/>
                    </a:lnTo>
                    <a:lnTo>
                      <a:pt x="71" y="173"/>
                    </a:lnTo>
                    <a:lnTo>
                      <a:pt x="73" y="167"/>
                    </a:lnTo>
                    <a:lnTo>
                      <a:pt x="69" y="163"/>
                    </a:lnTo>
                    <a:lnTo>
                      <a:pt x="67" y="158"/>
                    </a:lnTo>
                    <a:lnTo>
                      <a:pt x="63" y="148"/>
                    </a:lnTo>
                    <a:lnTo>
                      <a:pt x="59" y="140"/>
                    </a:lnTo>
                    <a:lnTo>
                      <a:pt x="56" y="133"/>
                    </a:lnTo>
                    <a:lnTo>
                      <a:pt x="54" y="129"/>
                    </a:lnTo>
                    <a:lnTo>
                      <a:pt x="54" y="125"/>
                    </a:lnTo>
                    <a:lnTo>
                      <a:pt x="52" y="123"/>
                    </a:lnTo>
                    <a:lnTo>
                      <a:pt x="50" y="113"/>
                    </a:lnTo>
                    <a:lnTo>
                      <a:pt x="50" y="112"/>
                    </a:lnTo>
                    <a:lnTo>
                      <a:pt x="48" y="102"/>
                    </a:lnTo>
                    <a:lnTo>
                      <a:pt x="48" y="98"/>
                    </a:lnTo>
                    <a:lnTo>
                      <a:pt x="48" y="94"/>
                    </a:lnTo>
                    <a:lnTo>
                      <a:pt x="50" y="88"/>
                    </a:lnTo>
                    <a:lnTo>
                      <a:pt x="56" y="88"/>
                    </a:lnTo>
                    <a:lnTo>
                      <a:pt x="61" y="85"/>
                    </a:lnTo>
                    <a:lnTo>
                      <a:pt x="65" y="81"/>
                    </a:lnTo>
                    <a:lnTo>
                      <a:pt x="69" y="77"/>
                    </a:lnTo>
                    <a:lnTo>
                      <a:pt x="71" y="75"/>
                    </a:lnTo>
                    <a:lnTo>
                      <a:pt x="73" y="69"/>
                    </a:lnTo>
                    <a:lnTo>
                      <a:pt x="71" y="58"/>
                    </a:lnTo>
                    <a:lnTo>
                      <a:pt x="71" y="52"/>
                    </a:lnTo>
                    <a:lnTo>
                      <a:pt x="73" y="42"/>
                    </a:lnTo>
                    <a:lnTo>
                      <a:pt x="75" y="37"/>
                    </a:lnTo>
                    <a:lnTo>
                      <a:pt x="84" y="35"/>
                    </a:lnTo>
                    <a:lnTo>
                      <a:pt x="90" y="31"/>
                    </a:lnTo>
                    <a:lnTo>
                      <a:pt x="96" y="25"/>
                    </a:lnTo>
                    <a:lnTo>
                      <a:pt x="98" y="21"/>
                    </a:lnTo>
                    <a:lnTo>
                      <a:pt x="96" y="17"/>
                    </a:lnTo>
                    <a:lnTo>
                      <a:pt x="90" y="16"/>
                    </a:lnTo>
                    <a:lnTo>
                      <a:pt x="86" y="12"/>
                    </a:lnTo>
                    <a:lnTo>
                      <a:pt x="77" y="8"/>
                    </a:lnTo>
                    <a:lnTo>
                      <a:pt x="73" y="8"/>
                    </a:lnTo>
                    <a:lnTo>
                      <a:pt x="69" y="6"/>
                    </a:lnTo>
                    <a:lnTo>
                      <a:pt x="67" y="2"/>
                    </a:lnTo>
                    <a:lnTo>
                      <a:pt x="63" y="2"/>
                    </a:lnTo>
                    <a:lnTo>
                      <a:pt x="59" y="0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5215680" y="3269880"/>
                <a:ext cx="24120" cy="23400"/>
              </a:xfrm>
              <a:custGeom>
                <a:avLst/>
                <a:gdLst/>
                <a:ahLst/>
                <a:rect l="l" t="t" r="r" b="b"/>
                <a:pathLst>
                  <a:path w="71" h="74">
                    <a:moveTo>
                      <a:pt x="0" y="57"/>
                    </a:moveTo>
                    <a:lnTo>
                      <a:pt x="5" y="51"/>
                    </a:lnTo>
                    <a:lnTo>
                      <a:pt x="9" y="42"/>
                    </a:lnTo>
                    <a:lnTo>
                      <a:pt x="13" y="30"/>
                    </a:lnTo>
                    <a:lnTo>
                      <a:pt x="15" y="21"/>
                    </a:lnTo>
                    <a:lnTo>
                      <a:pt x="13" y="13"/>
                    </a:lnTo>
                    <a:lnTo>
                      <a:pt x="13" y="7"/>
                    </a:lnTo>
                    <a:lnTo>
                      <a:pt x="21" y="3"/>
                    </a:lnTo>
                    <a:lnTo>
                      <a:pt x="28" y="2"/>
                    </a:lnTo>
                    <a:lnTo>
                      <a:pt x="34" y="2"/>
                    </a:lnTo>
                    <a:lnTo>
                      <a:pt x="40" y="5"/>
                    </a:lnTo>
                    <a:lnTo>
                      <a:pt x="44" y="3"/>
                    </a:lnTo>
                    <a:lnTo>
                      <a:pt x="48" y="0"/>
                    </a:lnTo>
                    <a:lnTo>
                      <a:pt x="53" y="0"/>
                    </a:lnTo>
                    <a:lnTo>
                      <a:pt x="59" y="2"/>
                    </a:lnTo>
                    <a:lnTo>
                      <a:pt x="61" y="7"/>
                    </a:lnTo>
                    <a:lnTo>
                      <a:pt x="63" y="13"/>
                    </a:lnTo>
                    <a:lnTo>
                      <a:pt x="65" y="23"/>
                    </a:lnTo>
                    <a:lnTo>
                      <a:pt x="63" y="32"/>
                    </a:lnTo>
                    <a:lnTo>
                      <a:pt x="69" y="46"/>
                    </a:lnTo>
                    <a:lnTo>
                      <a:pt x="71" y="51"/>
                    </a:lnTo>
                    <a:lnTo>
                      <a:pt x="71" y="53"/>
                    </a:lnTo>
                    <a:lnTo>
                      <a:pt x="71" y="59"/>
                    </a:lnTo>
                    <a:lnTo>
                      <a:pt x="71" y="65"/>
                    </a:lnTo>
                    <a:lnTo>
                      <a:pt x="71" y="69"/>
                    </a:lnTo>
                    <a:lnTo>
                      <a:pt x="67" y="71"/>
                    </a:lnTo>
                    <a:lnTo>
                      <a:pt x="65" y="73"/>
                    </a:lnTo>
                    <a:lnTo>
                      <a:pt x="63" y="69"/>
                    </a:lnTo>
                    <a:lnTo>
                      <a:pt x="61" y="67"/>
                    </a:lnTo>
                    <a:lnTo>
                      <a:pt x="57" y="71"/>
                    </a:lnTo>
                    <a:lnTo>
                      <a:pt x="53" y="73"/>
                    </a:lnTo>
                    <a:lnTo>
                      <a:pt x="52" y="71"/>
                    </a:lnTo>
                    <a:lnTo>
                      <a:pt x="48" y="69"/>
                    </a:lnTo>
                    <a:lnTo>
                      <a:pt x="42" y="73"/>
                    </a:lnTo>
                    <a:lnTo>
                      <a:pt x="38" y="74"/>
                    </a:lnTo>
                    <a:lnTo>
                      <a:pt x="34" y="71"/>
                    </a:lnTo>
                    <a:lnTo>
                      <a:pt x="32" y="69"/>
                    </a:lnTo>
                    <a:lnTo>
                      <a:pt x="27" y="71"/>
                    </a:lnTo>
                    <a:lnTo>
                      <a:pt x="21" y="74"/>
                    </a:lnTo>
                    <a:lnTo>
                      <a:pt x="17" y="71"/>
                    </a:lnTo>
                    <a:lnTo>
                      <a:pt x="15" y="67"/>
                    </a:lnTo>
                    <a:lnTo>
                      <a:pt x="9" y="67"/>
                    </a:lnTo>
                    <a:lnTo>
                      <a:pt x="5" y="67"/>
                    </a:lnTo>
                    <a:lnTo>
                      <a:pt x="2" y="63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5232960" y="3195360"/>
                <a:ext cx="29160" cy="25200"/>
              </a:xfrm>
              <a:custGeom>
                <a:avLst/>
                <a:gdLst/>
                <a:ahLst/>
                <a:rect l="l" t="t" r="r" b="b"/>
                <a:pathLst>
                  <a:path w="91" h="78">
                    <a:moveTo>
                      <a:pt x="0" y="55"/>
                    </a:moveTo>
                    <a:lnTo>
                      <a:pt x="2" y="51"/>
                    </a:lnTo>
                    <a:lnTo>
                      <a:pt x="4" y="48"/>
                    </a:lnTo>
                    <a:lnTo>
                      <a:pt x="4" y="44"/>
                    </a:lnTo>
                    <a:lnTo>
                      <a:pt x="6" y="40"/>
                    </a:lnTo>
                    <a:lnTo>
                      <a:pt x="8" y="38"/>
                    </a:lnTo>
                    <a:lnTo>
                      <a:pt x="10" y="36"/>
                    </a:lnTo>
                    <a:lnTo>
                      <a:pt x="12" y="32"/>
                    </a:lnTo>
                    <a:lnTo>
                      <a:pt x="14" y="28"/>
                    </a:lnTo>
                    <a:lnTo>
                      <a:pt x="16" y="26"/>
                    </a:lnTo>
                    <a:lnTo>
                      <a:pt x="20" y="24"/>
                    </a:lnTo>
                    <a:lnTo>
                      <a:pt x="23" y="23"/>
                    </a:lnTo>
                    <a:lnTo>
                      <a:pt x="27" y="23"/>
                    </a:lnTo>
                    <a:lnTo>
                      <a:pt x="29" y="21"/>
                    </a:lnTo>
                    <a:lnTo>
                      <a:pt x="33" y="19"/>
                    </a:lnTo>
                    <a:lnTo>
                      <a:pt x="33" y="15"/>
                    </a:lnTo>
                    <a:lnTo>
                      <a:pt x="33" y="13"/>
                    </a:lnTo>
                    <a:lnTo>
                      <a:pt x="33" y="11"/>
                    </a:lnTo>
                    <a:lnTo>
                      <a:pt x="37" y="9"/>
                    </a:lnTo>
                    <a:lnTo>
                      <a:pt x="39" y="9"/>
                    </a:lnTo>
                    <a:lnTo>
                      <a:pt x="43" y="9"/>
                    </a:lnTo>
                    <a:lnTo>
                      <a:pt x="46" y="5"/>
                    </a:lnTo>
                    <a:lnTo>
                      <a:pt x="46" y="1"/>
                    </a:lnTo>
                    <a:lnTo>
                      <a:pt x="48" y="0"/>
                    </a:lnTo>
                    <a:lnTo>
                      <a:pt x="52" y="3"/>
                    </a:lnTo>
                    <a:lnTo>
                      <a:pt x="58" y="3"/>
                    </a:lnTo>
                    <a:lnTo>
                      <a:pt x="64" y="3"/>
                    </a:lnTo>
                    <a:lnTo>
                      <a:pt x="70" y="5"/>
                    </a:lnTo>
                    <a:lnTo>
                      <a:pt x="75" y="9"/>
                    </a:lnTo>
                    <a:lnTo>
                      <a:pt x="81" y="15"/>
                    </a:lnTo>
                    <a:lnTo>
                      <a:pt x="89" y="21"/>
                    </a:lnTo>
                    <a:lnTo>
                      <a:pt x="91" y="30"/>
                    </a:lnTo>
                    <a:lnTo>
                      <a:pt x="89" y="36"/>
                    </a:lnTo>
                    <a:lnTo>
                      <a:pt x="87" y="42"/>
                    </a:lnTo>
                    <a:lnTo>
                      <a:pt x="85" y="48"/>
                    </a:lnTo>
                    <a:lnTo>
                      <a:pt x="81" y="51"/>
                    </a:lnTo>
                    <a:lnTo>
                      <a:pt x="79" y="57"/>
                    </a:lnTo>
                    <a:lnTo>
                      <a:pt x="79" y="59"/>
                    </a:lnTo>
                    <a:lnTo>
                      <a:pt x="75" y="57"/>
                    </a:lnTo>
                    <a:lnTo>
                      <a:pt x="75" y="61"/>
                    </a:lnTo>
                    <a:lnTo>
                      <a:pt x="71" y="71"/>
                    </a:lnTo>
                    <a:lnTo>
                      <a:pt x="71" y="76"/>
                    </a:lnTo>
                    <a:lnTo>
                      <a:pt x="70" y="76"/>
                    </a:lnTo>
                    <a:lnTo>
                      <a:pt x="64" y="76"/>
                    </a:lnTo>
                    <a:lnTo>
                      <a:pt x="62" y="76"/>
                    </a:lnTo>
                    <a:lnTo>
                      <a:pt x="58" y="78"/>
                    </a:lnTo>
                    <a:lnTo>
                      <a:pt x="52" y="78"/>
                    </a:lnTo>
                    <a:lnTo>
                      <a:pt x="41" y="76"/>
                    </a:lnTo>
                    <a:lnTo>
                      <a:pt x="39" y="72"/>
                    </a:lnTo>
                    <a:lnTo>
                      <a:pt x="33" y="71"/>
                    </a:lnTo>
                    <a:lnTo>
                      <a:pt x="29" y="67"/>
                    </a:lnTo>
                    <a:lnTo>
                      <a:pt x="20" y="63"/>
                    </a:lnTo>
                    <a:lnTo>
                      <a:pt x="16" y="63"/>
                    </a:lnTo>
                    <a:lnTo>
                      <a:pt x="12" y="61"/>
                    </a:lnTo>
                    <a:lnTo>
                      <a:pt x="10" y="57"/>
                    </a:lnTo>
                    <a:lnTo>
                      <a:pt x="6" y="57"/>
                    </a:lnTo>
                    <a:lnTo>
                      <a:pt x="2" y="55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5248440" y="3190680"/>
                <a:ext cx="29160" cy="42480"/>
              </a:xfrm>
              <a:custGeom>
                <a:avLst/>
                <a:gdLst/>
                <a:ahLst/>
                <a:rect l="l" t="t" r="r" b="b"/>
                <a:pathLst>
                  <a:path w="87" h="136">
                    <a:moveTo>
                      <a:pt x="0" y="14"/>
                    </a:moveTo>
                    <a:lnTo>
                      <a:pt x="4" y="10"/>
                    </a:lnTo>
                    <a:lnTo>
                      <a:pt x="10" y="12"/>
                    </a:lnTo>
                    <a:lnTo>
                      <a:pt x="16" y="8"/>
                    </a:lnTo>
                    <a:lnTo>
                      <a:pt x="22" y="4"/>
                    </a:lnTo>
                    <a:lnTo>
                      <a:pt x="25" y="2"/>
                    </a:lnTo>
                    <a:lnTo>
                      <a:pt x="27" y="0"/>
                    </a:lnTo>
                    <a:lnTo>
                      <a:pt x="35" y="0"/>
                    </a:lnTo>
                    <a:lnTo>
                      <a:pt x="41" y="6"/>
                    </a:lnTo>
                    <a:lnTo>
                      <a:pt x="50" y="14"/>
                    </a:lnTo>
                    <a:lnTo>
                      <a:pt x="58" y="23"/>
                    </a:lnTo>
                    <a:lnTo>
                      <a:pt x="62" y="33"/>
                    </a:lnTo>
                    <a:lnTo>
                      <a:pt x="69" y="40"/>
                    </a:lnTo>
                    <a:lnTo>
                      <a:pt x="75" y="50"/>
                    </a:lnTo>
                    <a:lnTo>
                      <a:pt x="77" y="60"/>
                    </a:lnTo>
                    <a:lnTo>
                      <a:pt x="81" y="69"/>
                    </a:lnTo>
                    <a:lnTo>
                      <a:pt x="85" y="73"/>
                    </a:lnTo>
                    <a:lnTo>
                      <a:pt x="87" y="79"/>
                    </a:lnTo>
                    <a:lnTo>
                      <a:pt x="87" y="85"/>
                    </a:lnTo>
                    <a:lnTo>
                      <a:pt x="87" y="90"/>
                    </a:lnTo>
                    <a:lnTo>
                      <a:pt x="85" y="92"/>
                    </a:lnTo>
                    <a:lnTo>
                      <a:pt x="83" y="98"/>
                    </a:lnTo>
                    <a:lnTo>
                      <a:pt x="77" y="102"/>
                    </a:lnTo>
                    <a:lnTo>
                      <a:pt x="75" y="104"/>
                    </a:lnTo>
                    <a:lnTo>
                      <a:pt x="69" y="106"/>
                    </a:lnTo>
                    <a:lnTo>
                      <a:pt x="64" y="104"/>
                    </a:lnTo>
                    <a:lnTo>
                      <a:pt x="60" y="104"/>
                    </a:lnTo>
                    <a:lnTo>
                      <a:pt x="58" y="110"/>
                    </a:lnTo>
                    <a:lnTo>
                      <a:pt x="54" y="117"/>
                    </a:lnTo>
                    <a:lnTo>
                      <a:pt x="54" y="123"/>
                    </a:lnTo>
                    <a:lnTo>
                      <a:pt x="54" y="129"/>
                    </a:lnTo>
                    <a:lnTo>
                      <a:pt x="52" y="133"/>
                    </a:lnTo>
                    <a:lnTo>
                      <a:pt x="46" y="136"/>
                    </a:lnTo>
                    <a:lnTo>
                      <a:pt x="41" y="129"/>
                    </a:lnTo>
                    <a:lnTo>
                      <a:pt x="35" y="121"/>
                    </a:lnTo>
                    <a:lnTo>
                      <a:pt x="29" y="115"/>
                    </a:lnTo>
                    <a:lnTo>
                      <a:pt x="25" y="108"/>
                    </a:lnTo>
                    <a:lnTo>
                      <a:pt x="23" y="100"/>
                    </a:lnTo>
                    <a:lnTo>
                      <a:pt x="22" y="94"/>
                    </a:lnTo>
                    <a:lnTo>
                      <a:pt x="23" y="90"/>
                    </a:lnTo>
                    <a:lnTo>
                      <a:pt x="23" y="85"/>
                    </a:lnTo>
                    <a:lnTo>
                      <a:pt x="27" y="75"/>
                    </a:lnTo>
                    <a:lnTo>
                      <a:pt x="27" y="71"/>
                    </a:lnTo>
                    <a:lnTo>
                      <a:pt x="31" y="73"/>
                    </a:lnTo>
                    <a:lnTo>
                      <a:pt x="31" y="71"/>
                    </a:lnTo>
                    <a:lnTo>
                      <a:pt x="33" y="65"/>
                    </a:lnTo>
                    <a:lnTo>
                      <a:pt x="37" y="62"/>
                    </a:lnTo>
                    <a:lnTo>
                      <a:pt x="39" y="56"/>
                    </a:lnTo>
                    <a:lnTo>
                      <a:pt x="41" y="50"/>
                    </a:lnTo>
                    <a:lnTo>
                      <a:pt x="43" y="44"/>
                    </a:lnTo>
                    <a:lnTo>
                      <a:pt x="41" y="35"/>
                    </a:lnTo>
                    <a:lnTo>
                      <a:pt x="33" y="29"/>
                    </a:lnTo>
                    <a:lnTo>
                      <a:pt x="27" y="23"/>
                    </a:lnTo>
                    <a:lnTo>
                      <a:pt x="22" y="19"/>
                    </a:lnTo>
                    <a:lnTo>
                      <a:pt x="16" y="17"/>
                    </a:lnTo>
                    <a:lnTo>
                      <a:pt x="10" y="17"/>
                    </a:lnTo>
                    <a:lnTo>
                      <a:pt x="4" y="1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5260320" y="3181320"/>
                <a:ext cx="30960" cy="39240"/>
              </a:xfrm>
              <a:custGeom>
                <a:avLst/>
                <a:gdLst/>
                <a:ahLst/>
                <a:rect l="l" t="t" r="r" b="b"/>
                <a:pathLst>
                  <a:path w="98" h="125">
                    <a:moveTo>
                      <a:pt x="0" y="31"/>
                    </a:moveTo>
                    <a:lnTo>
                      <a:pt x="4" y="27"/>
                    </a:lnTo>
                    <a:lnTo>
                      <a:pt x="13" y="23"/>
                    </a:lnTo>
                    <a:lnTo>
                      <a:pt x="19" y="18"/>
                    </a:lnTo>
                    <a:lnTo>
                      <a:pt x="25" y="14"/>
                    </a:lnTo>
                    <a:lnTo>
                      <a:pt x="34" y="14"/>
                    </a:lnTo>
                    <a:lnTo>
                      <a:pt x="44" y="12"/>
                    </a:lnTo>
                    <a:lnTo>
                      <a:pt x="56" y="8"/>
                    </a:lnTo>
                    <a:lnTo>
                      <a:pt x="61" y="6"/>
                    </a:lnTo>
                    <a:lnTo>
                      <a:pt x="67" y="4"/>
                    </a:lnTo>
                    <a:lnTo>
                      <a:pt x="77" y="0"/>
                    </a:lnTo>
                    <a:lnTo>
                      <a:pt x="79" y="6"/>
                    </a:lnTo>
                    <a:lnTo>
                      <a:pt x="82" y="14"/>
                    </a:lnTo>
                    <a:lnTo>
                      <a:pt x="86" y="22"/>
                    </a:lnTo>
                    <a:lnTo>
                      <a:pt x="88" y="27"/>
                    </a:lnTo>
                    <a:lnTo>
                      <a:pt x="88" y="33"/>
                    </a:lnTo>
                    <a:lnTo>
                      <a:pt x="90" y="39"/>
                    </a:lnTo>
                    <a:lnTo>
                      <a:pt x="94" y="45"/>
                    </a:lnTo>
                    <a:lnTo>
                      <a:pt x="98" y="48"/>
                    </a:lnTo>
                    <a:lnTo>
                      <a:pt x="98" y="52"/>
                    </a:lnTo>
                    <a:lnTo>
                      <a:pt x="98" y="58"/>
                    </a:lnTo>
                    <a:lnTo>
                      <a:pt x="96" y="71"/>
                    </a:lnTo>
                    <a:lnTo>
                      <a:pt x="94" y="77"/>
                    </a:lnTo>
                    <a:lnTo>
                      <a:pt x="92" y="83"/>
                    </a:lnTo>
                    <a:lnTo>
                      <a:pt x="88" y="87"/>
                    </a:lnTo>
                    <a:lnTo>
                      <a:pt x="88" y="89"/>
                    </a:lnTo>
                    <a:lnTo>
                      <a:pt x="86" y="96"/>
                    </a:lnTo>
                    <a:lnTo>
                      <a:pt x="82" y="102"/>
                    </a:lnTo>
                    <a:lnTo>
                      <a:pt x="77" y="110"/>
                    </a:lnTo>
                    <a:lnTo>
                      <a:pt x="73" y="116"/>
                    </a:lnTo>
                    <a:lnTo>
                      <a:pt x="69" y="117"/>
                    </a:lnTo>
                    <a:lnTo>
                      <a:pt x="67" y="125"/>
                    </a:lnTo>
                    <a:lnTo>
                      <a:pt x="61" y="125"/>
                    </a:lnTo>
                    <a:lnTo>
                      <a:pt x="56" y="123"/>
                    </a:lnTo>
                    <a:lnTo>
                      <a:pt x="52" y="121"/>
                    </a:lnTo>
                    <a:lnTo>
                      <a:pt x="52" y="116"/>
                    </a:lnTo>
                    <a:lnTo>
                      <a:pt x="52" y="110"/>
                    </a:lnTo>
                    <a:lnTo>
                      <a:pt x="50" y="104"/>
                    </a:lnTo>
                    <a:lnTo>
                      <a:pt x="46" y="100"/>
                    </a:lnTo>
                    <a:lnTo>
                      <a:pt x="42" y="91"/>
                    </a:lnTo>
                    <a:lnTo>
                      <a:pt x="40" y="81"/>
                    </a:lnTo>
                    <a:lnTo>
                      <a:pt x="34" y="71"/>
                    </a:lnTo>
                    <a:lnTo>
                      <a:pt x="27" y="64"/>
                    </a:lnTo>
                    <a:lnTo>
                      <a:pt x="23" y="54"/>
                    </a:lnTo>
                    <a:lnTo>
                      <a:pt x="15" y="45"/>
                    </a:lnTo>
                    <a:lnTo>
                      <a:pt x="6" y="37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560" bIns="-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5284440" y="3173400"/>
                <a:ext cx="24120" cy="31320"/>
              </a:xfrm>
              <a:custGeom>
                <a:avLst/>
                <a:gdLst/>
                <a:ahLst/>
                <a:rect l="l" t="t" r="r" b="b"/>
                <a:pathLst>
                  <a:path w="71" h="100">
                    <a:moveTo>
                      <a:pt x="0" y="25"/>
                    </a:moveTo>
                    <a:lnTo>
                      <a:pt x="5" y="22"/>
                    </a:lnTo>
                    <a:lnTo>
                      <a:pt x="9" y="18"/>
                    </a:lnTo>
                    <a:lnTo>
                      <a:pt x="15" y="14"/>
                    </a:lnTo>
                    <a:lnTo>
                      <a:pt x="19" y="10"/>
                    </a:lnTo>
                    <a:lnTo>
                      <a:pt x="23" y="6"/>
                    </a:lnTo>
                    <a:lnTo>
                      <a:pt x="28" y="4"/>
                    </a:lnTo>
                    <a:lnTo>
                      <a:pt x="34" y="0"/>
                    </a:lnTo>
                    <a:lnTo>
                      <a:pt x="36" y="6"/>
                    </a:lnTo>
                    <a:lnTo>
                      <a:pt x="40" y="10"/>
                    </a:lnTo>
                    <a:lnTo>
                      <a:pt x="44" y="14"/>
                    </a:lnTo>
                    <a:lnTo>
                      <a:pt x="48" y="23"/>
                    </a:lnTo>
                    <a:lnTo>
                      <a:pt x="53" y="31"/>
                    </a:lnTo>
                    <a:lnTo>
                      <a:pt x="59" y="45"/>
                    </a:lnTo>
                    <a:lnTo>
                      <a:pt x="65" y="54"/>
                    </a:lnTo>
                    <a:lnTo>
                      <a:pt x="71" y="68"/>
                    </a:lnTo>
                    <a:lnTo>
                      <a:pt x="71" y="71"/>
                    </a:lnTo>
                    <a:lnTo>
                      <a:pt x="71" y="79"/>
                    </a:lnTo>
                    <a:lnTo>
                      <a:pt x="71" y="85"/>
                    </a:lnTo>
                    <a:lnTo>
                      <a:pt x="69" y="89"/>
                    </a:lnTo>
                    <a:lnTo>
                      <a:pt x="67" y="94"/>
                    </a:lnTo>
                    <a:lnTo>
                      <a:pt x="67" y="98"/>
                    </a:lnTo>
                    <a:lnTo>
                      <a:pt x="63" y="98"/>
                    </a:lnTo>
                    <a:lnTo>
                      <a:pt x="59" y="98"/>
                    </a:lnTo>
                    <a:lnTo>
                      <a:pt x="52" y="100"/>
                    </a:lnTo>
                    <a:lnTo>
                      <a:pt x="44" y="94"/>
                    </a:lnTo>
                    <a:lnTo>
                      <a:pt x="38" y="87"/>
                    </a:lnTo>
                    <a:lnTo>
                      <a:pt x="32" y="79"/>
                    </a:lnTo>
                    <a:lnTo>
                      <a:pt x="28" y="75"/>
                    </a:lnTo>
                    <a:lnTo>
                      <a:pt x="21" y="77"/>
                    </a:lnTo>
                    <a:lnTo>
                      <a:pt x="21" y="73"/>
                    </a:lnTo>
                    <a:lnTo>
                      <a:pt x="17" y="70"/>
                    </a:lnTo>
                    <a:lnTo>
                      <a:pt x="13" y="64"/>
                    </a:lnTo>
                    <a:lnTo>
                      <a:pt x="11" y="58"/>
                    </a:lnTo>
                    <a:lnTo>
                      <a:pt x="11" y="52"/>
                    </a:lnTo>
                    <a:lnTo>
                      <a:pt x="9" y="47"/>
                    </a:lnTo>
                    <a:lnTo>
                      <a:pt x="5" y="39"/>
                    </a:lnTo>
                    <a:lnTo>
                      <a:pt x="2" y="3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5296320" y="3157200"/>
                <a:ext cx="30600" cy="44280"/>
              </a:xfrm>
              <a:custGeom>
                <a:avLst/>
                <a:gdLst/>
                <a:ahLst/>
                <a:rect l="l" t="t" r="r" b="b"/>
                <a:pathLst>
                  <a:path w="98" h="137">
                    <a:moveTo>
                      <a:pt x="0" y="48"/>
                    </a:moveTo>
                    <a:lnTo>
                      <a:pt x="6" y="41"/>
                    </a:lnTo>
                    <a:lnTo>
                      <a:pt x="14" y="31"/>
                    </a:lnTo>
                    <a:lnTo>
                      <a:pt x="16" y="24"/>
                    </a:lnTo>
                    <a:lnTo>
                      <a:pt x="25" y="18"/>
                    </a:lnTo>
                    <a:lnTo>
                      <a:pt x="35" y="16"/>
                    </a:lnTo>
                    <a:lnTo>
                      <a:pt x="44" y="10"/>
                    </a:lnTo>
                    <a:lnTo>
                      <a:pt x="50" y="8"/>
                    </a:lnTo>
                    <a:lnTo>
                      <a:pt x="58" y="10"/>
                    </a:lnTo>
                    <a:lnTo>
                      <a:pt x="62" y="6"/>
                    </a:lnTo>
                    <a:lnTo>
                      <a:pt x="67" y="2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81" y="0"/>
                    </a:lnTo>
                    <a:lnTo>
                      <a:pt x="81" y="6"/>
                    </a:lnTo>
                    <a:lnTo>
                      <a:pt x="79" y="14"/>
                    </a:lnTo>
                    <a:lnTo>
                      <a:pt x="77" y="24"/>
                    </a:lnTo>
                    <a:lnTo>
                      <a:pt x="75" y="33"/>
                    </a:lnTo>
                    <a:lnTo>
                      <a:pt x="77" y="43"/>
                    </a:lnTo>
                    <a:lnTo>
                      <a:pt x="79" y="50"/>
                    </a:lnTo>
                    <a:lnTo>
                      <a:pt x="81" y="56"/>
                    </a:lnTo>
                    <a:lnTo>
                      <a:pt x="81" y="62"/>
                    </a:lnTo>
                    <a:lnTo>
                      <a:pt x="85" y="66"/>
                    </a:lnTo>
                    <a:lnTo>
                      <a:pt x="87" y="75"/>
                    </a:lnTo>
                    <a:lnTo>
                      <a:pt x="88" y="81"/>
                    </a:lnTo>
                    <a:lnTo>
                      <a:pt x="90" y="85"/>
                    </a:lnTo>
                    <a:lnTo>
                      <a:pt x="90" y="91"/>
                    </a:lnTo>
                    <a:lnTo>
                      <a:pt x="94" y="100"/>
                    </a:lnTo>
                    <a:lnTo>
                      <a:pt x="94" y="106"/>
                    </a:lnTo>
                    <a:lnTo>
                      <a:pt x="96" y="108"/>
                    </a:lnTo>
                    <a:lnTo>
                      <a:pt x="98" y="112"/>
                    </a:lnTo>
                    <a:lnTo>
                      <a:pt x="94" y="114"/>
                    </a:lnTo>
                    <a:lnTo>
                      <a:pt x="90" y="118"/>
                    </a:lnTo>
                    <a:lnTo>
                      <a:pt x="88" y="121"/>
                    </a:lnTo>
                    <a:lnTo>
                      <a:pt x="85" y="123"/>
                    </a:lnTo>
                    <a:lnTo>
                      <a:pt x="83" y="127"/>
                    </a:lnTo>
                    <a:lnTo>
                      <a:pt x="81" y="131"/>
                    </a:lnTo>
                    <a:lnTo>
                      <a:pt x="77" y="133"/>
                    </a:lnTo>
                    <a:lnTo>
                      <a:pt x="69" y="137"/>
                    </a:lnTo>
                    <a:lnTo>
                      <a:pt x="62" y="137"/>
                    </a:lnTo>
                    <a:lnTo>
                      <a:pt x="56" y="135"/>
                    </a:lnTo>
                    <a:lnTo>
                      <a:pt x="56" y="131"/>
                    </a:lnTo>
                    <a:lnTo>
                      <a:pt x="54" y="125"/>
                    </a:lnTo>
                    <a:lnTo>
                      <a:pt x="50" y="123"/>
                    </a:lnTo>
                    <a:lnTo>
                      <a:pt x="44" y="118"/>
                    </a:lnTo>
                    <a:lnTo>
                      <a:pt x="42" y="114"/>
                    </a:lnTo>
                    <a:lnTo>
                      <a:pt x="41" y="114"/>
                    </a:lnTo>
                    <a:lnTo>
                      <a:pt x="37" y="116"/>
                    </a:lnTo>
                    <a:lnTo>
                      <a:pt x="31" y="102"/>
                    </a:lnTo>
                    <a:lnTo>
                      <a:pt x="25" y="93"/>
                    </a:lnTo>
                    <a:lnTo>
                      <a:pt x="19" y="79"/>
                    </a:lnTo>
                    <a:lnTo>
                      <a:pt x="14" y="71"/>
                    </a:lnTo>
                    <a:lnTo>
                      <a:pt x="10" y="62"/>
                    </a:lnTo>
                    <a:lnTo>
                      <a:pt x="6" y="58"/>
                    </a:lnTo>
                    <a:lnTo>
                      <a:pt x="2" y="54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5320440" y="3157200"/>
                <a:ext cx="30600" cy="56880"/>
              </a:xfrm>
              <a:custGeom>
                <a:avLst/>
                <a:gdLst/>
                <a:ahLst/>
                <a:rect l="l" t="t" r="r" b="b"/>
                <a:pathLst>
                  <a:path w="98" h="177">
                    <a:moveTo>
                      <a:pt x="6" y="0"/>
                    </a:moveTo>
                    <a:lnTo>
                      <a:pt x="12" y="8"/>
                    </a:lnTo>
                    <a:lnTo>
                      <a:pt x="21" y="10"/>
                    </a:lnTo>
                    <a:lnTo>
                      <a:pt x="29" y="16"/>
                    </a:lnTo>
                    <a:lnTo>
                      <a:pt x="40" y="25"/>
                    </a:lnTo>
                    <a:lnTo>
                      <a:pt x="50" y="33"/>
                    </a:lnTo>
                    <a:lnTo>
                      <a:pt x="58" y="41"/>
                    </a:lnTo>
                    <a:lnTo>
                      <a:pt x="61" y="43"/>
                    </a:lnTo>
                    <a:lnTo>
                      <a:pt x="69" y="48"/>
                    </a:lnTo>
                    <a:lnTo>
                      <a:pt x="71" y="52"/>
                    </a:lnTo>
                    <a:lnTo>
                      <a:pt x="69" y="58"/>
                    </a:lnTo>
                    <a:lnTo>
                      <a:pt x="65" y="66"/>
                    </a:lnTo>
                    <a:lnTo>
                      <a:pt x="63" y="70"/>
                    </a:lnTo>
                    <a:lnTo>
                      <a:pt x="65" y="81"/>
                    </a:lnTo>
                    <a:lnTo>
                      <a:pt x="67" y="95"/>
                    </a:lnTo>
                    <a:lnTo>
                      <a:pt x="69" y="108"/>
                    </a:lnTo>
                    <a:lnTo>
                      <a:pt x="73" y="114"/>
                    </a:lnTo>
                    <a:lnTo>
                      <a:pt x="73" y="123"/>
                    </a:lnTo>
                    <a:lnTo>
                      <a:pt x="75" y="133"/>
                    </a:lnTo>
                    <a:lnTo>
                      <a:pt x="79" y="135"/>
                    </a:lnTo>
                    <a:lnTo>
                      <a:pt x="86" y="131"/>
                    </a:lnTo>
                    <a:lnTo>
                      <a:pt x="90" y="129"/>
                    </a:lnTo>
                    <a:lnTo>
                      <a:pt x="94" y="127"/>
                    </a:lnTo>
                    <a:lnTo>
                      <a:pt x="96" y="131"/>
                    </a:lnTo>
                    <a:lnTo>
                      <a:pt x="98" y="139"/>
                    </a:lnTo>
                    <a:lnTo>
                      <a:pt x="96" y="150"/>
                    </a:lnTo>
                    <a:lnTo>
                      <a:pt x="92" y="156"/>
                    </a:lnTo>
                    <a:lnTo>
                      <a:pt x="86" y="167"/>
                    </a:lnTo>
                    <a:lnTo>
                      <a:pt x="77" y="173"/>
                    </a:lnTo>
                    <a:lnTo>
                      <a:pt x="71" y="173"/>
                    </a:lnTo>
                    <a:lnTo>
                      <a:pt x="61" y="175"/>
                    </a:lnTo>
                    <a:lnTo>
                      <a:pt x="54" y="175"/>
                    </a:lnTo>
                    <a:lnTo>
                      <a:pt x="46" y="177"/>
                    </a:lnTo>
                    <a:lnTo>
                      <a:pt x="44" y="175"/>
                    </a:lnTo>
                    <a:lnTo>
                      <a:pt x="40" y="169"/>
                    </a:lnTo>
                    <a:lnTo>
                      <a:pt x="37" y="164"/>
                    </a:lnTo>
                    <a:lnTo>
                      <a:pt x="33" y="156"/>
                    </a:lnTo>
                    <a:lnTo>
                      <a:pt x="27" y="146"/>
                    </a:lnTo>
                    <a:lnTo>
                      <a:pt x="25" y="135"/>
                    </a:lnTo>
                    <a:lnTo>
                      <a:pt x="27" y="123"/>
                    </a:lnTo>
                    <a:lnTo>
                      <a:pt x="25" y="114"/>
                    </a:lnTo>
                    <a:lnTo>
                      <a:pt x="23" y="112"/>
                    </a:lnTo>
                    <a:lnTo>
                      <a:pt x="21" y="108"/>
                    </a:lnTo>
                    <a:lnTo>
                      <a:pt x="19" y="106"/>
                    </a:lnTo>
                    <a:lnTo>
                      <a:pt x="19" y="100"/>
                    </a:lnTo>
                    <a:lnTo>
                      <a:pt x="15" y="91"/>
                    </a:lnTo>
                    <a:lnTo>
                      <a:pt x="15" y="85"/>
                    </a:lnTo>
                    <a:lnTo>
                      <a:pt x="13" y="81"/>
                    </a:lnTo>
                    <a:lnTo>
                      <a:pt x="12" y="75"/>
                    </a:lnTo>
                    <a:lnTo>
                      <a:pt x="10" y="66"/>
                    </a:lnTo>
                    <a:lnTo>
                      <a:pt x="6" y="62"/>
                    </a:lnTo>
                    <a:lnTo>
                      <a:pt x="6" y="56"/>
                    </a:lnTo>
                    <a:lnTo>
                      <a:pt x="4" y="50"/>
                    </a:lnTo>
                    <a:lnTo>
                      <a:pt x="2" y="43"/>
                    </a:lnTo>
                    <a:lnTo>
                      <a:pt x="0" y="33"/>
                    </a:lnTo>
                    <a:lnTo>
                      <a:pt x="2" y="24"/>
                    </a:lnTo>
                    <a:lnTo>
                      <a:pt x="4" y="14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5339160" y="3173400"/>
                <a:ext cx="29160" cy="29520"/>
              </a:xfrm>
              <a:custGeom>
                <a:avLst/>
                <a:gdLst/>
                <a:ahLst/>
                <a:rect l="l" t="t" r="r" b="b"/>
                <a:pathLst>
                  <a:path w="87" h="95">
                    <a:moveTo>
                      <a:pt x="6" y="1"/>
                    </a:moveTo>
                    <a:lnTo>
                      <a:pt x="16" y="1"/>
                    </a:lnTo>
                    <a:lnTo>
                      <a:pt x="21" y="1"/>
                    </a:lnTo>
                    <a:lnTo>
                      <a:pt x="29" y="0"/>
                    </a:lnTo>
                    <a:lnTo>
                      <a:pt x="41" y="1"/>
                    </a:lnTo>
                    <a:lnTo>
                      <a:pt x="48" y="3"/>
                    </a:lnTo>
                    <a:lnTo>
                      <a:pt x="54" y="3"/>
                    </a:lnTo>
                    <a:lnTo>
                      <a:pt x="60" y="1"/>
                    </a:lnTo>
                    <a:lnTo>
                      <a:pt x="66" y="0"/>
                    </a:lnTo>
                    <a:lnTo>
                      <a:pt x="75" y="0"/>
                    </a:lnTo>
                    <a:lnTo>
                      <a:pt x="81" y="0"/>
                    </a:lnTo>
                    <a:lnTo>
                      <a:pt x="87" y="1"/>
                    </a:lnTo>
                    <a:lnTo>
                      <a:pt x="87" y="7"/>
                    </a:lnTo>
                    <a:lnTo>
                      <a:pt x="85" y="15"/>
                    </a:lnTo>
                    <a:lnTo>
                      <a:pt x="83" y="24"/>
                    </a:lnTo>
                    <a:lnTo>
                      <a:pt x="81" y="30"/>
                    </a:lnTo>
                    <a:lnTo>
                      <a:pt x="81" y="34"/>
                    </a:lnTo>
                    <a:lnTo>
                      <a:pt x="81" y="42"/>
                    </a:lnTo>
                    <a:lnTo>
                      <a:pt x="81" y="48"/>
                    </a:lnTo>
                    <a:lnTo>
                      <a:pt x="79" y="53"/>
                    </a:lnTo>
                    <a:lnTo>
                      <a:pt x="83" y="61"/>
                    </a:lnTo>
                    <a:lnTo>
                      <a:pt x="81" y="65"/>
                    </a:lnTo>
                    <a:lnTo>
                      <a:pt x="79" y="72"/>
                    </a:lnTo>
                    <a:lnTo>
                      <a:pt x="75" y="86"/>
                    </a:lnTo>
                    <a:lnTo>
                      <a:pt x="71" y="92"/>
                    </a:lnTo>
                    <a:lnTo>
                      <a:pt x="69" y="95"/>
                    </a:lnTo>
                    <a:lnTo>
                      <a:pt x="64" y="94"/>
                    </a:lnTo>
                    <a:lnTo>
                      <a:pt x="54" y="95"/>
                    </a:lnTo>
                    <a:lnTo>
                      <a:pt x="48" y="92"/>
                    </a:lnTo>
                    <a:lnTo>
                      <a:pt x="46" y="86"/>
                    </a:lnTo>
                    <a:lnTo>
                      <a:pt x="45" y="82"/>
                    </a:lnTo>
                    <a:lnTo>
                      <a:pt x="41" y="78"/>
                    </a:lnTo>
                    <a:lnTo>
                      <a:pt x="39" y="78"/>
                    </a:lnTo>
                    <a:lnTo>
                      <a:pt x="35" y="76"/>
                    </a:lnTo>
                    <a:lnTo>
                      <a:pt x="31" y="80"/>
                    </a:lnTo>
                    <a:lnTo>
                      <a:pt x="27" y="82"/>
                    </a:lnTo>
                    <a:lnTo>
                      <a:pt x="23" y="84"/>
                    </a:lnTo>
                    <a:lnTo>
                      <a:pt x="16" y="88"/>
                    </a:lnTo>
                    <a:lnTo>
                      <a:pt x="12" y="86"/>
                    </a:lnTo>
                    <a:lnTo>
                      <a:pt x="10" y="76"/>
                    </a:lnTo>
                    <a:lnTo>
                      <a:pt x="10" y="67"/>
                    </a:lnTo>
                    <a:lnTo>
                      <a:pt x="6" y="61"/>
                    </a:lnTo>
                    <a:lnTo>
                      <a:pt x="4" y="48"/>
                    </a:lnTo>
                    <a:lnTo>
                      <a:pt x="2" y="34"/>
                    </a:lnTo>
                    <a:lnTo>
                      <a:pt x="0" y="23"/>
                    </a:lnTo>
                    <a:lnTo>
                      <a:pt x="2" y="19"/>
                    </a:lnTo>
                    <a:lnTo>
                      <a:pt x="6" y="11"/>
                    </a:lnTo>
                    <a:lnTo>
                      <a:pt x="8" y="5"/>
                    </a:lnTo>
                    <a:lnTo>
                      <a:pt x="6" y="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5365080" y="3173400"/>
                <a:ext cx="24120" cy="29520"/>
              </a:xfrm>
              <a:custGeom>
                <a:avLst/>
                <a:gdLst/>
                <a:ahLst/>
                <a:rect l="l" t="t" r="r" b="b"/>
                <a:pathLst>
                  <a:path w="75" h="95">
                    <a:moveTo>
                      <a:pt x="8" y="1"/>
                    </a:moveTo>
                    <a:lnTo>
                      <a:pt x="19" y="3"/>
                    </a:lnTo>
                    <a:lnTo>
                      <a:pt x="29" y="1"/>
                    </a:lnTo>
                    <a:lnTo>
                      <a:pt x="38" y="0"/>
                    </a:lnTo>
                    <a:lnTo>
                      <a:pt x="46" y="3"/>
                    </a:lnTo>
                    <a:lnTo>
                      <a:pt x="56" y="9"/>
                    </a:lnTo>
                    <a:lnTo>
                      <a:pt x="63" y="15"/>
                    </a:lnTo>
                    <a:lnTo>
                      <a:pt x="67" y="21"/>
                    </a:lnTo>
                    <a:lnTo>
                      <a:pt x="75" y="23"/>
                    </a:lnTo>
                    <a:lnTo>
                      <a:pt x="75" y="26"/>
                    </a:lnTo>
                    <a:lnTo>
                      <a:pt x="71" y="36"/>
                    </a:lnTo>
                    <a:lnTo>
                      <a:pt x="71" y="46"/>
                    </a:lnTo>
                    <a:lnTo>
                      <a:pt x="69" y="55"/>
                    </a:lnTo>
                    <a:lnTo>
                      <a:pt x="65" y="61"/>
                    </a:lnTo>
                    <a:lnTo>
                      <a:pt x="61" y="67"/>
                    </a:lnTo>
                    <a:lnTo>
                      <a:pt x="58" y="74"/>
                    </a:lnTo>
                    <a:lnTo>
                      <a:pt x="52" y="74"/>
                    </a:lnTo>
                    <a:lnTo>
                      <a:pt x="46" y="78"/>
                    </a:lnTo>
                    <a:lnTo>
                      <a:pt x="42" y="82"/>
                    </a:lnTo>
                    <a:lnTo>
                      <a:pt x="44" y="86"/>
                    </a:lnTo>
                    <a:lnTo>
                      <a:pt x="40" y="92"/>
                    </a:lnTo>
                    <a:lnTo>
                      <a:pt x="33" y="95"/>
                    </a:lnTo>
                    <a:lnTo>
                      <a:pt x="33" y="90"/>
                    </a:lnTo>
                    <a:lnTo>
                      <a:pt x="27" y="88"/>
                    </a:lnTo>
                    <a:lnTo>
                      <a:pt x="21" y="86"/>
                    </a:lnTo>
                    <a:lnTo>
                      <a:pt x="15" y="80"/>
                    </a:lnTo>
                    <a:lnTo>
                      <a:pt x="12" y="76"/>
                    </a:lnTo>
                    <a:lnTo>
                      <a:pt x="6" y="71"/>
                    </a:lnTo>
                    <a:lnTo>
                      <a:pt x="6" y="67"/>
                    </a:lnTo>
                    <a:lnTo>
                      <a:pt x="4" y="61"/>
                    </a:lnTo>
                    <a:lnTo>
                      <a:pt x="0" y="53"/>
                    </a:lnTo>
                    <a:lnTo>
                      <a:pt x="2" y="48"/>
                    </a:lnTo>
                    <a:lnTo>
                      <a:pt x="2" y="42"/>
                    </a:lnTo>
                    <a:lnTo>
                      <a:pt x="2" y="34"/>
                    </a:lnTo>
                    <a:lnTo>
                      <a:pt x="2" y="30"/>
                    </a:lnTo>
                    <a:lnTo>
                      <a:pt x="4" y="24"/>
                    </a:lnTo>
                    <a:lnTo>
                      <a:pt x="6" y="15"/>
                    </a:lnTo>
                    <a:lnTo>
                      <a:pt x="8" y="7"/>
                    </a:lnTo>
                    <a:lnTo>
                      <a:pt x="8" y="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5347800" y="3192120"/>
                <a:ext cx="44640" cy="39600"/>
              </a:xfrm>
              <a:custGeom>
                <a:avLst/>
                <a:gdLst/>
                <a:ahLst/>
                <a:rect l="l" t="t" r="r" b="b"/>
                <a:pathLst>
                  <a:path w="139" h="123">
                    <a:moveTo>
                      <a:pt x="0" y="59"/>
                    </a:moveTo>
                    <a:lnTo>
                      <a:pt x="4" y="63"/>
                    </a:lnTo>
                    <a:lnTo>
                      <a:pt x="10" y="67"/>
                    </a:lnTo>
                    <a:lnTo>
                      <a:pt x="16" y="65"/>
                    </a:lnTo>
                    <a:lnTo>
                      <a:pt x="23" y="67"/>
                    </a:lnTo>
                    <a:lnTo>
                      <a:pt x="29" y="69"/>
                    </a:lnTo>
                    <a:lnTo>
                      <a:pt x="27" y="71"/>
                    </a:lnTo>
                    <a:lnTo>
                      <a:pt x="23" y="75"/>
                    </a:lnTo>
                    <a:lnTo>
                      <a:pt x="22" y="82"/>
                    </a:lnTo>
                    <a:lnTo>
                      <a:pt x="20" y="88"/>
                    </a:lnTo>
                    <a:lnTo>
                      <a:pt x="22" y="90"/>
                    </a:lnTo>
                    <a:lnTo>
                      <a:pt x="29" y="94"/>
                    </a:lnTo>
                    <a:lnTo>
                      <a:pt x="37" y="98"/>
                    </a:lnTo>
                    <a:lnTo>
                      <a:pt x="41" y="104"/>
                    </a:lnTo>
                    <a:lnTo>
                      <a:pt x="43" y="109"/>
                    </a:lnTo>
                    <a:lnTo>
                      <a:pt x="45" y="113"/>
                    </a:lnTo>
                    <a:lnTo>
                      <a:pt x="43" y="123"/>
                    </a:lnTo>
                    <a:lnTo>
                      <a:pt x="50" y="119"/>
                    </a:lnTo>
                    <a:lnTo>
                      <a:pt x="54" y="115"/>
                    </a:lnTo>
                    <a:lnTo>
                      <a:pt x="60" y="113"/>
                    </a:lnTo>
                    <a:lnTo>
                      <a:pt x="64" y="115"/>
                    </a:lnTo>
                    <a:lnTo>
                      <a:pt x="68" y="117"/>
                    </a:lnTo>
                    <a:lnTo>
                      <a:pt x="75" y="113"/>
                    </a:lnTo>
                    <a:lnTo>
                      <a:pt x="79" y="109"/>
                    </a:lnTo>
                    <a:lnTo>
                      <a:pt x="81" y="100"/>
                    </a:lnTo>
                    <a:lnTo>
                      <a:pt x="87" y="96"/>
                    </a:lnTo>
                    <a:lnTo>
                      <a:pt x="93" y="96"/>
                    </a:lnTo>
                    <a:lnTo>
                      <a:pt x="98" y="90"/>
                    </a:lnTo>
                    <a:lnTo>
                      <a:pt x="102" y="86"/>
                    </a:lnTo>
                    <a:lnTo>
                      <a:pt x="104" y="77"/>
                    </a:lnTo>
                    <a:lnTo>
                      <a:pt x="110" y="73"/>
                    </a:lnTo>
                    <a:lnTo>
                      <a:pt x="119" y="69"/>
                    </a:lnTo>
                    <a:lnTo>
                      <a:pt x="127" y="65"/>
                    </a:lnTo>
                    <a:lnTo>
                      <a:pt x="133" y="61"/>
                    </a:lnTo>
                    <a:lnTo>
                      <a:pt x="137" y="58"/>
                    </a:lnTo>
                    <a:lnTo>
                      <a:pt x="139" y="50"/>
                    </a:lnTo>
                    <a:lnTo>
                      <a:pt x="137" y="48"/>
                    </a:lnTo>
                    <a:lnTo>
                      <a:pt x="135" y="44"/>
                    </a:lnTo>
                    <a:lnTo>
                      <a:pt x="135" y="40"/>
                    </a:lnTo>
                    <a:lnTo>
                      <a:pt x="131" y="40"/>
                    </a:lnTo>
                    <a:lnTo>
                      <a:pt x="125" y="42"/>
                    </a:lnTo>
                    <a:lnTo>
                      <a:pt x="117" y="42"/>
                    </a:lnTo>
                    <a:lnTo>
                      <a:pt x="112" y="38"/>
                    </a:lnTo>
                    <a:lnTo>
                      <a:pt x="110" y="29"/>
                    </a:lnTo>
                    <a:lnTo>
                      <a:pt x="104" y="25"/>
                    </a:lnTo>
                    <a:lnTo>
                      <a:pt x="100" y="25"/>
                    </a:lnTo>
                    <a:lnTo>
                      <a:pt x="96" y="31"/>
                    </a:lnTo>
                    <a:lnTo>
                      <a:pt x="89" y="34"/>
                    </a:lnTo>
                    <a:lnTo>
                      <a:pt x="89" y="29"/>
                    </a:lnTo>
                    <a:lnTo>
                      <a:pt x="83" y="27"/>
                    </a:lnTo>
                    <a:lnTo>
                      <a:pt x="77" y="25"/>
                    </a:lnTo>
                    <a:lnTo>
                      <a:pt x="71" y="19"/>
                    </a:lnTo>
                    <a:lnTo>
                      <a:pt x="68" y="15"/>
                    </a:lnTo>
                    <a:lnTo>
                      <a:pt x="62" y="10"/>
                    </a:lnTo>
                    <a:lnTo>
                      <a:pt x="62" y="6"/>
                    </a:lnTo>
                    <a:lnTo>
                      <a:pt x="60" y="0"/>
                    </a:lnTo>
                    <a:lnTo>
                      <a:pt x="58" y="4"/>
                    </a:lnTo>
                    <a:lnTo>
                      <a:pt x="56" y="11"/>
                    </a:lnTo>
                    <a:lnTo>
                      <a:pt x="52" y="25"/>
                    </a:lnTo>
                    <a:lnTo>
                      <a:pt x="48" y="31"/>
                    </a:lnTo>
                    <a:lnTo>
                      <a:pt x="46" y="34"/>
                    </a:lnTo>
                    <a:lnTo>
                      <a:pt x="41" y="33"/>
                    </a:lnTo>
                    <a:lnTo>
                      <a:pt x="31" y="34"/>
                    </a:lnTo>
                    <a:lnTo>
                      <a:pt x="25" y="31"/>
                    </a:lnTo>
                    <a:lnTo>
                      <a:pt x="23" y="25"/>
                    </a:lnTo>
                    <a:lnTo>
                      <a:pt x="22" y="21"/>
                    </a:lnTo>
                    <a:lnTo>
                      <a:pt x="18" y="17"/>
                    </a:lnTo>
                    <a:lnTo>
                      <a:pt x="16" y="17"/>
                    </a:lnTo>
                    <a:lnTo>
                      <a:pt x="12" y="15"/>
                    </a:lnTo>
                    <a:lnTo>
                      <a:pt x="8" y="19"/>
                    </a:lnTo>
                    <a:lnTo>
                      <a:pt x="10" y="23"/>
                    </a:lnTo>
                    <a:lnTo>
                      <a:pt x="12" y="31"/>
                    </a:lnTo>
                    <a:lnTo>
                      <a:pt x="10" y="42"/>
                    </a:lnTo>
                    <a:lnTo>
                      <a:pt x="6" y="48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5313600" y="3193920"/>
                <a:ext cx="20520" cy="29880"/>
              </a:xfrm>
              <a:custGeom>
                <a:avLst/>
                <a:gdLst/>
                <a:ahLst/>
                <a:rect l="l" t="t" r="r" b="b"/>
                <a:pathLst>
                  <a:path w="65" h="94">
                    <a:moveTo>
                      <a:pt x="19" y="92"/>
                    </a:moveTo>
                    <a:lnTo>
                      <a:pt x="15" y="80"/>
                    </a:lnTo>
                    <a:lnTo>
                      <a:pt x="11" y="71"/>
                    </a:lnTo>
                    <a:lnTo>
                      <a:pt x="6" y="59"/>
                    </a:lnTo>
                    <a:lnTo>
                      <a:pt x="2" y="48"/>
                    </a:lnTo>
                    <a:lnTo>
                      <a:pt x="2" y="44"/>
                    </a:lnTo>
                    <a:lnTo>
                      <a:pt x="2" y="34"/>
                    </a:lnTo>
                    <a:lnTo>
                      <a:pt x="0" y="27"/>
                    </a:lnTo>
                    <a:lnTo>
                      <a:pt x="2" y="23"/>
                    </a:lnTo>
                    <a:lnTo>
                      <a:pt x="8" y="25"/>
                    </a:lnTo>
                    <a:lnTo>
                      <a:pt x="15" y="25"/>
                    </a:lnTo>
                    <a:lnTo>
                      <a:pt x="23" y="21"/>
                    </a:lnTo>
                    <a:lnTo>
                      <a:pt x="27" y="19"/>
                    </a:lnTo>
                    <a:lnTo>
                      <a:pt x="29" y="15"/>
                    </a:lnTo>
                    <a:lnTo>
                      <a:pt x="31" y="11"/>
                    </a:lnTo>
                    <a:lnTo>
                      <a:pt x="34" y="9"/>
                    </a:lnTo>
                    <a:lnTo>
                      <a:pt x="36" y="6"/>
                    </a:lnTo>
                    <a:lnTo>
                      <a:pt x="40" y="2"/>
                    </a:lnTo>
                    <a:lnTo>
                      <a:pt x="44" y="0"/>
                    </a:lnTo>
                    <a:lnTo>
                      <a:pt x="46" y="2"/>
                    </a:lnTo>
                    <a:lnTo>
                      <a:pt x="48" y="11"/>
                    </a:lnTo>
                    <a:lnTo>
                      <a:pt x="46" y="23"/>
                    </a:lnTo>
                    <a:lnTo>
                      <a:pt x="48" y="34"/>
                    </a:lnTo>
                    <a:lnTo>
                      <a:pt x="54" y="44"/>
                    </a:lnTo>
                    <a:lnTo>
                      <a:pt x="58" y="52"/>
                    </a:lnTo>
                    <a:lnTo>
                      <a:pt x="61" y="57"/>
                    </a:lnTo>
                    <a:lnTo>
                      <a:pt x="65" y="63"/>
                    </a:lnTo>
                    <a:lnTo>
                      <a:pt x="61" y="73"/>
                    </a:lnTo>
                    <a:lnTo>
                      <a:pt x="58" y="80"/>
                    </a:lnTo>
                    <a:lnTo>
                      <a:pt x="52" y="86"/>
                    </a:lnTo>
                    <a:lnTo>
                      <a:pt x="46" y="90"/>
                    </a:lnTo>
                    <a:lnTo>
                      <a:pt x="40" y="92"/>
                    </a:lnTo>
                    <a:lnTo>
                      <a:pt x="33" y="94"/>
                    </a:lnTo>
                    <a:lnTo>
                      <a:pt x="29" y="90"/>
                    </a:lnTo>
                    <a:lnTo>
                      <a:pt x="23" y="92"/>
                    </a:lnTo>
                    <a:lnTo>
                      <a:pt x="19" y="9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5299920" y="3201840"/>
                <a:ext cx="18360" cy="24840"/>
              </a:xfrm>
              <a:custGeom>
                <a:avLst/>
                <a:gdLst/>
                <a:ahLst/>
                <a:rect l="l" t="t" r="r" b="b"/>
                <a:pathLst>
                  <a:path w="59" h="78">
                    <a:moveTo>
                      <a:pt x="0" y="53"/>
                    </a:moveTo>
                    <a:lnTo>
                      <a:pt x="2" y="53"/>
                    </a:lnTo>
                    <a:lnTo>
                      <a:pt x="9" y="48"/>
                    </a:lnTo>
                    <a:lnTo>
                      <a:pt x="13" y="44"/>
                    </a:lnTo>
                    <a:lnTo>
                      <a:pt x="21" y="42"/>
                    </a:lnTo>
                    <a:lnTo>
                      <a:pt x="23" y="36"/>
                    </a:lnTo>
                    <a:lnTo>
                      <a:pt x="21" y="32"/>
                    </a:lnTo>
                    <a:lnTo>
                      <a:pt x="21" y="28"/>
                    </a:lnTo>
                    <a:lnTo>
                      <a:pt x="23" y="21"/>
                    </a:lnTo>
                    <a:lnTo>
                      <a:pt x="28" y="13"/>
                    </a:lnTo>
                    <a:lnTo>
                      <a:pt x="32" y="7"/>
                    </a:lnTo>
                    <a:lnTo>
                      <a:pt x="38" y="2"/>
                    </a:lnTo>
                    <a:lnTo>
                      <a:pt x="40" y="0"/>
                    </a:lnTo>
                    <a:lnTo>
                      <a:pt x="42" y="7"/>
                    </a:lnTo>
                    <a:lnTo>
                      <a:pt x="42" y="17"/>
                    </a:lnTo>
                    <a:lnTo>
                      <a:pt x="42" y="21"/>
                    </a:lnTo>
                    <a:lnTo>
                      <a:pt x="46" y="32"/>
                    </a:lnTo>
                    <a:lnTo>
                      <a:pt x="51" y="44"/>
                    </a:lnTo>
                    <a:lnTo>
                      <a:pt x="55" y="53"/>
                    </a:lnTo>
                    <a:lnTo>
                      <a:pt x="59" y="65"/>
                    </a:lnTo>
                    <a:lnTo>
                      <a:pt x="53" y="69"/>
                    </a:lnTo>
                    <a:lnTo>
                      <a:pt x="42" y="78"/>
                    </a:lnTo>
                    <a:lnTo>
                      <a:pt x="40" y="75"/>
                    </a:lnTo>
                    <a:lnTo>
                      <a:pt x="34" y="69"/>
                    </a:lnTo>
                    <a:lnTo>
                      <a:pt x="34" y="67"/>
                    </a:lnTo>
                    <a:lnTo>
                      <a:pt x="27" y="65"/>
                    </a:lnTo>
                    <a:lnTo>
                      <a:pt x="15" y="61"/>
                    </a:lnTo>
                    <a:lnTo>
                      <a:pt x="5" y="57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5289480" y="3193920"/>
                <a:ext cx="24120" cy="24840"/>
              </a:xfrm>
              <a:custGeom>
                <a:avLst/>
                <a:gdLst/>
                <a:ahLst/>
                <a:rect l="l" t="t" r="r" b="b"/>
                <a:pathLst>
                  <a:path w="75" h="78">
                    <a:moveTo>
                      <a:pt x="0" y="42"/>
                    </a:moveTo>
                    <a:lnTo>
                      <a:pt x="2" y="52"/>
                    </a:lnTo>
                    <a:lnTo>
                      <a:pt x="8" y="57"/>
                    </a:lnTo>
                    <a:lnTo>
                      <a:pt x="15" y="61"/>
                    </a:lnTo>
                    <a:lnTo>
                      <a:pt x="19" y="67"/>
                    </a:lnTo>
                    <a:lnTo>
                      <a:pt x="23" y="71"/>
                    </a:lnTo>
                    <a:lnTo>
                      <a:pt x="27" y="78"/>
                    </a:lnTo>
                    <a:lnTo>
                      <a:pt x="33" y="78"/>
                    </a:lnTo>
                    <a:lnTo>
                      <a:pt x="35" y="78"/>
                    </a:lnTo>
                    <a:lnTo>
                      <a:pt x="42" y="73"/>
                    </a:lnTo>
                    <a:lnTo>
                      <a:pt x="46" y="69"/>
                    </a:lnTo>
                    <a:lnTo>
                      <a:pt x="54" y="67"/>
                    </a:lnTo>
                    <a:lnTo>
                      <a:pt x="56" y="61"/>
                    </a:lnTo>
                    <a:lnTo>
                      <a:pt x="54" y="57"/>
                    </a:lnTo>
                    <a:lnTo>
                      <a:pt x="54" y="53"/>
                    </a:lnTo>
                    <a:lnTo>
                      <a:pt x="56" y="46"/>
                    </a:lnTo>
                    <a:lnTo>
                      <a:pt x="61" y="38"/>
                    </a:lnTo>
                    <a:lnTo>
                      <a:pt x="65" y="32"/>
                    </a:lnTo>
                    <a:lnTo>
                      <a:pt x="71" y="27"/>
                    </a:lnTo>
                    <a:lnTo>
                      <a:pt x="73" y="25"/>
                    </a:lnTo>
                    <a:lnTo>
                      <a:pt x="75" y="21"/>
                    </a:lnTo>
                    <a:lnTo>
                      <a:pt x="75" y="17"/>
                    </a:lnTo>
                    <a:lnTo>
                      <a:pt x="73" y="11"/>
                    </a:lnTo>
                    <a:lnTo>
                      <a:pt x="69" y="9"/>
                    </a:lnTo>
                    <a:lnTo>
                      <a:pt x="63" y="4"/>
                    </a:lnTo>
                    <a:lnTo>
                      <a:pt x="61" y="0"/>
                    </a:lnTo>
                    <a:lnTo>
                      <a:pt x="60" y="0"/>
                    </a:lnTo>
                    <a:lnTo>
                      <a:pt x="56" y="2"/>
                    </a:lnTo>
                    <a:lnTo>
                      <a:pt x="56" y="5"/>
                    </a:lnTo>
                    <a:lnTo>
                      <a:pt x="56" y="13"/>
                    </a:lnTo>
                    <a:lnTo>
                      <a:pt x="56" y="19"/>
                    </a:lnTo>
                    <a:lnTo>
                      <a:pt x="54" y="23"/>
                    </a:lnTo>
                    <a:lnTo>
                      <a:pt x="52" y="28"/>
                    </a:lnTo>
                    <a:lnTo>
                      <a:pt x="52" y="32"/>
                    </a:lnTo>
                    <a:lnTo>
                      <a:pt x="48" y="32"/>
                    </a:lnTo>
                    <a:lnTo>
                      <a:pt x="44" y="32"/>
                    </a:lnTo>
                    <a:lnTo>
                      <a:pt x="37" y="34"/>
                    </a:lnTo>
                    <a:lnTo>
                      <a:pt x="29" y="28"/>
                    </a:lnTo>
                    <a:lnTo>
                      <a:pt x="23" y="21"/>
                    </a:lnTo>
                    <a:lnTo>
                      <a:pt x="17" y="13"/>
                    </a:lnTo>
                    <a:lnTo>
                      <a:pt x="13" y="9"/>
                    </a:lnTo>
                    <a:lnTo>
                      <a:pt x="6" y="11"/>
                    </a:lnTo>
                    <a:lnTo>
                      <a:pt x="6" y="17"/>
                    </a:lnTo>
                    <a:lnTo>
                      <a:pt x="4" y="30"/>
                    </a:lnTo>
                    <a:lnTo>
                      <a:pt x="2" y="36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5324040" y="3253680"/>
                <a:ext cx="20520" cy="25200"/>
              </a:xfrm>
              <a:custGeom>
                <a:avLst/>
                <a:gdLst/>
                <a:ahLst/>
                <a:rect l="l" t="t" r="r" b="b"/>
                <a:pathLst>
                  <a:path w="64" h="80">
                    <a:moveTo>
                      <a:pt x="56" y="0"/>
                    </a:moveTo>
                    <a:lnTo>
                      <a:pt x="50" y="0"/>
                    </a:lnTo>
                    <a:lnTo>
                      <a:pt x="46" y="0"/>
                    </a:lnTo>
                    <a:lnTo>
                      <a:pt x="43" y="2"/>
                    </a:lnTo>
                    <a:lnTo>
                      <a:pt x="41" y="2"/>
                    </a:lnTo>
                    <a:lnTo>
                      <a:pt x="35" y="2"/>
                    </a:lnTo>
                    <a:lnTo>
                      <a:pt x="31" y="4"/>
                    </a:lnTo>
                    <a:lnTo>
                      <a:pt x="27" y="7"/>
                    </a:lnTo>
                    <a:lnTo>
                      <a:pt x="25" y="13"/>
                    </a:lnTo>
                    <a:lnTo>
                      <a:pt x="20" y="17"/>
                    </a:lnTo>
                    <a:lnTo>
                      <a:pt x="16" y="21"/>
                    </a:lnTo>
                    <a:lnTo>
                      <a:pt x="14" y="27"/>
                    </a:lnTo>
                    <a:lnTo>
                      <a:pt x="12" y="32"/>
                    </a:lnTo>
                    <a:lnTo>
                      <a:pt x="10" y="38"/>
                    </a:lnTo>
                    <a:lnTo>
                      <a:pt x="6" y="42"/>
                    </a:lnTo>
                    <a:lnTo>
                      <a:pt x="4" y="48"/>
                    </a:lnTo>
                    <a:lnTo>
                      <a:pt x="2" y="61"/>
                    </a:lnTo>
                    <a:lnTo>
                      <a:pt x="0" y="73"/>
                    </a:lnTo>
                    <a:lnTo>
                      <a:pt x="0" y="80"/>
                    </a:lnTo>
                    <a:lnTo>
                      <a:pt x="8" y="78"/>
                    </a:lnTo>
                    <a:lnTo>
                      <a:pt x="14" y="77"/>
                    </a:lnTo>
                    <a:lnTo>
                      <a:pt x="18" y="78"/>
                    </a:lnTo>
                    <a:lnTo>
                      <a:pt x="23" y="78"/>
                    </a:lnTo>
                    <a:lnTo>
                      <a:pt x="25" y="75"/>
                    </a:lnTo>
                    <a:lnTo>
                      <a:pt x="27" y="75"/>
                    </a:lnTo>
                    <a:lnTo>
                      <a:pt x="35" y="75"/>
                    </a:lnTo>
                    <a:lnTo>
                      <a:pt x="37" y="75"/>
                    </a:lnTo>
                    <a:lnTo>
                      <a:pt x="37" y="71"/>
                    </a:lnTo>
                    <a:lnTo>
                      <a:pt x="37" y="67"/>
                    </a:lnTo>
                    <a:lnTo>
                      <a:pt x="39" y="61"/>
                    </a:lnTo>
                    <a:lnTo>
                      <a:pt x="46" y="55"/>
                    </a:lnTo>
                    <a:lnTo>
                      <a:pt x="52" y="50"/>
                    </a:lnTo>
                    <a:lnTo>
                      <a:pt x="56" y="50"/>
                    </a:lnTo>
                    <a:lnTo>
                      <a:pt x="58" y="48"/>
                    </a:lnTo>
                    <a:lnTo>
                      <a:pt x="60" y="42"/>
                    </a:lnTo>
                    <a:lnTo>
                      <a:pt x="64" y="36"/>
                    </a:lnTo>
                    <a:lnTo>
                      <a:pt x="62" y="30"/>
                    </a:lnTo>
                    <a:lnTo>
                      <a:pt x="62" y="25"/>
                    </a:lnTo>
                    <a:lnTo>
                      <a:pt x="64" y="19"/>
                    </a:lnTo>
                    <a:lnTo>
                      <a:pt x="62" y="13"/>
                    </a:lnTo>
                    <a:lnTo>
                      <a:pt x="58" y="9"/>
                    </a:lnTo>
                    <a:lnTo>
                      <a:pt x="56" y="2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5320440" y="3213000"/>
                <a:ext cx="21960" cy="53640"/>
              </a:xfrm>
              <a:custGeom>
                <a:avLst/>
                <a:gdLst/>
                <a:ahLst/>
                <a:rect l="l" t="t" r="r" b="b"/>
                <a:pathLst>
                  <a:path w="73" h="169">
                    <a:moveTo>
                      <a:pt x="12" y="31"/>
                    </a:moveTo>
                    <a:lnTo>
                      <a:pt x="10" y="35"/>
                    </a:lnTo>
                    <a:lnTo>
                      <a:pt x="6" y="44"/>
                    </a:lnTo>
                    <a:lnTo>
                      <a:pt x="8" y="54"/>
                    </a:lnTo>
                    <a:lnTo>
                      <a:pt x="10" y="58"/>
                    </a:lnTo>
                    <a:lnTo>
                      <a:pt x="12" y="63"/>
                    </a:lnTo>
                    <a:lnTo>
                      <a:pt x="8" y="69"/>
                    </a:lnTo>
                    <a:lnTo>
                      <a:pt x="6" y="77"/>
                    </a:lnTo>
                    <a:lnTo>
                      <a:pt x="10" y="85"/>
                    </a:lnTo>
                    <a:lnTo>
                      <a:pt x="8" y="94"/>
                    </a:lnTo>
                    <a:lnTo>
                      <a:pt x="4" y="100"/>
                    </a:lnTo>
                    <a:lnTo>
                      <a:pt x="0" y="108"/>
                    </a:lnTo>
                    <a:lnTo>
                      <a:pt x="0" y="113"/>
                    </a:lnTo>
                    <a:lnTo>
                      <a:pt x="4" y="121"/>
                    </a:lnTo>
                    <a:lnTo>
                      <a:pt x="4" y="136"/>
                    </a:lnTo>
                    <a:lnTo>
                      <a:pt x="4" y="157"/>
                    </a:lnTo>
                    <a:lnTo>
                      <a:pt x="6" y="159"/>
                    </a:lnTo>
                    <a:lnTo>
                      <a:pt x="12" y="161"/>
                    </a:lnTo>
                    <a:lnTo>
                      <a:pt x="15" y="165"/>
                    </a:lnTo>
                    <a:lnTo>
                      <a:pt x="21" y="169"/>
                    </a:lnTo>
                    <a:lnTo>
                      <a:pt x="25" y="165"/>
                    </a:lnTo>
                    <a:lnTo>
                      <a:pt x="27" y="159"/>
                    </a:lnTo>
                    <a:lnTo>
                      <a:pt x="29" y="154"/>
                    </a:lnTo>
                    <a:lnTo>
                      <a:pt x="31" y="148"/>
                    </a:lnTo>
                    <a:lnTo>
                      <a:pt x="35" y="144"/>
                    </a:lnTo>
                    <a:lnTo>
                      <a:pt x="40" y="140"/>
                    </a:lnTo>
                    <a:lnTo>
                      <a:pt x="42" y="134"/>
                    </a:lnTo>
                    <a:lnTo>
                      <a:pt x="46" y="131"/>
                    </a:lnTo>
                    <a:lnTo>
                      <a:pt x="50" y="129"/>
                    </a:lnTo>
                    <a:lnTo>
                      <a:pt x="56" y="129"/>
                    </a:lnTo>
                    <a:lnTo>
                      <a:pt x="58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1" y="127"/>
                    </a:lnTo>
                    <a:lnTo>
                      <a:pt x="71" y="117"/>
                    </a:lnTo>
                    <a:lnTo>
                      <a:pt x="73" y="110"/>
                    </a:lnTo>
                    <a:lnTo>
                      <a:pt x="73" y="108"/>
                    </a:lnTo>
                    <a:lnTo>
                      <a:pt x="69" y="104"/>
                    </a:lnTo>
                    <a:lnTo>
                      <a:pt x="65" y="100"/>
                    </a:lnTo>
                    <a:lnTo>
                      <a:pt x="63" y="94"/>
                    </a:lnTo>
                    <a:lnTo>
                      <a:pt x="56" y="88"/>
                    </a:lnTo>
                    <a:lnTo>
                      <a:pt x="56" y="81"/>
                    </a:lnTo>
                    <a:lnTo>
                      <a:pt x="56" y="75"/>
                    </a:lnTo>
                    <a:lnTo>
                      <a:pt x="58" y="69"/>
                    </a:lnTo>
                    <a:lnTo>
                      <a:pt x="61" y="63"/>
                    </a:lnTo>
                    <a:lnTo>
                      <a:pt x="61" y="56"/>
                    </a:lnTo>
                    <a:lnTo>
                      <a:pt x="60" y="50"/>
                    </a:lnTo>
                    <a:lnTo>
                      <a:pt x="54" y="42"/>
                    </a:lnTo>
                    <a:lnTo>
                      <a:pt x="54" y="35"/>
                    </a:lnTo>
                    <a:lnTo>
                      <a:pt x="52" y="25"/>
                    </a:lnTo>
                    <a:lnTo>
                      <a:pt x="50" y="15"/>
                    </a:lnTo>
                    <a:lnTo>
                      <a:pt x="46" y="8"/>
                    </a:lnTo>
                    <a:lnTo>
                      <a:pt x="46" y="2"/>
                    </a:lnTo>
                    <a:lnTo>
                      <a:pt x="44" y="0"/>
                    </a:lnTo>
                    <a:lnTo>
                      <a:pt x="40" y="10"/>
                    </a:lnTo>
                    <a:lnTo>
                      <a:pt x="37" y="17"/>
                    </a:lnTo>
                    <a:lnTo>
                      <a:pt x="31" y="23"/>
                    </a:lnTo>
                    <a:lnTo>
                      <a:pt x="25" y="27"/>
                    </a:lnTo>
                    <a:lnTo>
                      <a:pt x="19" y="29"/>
                    </a:lnTo>
                    <a:lnTo>
                      <a:pt x="12" y="3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5289480" y="3219120"/>
                <a:ext cx="34560" cy="45720"/>
              </a:xfrm>
              <a:custGeom>
                <a:avLst/>
                <a:gdLst/>
                <a:ahLst/>
                <a:rect l="l" t="t" r="r" b="b"/>
                <a:pathLst>
                  <a:path w="104" h="146">
                    <a:moveTo>
                      <a:pt x="0" y="106"/>
                    </a:moveTo>
                    <a:lnTo>
                      <a:pt x="2" y="106"/>
                    </a:lnTo>
                    <a:lnTo>
                      <a:pt x="4" y="104"/>
                    </a:lnTo>
                    <a:lnTo>
                      <a:pt x="4" y="98"/>
                    </a:lnTo>
                    <a:lnTo>
                      <a:pt x="8" y="96"/>
                    </a:lnTo>
                    <a:lnTo>
                      <a:pt x="11" y="96"/>
                    </a:lnTo>
                    <a:lnTo>
                      <a:pt x="15" y="93"/>
                    </a:lnTo>
                    <a:lnTo>
                      <a:pt x="17" y="85"/>
                    </a:lnTo>
                    <a:lnTo>
                      <a:pt x="21" y="81"/>
                    </a:lnTo>
                    <a:lnTo>
                      <a:pt x="23" y="75"/>
                    </a:lnTo>
                    <a:lnTo>
                      <a:pt x="27" y="73"/>
                    </a:lnTo>
                    <a:lnTo>
                      <a:pt x="31" y="75"/>
                    </a:lnTo>
                    <a:lnTo>
                      <a:pt x="33" y="73"/>
                    </a:lnTo>
                    <a:lnTo>
                      <a:pt x="33" y="69"/>
                    </a:lnTo>
                    <a:lnTo>
                      <a:pt x="31" y="64"/>
                    </a:lnTo>
                    <a:lnTo>
                      <a:pt x="29" y="56"/>
                    </a:lnTo>
                    <a:lnTo>
                      <a:pt x="27" y="48"/>
                    </a:lnTo>
                    <a:lnTo>
                      <a:pt x="27" y="45"/>
                    </a:lnTo>
                    <a:lnTo>
                      <a:pt x="25" y="35"/>
                    </a:lnTo>
                    <a:lnTo>
                      <a:pt x="27" y="25"/>
                    </a:lnTo>
                    <a:lnTo>
                      <a:pt x="25" y="10"/>
                    </a:lnTo>
                    <a:lnTo>
                      <a:pt x="25" y="0"/>
                    </a:lnTo>
                    <a:lnTo>
                      <a:pt x="31" y="0"/>
                    </a:lnTo>
                    <a:lnTo>
                      <a:pt x="36" y="4"/>
                    </a:lnTo>
                    <a:lnTo>
                      <a:pt x="46" y="8"/>
                    </a:lnTo>
                    <a:lnTo>
                      <a:pt x="58" y="12"/>
                    </a:lnTo>
                    <a:lnTo>
                      <a:pt x="65" y="14"/>
                    </a:lnTo>
                    <a:lnTo>
                      <a:pt x="65" y="16"/>
                    </a:lnTo>
                    <a:lnTo>
                      <a:pt x="71" y="22"/>
                    </a:lnTo>
                    <a:lnTo>
                      <a:pt x="73" y="25"/>
                    </a:lnTo>
                    <a:lnTo>
                      <a:pt x="84" y="16"/>
                    </a:lnTo>
                    <a:lnTo>
                      <a:pt x="90" y="12"/>
                    </a:lnTo>
                    <a:lnTo>
                      <a:pt x="94" y="12"/>
                    </a:lnTo>
                    <a:lnTo>
                      <a:pt x="100" y="10"/>
                    </a:lnTo>
                    <a:lnTo>
                      <a:pt x="104" y="14"/>
                    </a:lnTo>
                    <a:lnTo>
                      <a:pt x="102" y="18"/>
                    </a:lnTo>
                    <a:lnTo>
                      <a:pt x="98" y="27"/>
                    </a:lnTo>
                    <a:lnTo>
                      <a:pt x="100" y="37"/>
                    </a:lnTo>
                    <a:lnTo>
                      <a:pt x="102" y="41"/>
                    </a:lnTo>
                    <a:lnTo>
                      <a:pt x="104" y="46"/>
                    </a:lnTo>
                    <a:lnTo>
                      <a:pt x="100" y="52"/>
                    </a:lnTo>
                    <a:lnTo>
                      <a:pt x="98" y="60"/>
                    </a:lnTo>
                    <a:lnTo>
                      <a:pt x="102" y="68"/>
                    </a:lnTo>
                    <a:lnTo>
                      <a:pt x="100" y="77"/>
                    </a:lnTo>
                    <a:lnTo>
                      <a:pt x="96" y="83"/>
                    </a:lnTo>
                    <a:lnTo>
                      <a:pt x="92" y="91"/>
                    </a:lnTo>
                    <a:lnTo>
                      <a:pt x="92" y="96"/>
                    </a:lnTo>
                    <a:lnTo>
                      <a:pt x="96" y="104"/>
                    </a:lnTo>
                    <a:lnTo>
                      <a:pt x="96" y="119"/>
                    </a:lnTo>
                    <a:lnTo>
                      <a:pt x="96" y="140"/>
                    </a:lnTo>
                    <a:lnTo>
                      <a:pt x="94" y="140"/>
                    </a:lnTo>
                    <a:lnTo>
                      <a:pt x="86" y="140"/>
                    </a:lnTo>
                    <a:lnTo>
                      <a:pt x="77" y="140"/>
                    </a:lnTo>
                    <a:lnTo>
                      <a:pt x="71" y="139"/>
                    </a:lnTo>
                    <a:lnTo>
                      <a:pt x="63" y="135"/>
                    </a:lnTo>
                    <a:lnTo>
                      <a:pt x="59" y="133"/>
                    </a:lnTo>
                    <a:lnTo>
                      <a:pt x="54" y="133"/>
                    </a:lnTo>
                    <a:lnTo>
                      <a:pt x="50" y="137"/>
                    </a:lnTo>
                    <a:lnTo>
                      <a:pt x="46" y="142"/>
                    </a:lnTo>
                    <a:lnTo>
                      <a:pt x="40" y="146"/>
                    </a:lnTo>
                    <a:lnTo>
                      <a:pt x="35" y="142"/>
                    </a:lnTo>
                    <a:lnTo>
                      <a:pt x="31" y="144"/>
                    </a:lnTo>
                    <a:lnTo>
                      <a:pt x="25" y="146"/>
                    </a:lnTo>
                    <a:lnTo>
                      <a:pt x="23" y="144"/>
                    </a:lnTo>
                    <a:lnTo>
                      <a:pt x="23" y="142"/>
                    </a:lnTo>
                    <a:lnTo>
                      <a:pt x="23" y="135"/>
                    </a:lnTo>
                    <a:lnTo>
                      <a:pt x="23" y="131"/>
                    </a:lnTo>
                    <a:lnTo>
                      <a:pt x="19" y="129"/>
                    </a:lnTo>
                    <a:lnTo>
                      <a:pt x="11" y="127"/>
                    </a:lnTo>
                    <a:lnTo>
                      <a:pt x="6" y="125"/>
                    </a:lnTo>
                    <a:lnTo>
                      <a:pt x="4" y="119"/>
                    </a:lnTo>
                    <a:lnTo>
                      <a:pt x="2" y="112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5288040" y="3263400"/>
                <a:ext cx="15480" cy="21960"/>
              </a:xfrm>
              <a:custGeom>
                <a:avLst/>
                <a:gdLst/>
                <a:ahLst/>
                <a:rect l="l" t="t" r="r" b="b"/>
                <a:pathLst>
                  <a:path w="48" h="69">
                    <a:moveTo>
                      <a:pt x="0" y="23"/>
                    </a:moveTo>
                    <a:lnTo>
                      <a:pt x="4" y="37"/>
                    </a:lnTo>
                    <a:lnTo>
                      <a:pt x="4" y="48"/>
                    </a:lnTo>
                    <a:lnTo>
                      <a:pt x="4" y="56"/>
                    </a:lnTo>
                    <a:lnTo>
                      <a:pt x="6" y="64"/>
                    </a:lnTo>
                    <a:lnTo>
                      <a:pt x="8" y="68"/>
                    </a:lnTo>
                    <a:lnTo>
                      <a:pt x="12" y="66"/>
                    </a:lnTo>
                    <a:lnTo>
                      <a:pt x="14" y="64"/>
                    </a:lnTo>
                    <a:lnTo>
                      <a:pt x="18" y="66"/>
                    </a:lnTo>
                    <a:lnTo>
                      <a:pt x="19" y="69"/>
                    </a:lnTo>
                    <a:lnTo>
                      <a:pt x="23" y="66"/>
                    </a:lnTo>
                    <a:lnTo>
                      <a:pt x="25" y="66"/>
                    </a:lnTo>
                    <a:lnTo>
                      <a:pt x="27" y="62"/>
                    </a:lnTo>
                    <a:lnTo>
                      <a:pt x="29" y="56"/>
                    </a:lnTo>
                    <a:lnTo>
                      <a:pt x="33" y="50"/>
                    </a:lnTo>
                    <a:lnTo>
                      <a:pt x="37" y="43"/>
                    </a:lnTo>
                    <a:lnTo>
                      <a:pt x="43" y="35"/>
                    </a:lnTo>
                    <a:lnTo>
                      <a:pt x="44" y="27"/>
                    </a:lnTo>
                    <a:lnTo>
                      <a:pt x="44" y="18"/>
                    </a:lnTo>
                    <a:lnTo>
                      <a:pt x="44" y="10"/>
                    </a:lnTo>
                    <a:lnTo>
                      <a:pt x="46" y="6"/>
                    </a:lnTo>
                    <a:lnTo>
                      <a:pt x="48" y="4"/>
                    </a:lnTo>
                    <a:lnTo>
                      <a:pt x="43" y="0"/>
                    </a:lnTo>
                    <a:lnTo>
                      <a:pt x="39" y="2"/>
                    </a:lnTo>
                    <a:lnTo>
                      <a:pt x="33" y="4"/>
                    </a:lnTo>
                    <a:lnTo>
                      <a:pt x="31" y="2"/>
                    </a:lnTo>
                    <a:lnTo>
                      <a:pt x="31" y="0"/>
                    </a:lnTo>
                    <a:lnTo>
                      <a:pt x="27" y="0"/>
                    </a:lnTo>
                    <a:lnTo>
                      <a:pt x="19" y="6"/>
                    </a:lnTo>
                    <a:lnTo>
                      <a:pt x="10" y="12"/>
                    </a:lnTo>
                    <a:lnTo>
                      <a:pt x="6" y="18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5286240" y="3283920"/>
                <a:ext cx="32040" cy="45720"/>
              </a:xfrm>
              <a:custGeom>
                <a:avLst/>
                <a:gdLst/>
                <a:ahLst/>
                <a:rect l="l" t="t" r="r" b="b"/>
                <a:pathLst>
                  <a:path w="105" h="144">
                    <a:moveTo>
                      <a:pt x="3" y="13"/>
                    </a:moveTo>
                    <a:lnTo>
                      <a:pt x="3" y="25"/>
                    </a:lnTo>
                    <a:lnTo>
                      <a:pt x="5" y="34"/>
                    </a:lnTo>
                    <a:lnTo>
                      <a:pt x="7" y="40"/>
                    </a:lnTo>
                    <a:lnTo>
                      <a:pt x="11" y="44"/>
                    </a:lnTo>
                    <a:lnTo>
                      <a:pt x="11" y="46"/>
                    </a:lnTo>
                    <a:lnTo>
                      <a:pt x="15" y="53"/>
                    </a:lnTo>
                    <a:lnTo>
                      <a:pt x="19" y="57"/>
                    </a:lnTo>
                    <a:lnTo>
                      <a:pt x="26" y="65"/>
                    </a:lnTo>
                    <a:lnTo>
                      <a:pt x="30" y="73"/>
                    </a:lnTo>
                    <a:lnTo>
                      <a:pt x="32" y="80"/>
                    </a:lnTo>
                    <a:lnTo>
                      <a:pt x="36" y="86"/>
                    </a:lnTo>
                    <a:lnTo>
                      <a:pt x="32" y="88"/>
                    </a:lnTo>
                    <a:lnTo>
                      <a:pt x="26" y="92"/>
                    </a:lnTo>
                    <a:lnTo>
                      <a:pt x="21" y="96"/>
                    </a:lnTo>
                    <a:lnTo>
                      <a:pt x="15" y="105"/>
                    </a:lnTo>
                    <a:lnTo>
                      <a:pt x="7" y="109"/>
                    </a:lnTo>
                    <a:lnTo>
                      <a:pt x="0" y="109"/>
                    </a:lnTo>
                    <a:lnTo>
                      <a:pt x="2" y="119"/>
                    </a:lnTo>
                    <a:lnTo>
                      <a:pt x="3" y="121"/>
                    </a:lnTo>
                    <a:lnTo>
                      <a:pt x="7" y="123"/>
                    </a:lnTo>
                    <a:lnTo>
                      <a:pt x="13" y="121"/>
                    </a:lnTo>
                    <a:lnTo>
                      <a:pt x="17" y="119"/>
                    </a:lnTo>
                    <a:lnTo>
                      <a:pt x="19" y="121"/>
                    </a:lnTo>
                    <a:lnTo>
                      <a:pt x="21" y="124"/>
                    </a:lnTo>
                    <a:lnTo>
                      <a:pt x="23" y="126"/>
                    </a:lnTo>
                    <a:lnTo>
                      <a:pt x="25" y="134"/>
                    </a:lnTo>
                    <a:lnTo>
                      <a:pt x="26" y="136"/>
                    </a:lnTo>
                    <a:lnTo>
                      <a:pt x="30" y="136"/>
                    </a:lnTo>
                    <a:lnTo>
                      <a:pt x="32" y="138"/>
                    </a:lnTo>
                    <a:lnTo>
                      <a:pt x="36" y="142"/>
                    </a:lnTo>
                    <a:lnTo>
                      <a:pt x="42" y="142"/>
                    </a:lnTo>
                    <a:lnTo>
                      <a:pt x="44" y="144"/>
                    </a:lnTo>
                    <a:lnTo>
                      <a:pt x="92" y="136"/>
                    </a:lnTo>
                    <a:lnTo>
                      <a:pt x="94" y="126"/>
                    </a:lnTo>
                    <a:lnTo>
                      <a:pt x="96" y="119"/>
                    </a:lnTo>
                    <a:lnTo>
                      <a:pt x="97" y="111"/>
                    </a:lnTo>
                    <a:lnTo>
                      <a:pt x="101" y="105"/>
                    </a:lnTo>
                    <a:lnTo>
                      <a:pt x="105" y="100"/>
                    </a:lnTo>
                    <a:lnTo>
                      <a:pt x="105" y="94"/>
                    </a:lnTo>
                    <a:lnTo>
                      <a:pt x="103" y="88"/>
                    </a:lnTo>
                    <a:lnTo>
                      <a:pt x="105" y="80"/>
                    </a:lnTo>
                    <a:lnTo>
                      <a:pt x="101" y="75"/>
                    </a:lnTo>
                    <a:lnTo>
                      <a:pt x="97" y="73"/>
                    </a:lnTo>
                    <a:lnTo>
                      <a:pt x="94" y="69"/>
                    </a:lnTo>
                    <a:lnTo>
                      <a:pt x="88" y="63"/>
                    </a:lnTo>
                    <a:lnTo>
                      <a:pt x="88" y="59"/>
                    </a:lnTo>
                    <a:lnTo>
                      <a:pt x="88" y="52"/>
                    </a:lnTo>
                    <a:lnTo>
                      <a:pt x="88" y="34"/>
                    </a:lnTo>
                    <a:lnTo>
                      <a:pt x="88" y="23"/>
                    </a:lnTo>
                    <a:lnTo>
                      <a:pt x="80" y="15"/>
                    </a:lnTo>
                    <a:lnTo>
                      <a:pt x="73" y="13"/>
                    </a:lnTo>
                    <a:lnTo>
                      <a:pt x="67" y="9"/>
                    </a:lnTo>
                    <a:lnTo>
                      <a:pt x="61" y="9"/>
                    </a:lnTo>
                    <a:lnTo>
                      <a:pt x="57" y="7"/>
                    </a:lnTo>
                    <a:lnTo>
                      <a:pt x="55" y="7"/>
                    </a:lnTo>
                    <a:lnTo>
                      <a:pt x="53" y="5"/>
                    </a:lnTo>
                    <a:lnTo>
                      <a:pt x="51" y="5"/>
                    </a:lnTo>
                    <a:lnTo>
                      <a:pt x="48" y="7"/>
                    </a:lnTo>
                    <a:lnTo>
                      <a:pt x="42" y="9"/>
                    </a:lnTo>
                    <a:lnTo>
                      <a:pt x="40" y="7"/>
                    </a:lnTo>
                    <a:lnTo>
                      <a:pt x="36" y="7"/>
                    </a:lnTo>
                    <a:lnTo>
                      <a:pt x="34" y="2"/>
                    </a:lnTo>
                    <a:lnTo>
                      <a:pt x="32" y="2"/>
                    </a:lnTo>
                    <a:lnTo>
                      <a:pt x="30" y="2"/>
                    </a:lnTo>
                    <a:lnTo>
                      <a:pt x="26" y="5"/>
                    </a:lnTo>
                    <a:lnTo>
                      <a:pt x="25" y="2"/>
                    </a:lnTo>
                    <a:lnTo>
                      <a:pt x="21" y="0"/>
                    </a:lnTo>
                    <a:lnTo>
                      <a:pt x="19" y="2"/>
                    </a:lnTo>
                    <a:lnTo>
                      <a:pt x="15" y="4"/>
                    </a:lnTo>
                    <a:lnTo>
                      <a:pt x="15" y="7"/>
                    </a:lnTo>
                    <a:lnTo>
                      <a:pt x="11" y="11"/>
                    </a:lnTo>
                    <a:lnTo>
                      <a:pt x="7" y="13"/>
                    </a:lnTo>
                    <a:lnTo>
                      <a:pt x="3" y="13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5376960" y="3285720"/>
                <a:ext cx="30960" cy="51840"/>
              </a:xfrm>
              <a:custGeom>
                <a:avLst/>
                <a:gdLst/>
                <a:ahLst/>
                <a:rect l="l" t="t" r="r" b="b"/>
                <a:pathLst>
                  <a:path w="99" h="168">
                    <a:moveTo>
                      <a:pt x="5" y="134"/>
                    </a:moveTo>
                    <a:lnTo>
                      <a:pt x="3" y="124"/>
                    </a:lnTo>
                    <a:lnTo>
                      <a:pt x="3" y="119"/>
                    </a:lnTo>
                    <a:lnTo>
                      <a:pt x="3" y="113"/>
                    </a:lnTo>
                    <a:lnTo>
                      <a:pt x="5" y="111"/>
                    </a:lnTo>
                    <a:lnTo>
                      <a:pt x="3" y="109"/>
                    </a:lnTo>
                    <a:lnTo>
                      <a:pt x="0" y="103"/>
                    </a:lnTo>
                    <a:lnTo>
                      <a:pt x="3" y="90"/>
                    </a:lnTo>
                    <a:lnTo>
                      <a:pt x="5" y="84"/>
                    </a:lnTo>
                    <a:lnTo>
                      <a:pt x="9" y="82"/>
                    </a:lnTo>
                    <a:lnTo>
                      <a:pt x="13" y="80"/>
                    </a:lnTo>
                    <a:lnTo>
                      <a:pt x="13" y="74"/>
                    </a:lnTo>
                    <a:lnTo>
                      <a:pt x="17" y="65"/>
                    </a:lnTo>
                    <a:lnTo>
                      <a:pt x="17" y="55"/>
                    </a:lnTo>
                    <a:lnTo>
                      <a:pt x="11" y="49"/>
                    </a:lnTo>
                    <a:lnTo>
                      <a:pt x="7" y="42"/>
                    </a:lnTo>
                    <a:lnTo>
                      <a:pt x="5" y="34"/>
                    </a:lnTo>
                    <a:lnTo>
                      <a:pt x="3" y="26"/>
                    </a:lnTo>
                    <a:lnTo>
                      <a:pt x="0" y="21"/>
                    </a:lnTo>
                    <a:lnTo>
                      <a:pt x="0" y="13"/>
                    </a:lnTo>
                    <a:lnTo>
                      <a:pt x="3" y="7"/>
                    </a:lnTo>
                    <a:lnTo>
                      <a:pt x="5" y="0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21" y="1"/>
                    </a:lnTo>
                    <a:lnTo>
                      <a:pt x="23" y="5"/>
                    </a:lnTo>
                    <a:lnTo>
                      <a:pt x="30" y="11"/>
                    </a:lnTo>
                    <a:lnTo>
                      <a:pt x="36" y="11"/>
                    </a:lnTo>
                    <a:lnTo>
                      <a:pt x="42" y="9"/>
                    </a:lnTo>
                    <a:lnTo>
                      <a:pt x="48" y="9"/>
                    </a:lnTo>
                    <a:lnTo>
                      <a:pt x="55" y="11"/>
                    </a:lnTo>
                    <a:lnTo>
                      <a:pt x="63" y="15"/>
                    </a:lnTo>
                    <a:lnTo>
                      <a:pt x="69" y="21"/>
                    </a:lnTo>
                    <a:lnTo>
                      <a:pt x="71" y="26"/>
                    </a:lnTo>
                    <a:lnTo>
                      <a:pt x="71" y="30"/>
                    </a:lnTo>
                    <a:lnTo>
                      <a:pt x="71" y="36"/>
                    </a:lnTo>
                    <a:lnTo>
                      <a:pt x="71" y="51"/>
                    </a:lnTo>
                    <a:lnTo>
                      <a:pt x="74" y="61"/>
                    </a:lnTo>
                    <a:lnTo>
                      <a:pt x="78" y="73"/>
                    </a:lnTo>
                    <a:lnTo>
                      <a:pt x="84" y="80"/>
                    </a:lnTo>
                    <a:lnTo>
                      <a:pt x="86" y="86"/>
                    </a:lnTo>
                    <a:lnTo>
                      <a:pt x="86" y="90"/>
                    </a:lnTo>
                    <a:lnTo>
                      <a:pt x="88" y="97"/>
                    </a:lnTo>
                    <a:lnTo>
                      <a:pt x="92" y="101"/>
                    </a:lnTo>
                    <a:lnTo>
                      <a:pt x="97" y="107"/>
                    </a:lnTo>
                    <a:lnTo>
                      <a:pt x="99" y="109"/>
                    </a:lnTo>
                    <a:lnTo>
                      <a:pt x="94" y="113"/>
                    </a:lnTo>
                    <a:lnTo>
                      <a:pt x="92" y="117"/>
                    </a:lnTo>
                    <a:lnTo>
                      <a:pt x="90" y="120"/>
                    </a:lnTo>
                    <a:lnTo>
                      <a:pt x="84" y="124"/>
                    </a:lnTo>
                    <a:lnTo>
                      <a:pt x="78" y="124"/>
                    </a:lnTo>
                    <a:lnTo>
                      <a:pt x="69" y="122"/>
                    </a:lnTo>
                    <a:lnTo>
                      <a:pt x="65" y="120"/>
                    </a:lnTo>
                    <a:lnTo>
                      <a:pt x="61" y="122"/>
                    </a:lnTo>
                    <a:lnTo>
                      <a:pt x="57" y="126"/>
                    </a:lnTo>
                    <a:lnTo>
                      <a:pt x="53" y="134"/>
                    </a:lnTo>
                    <a:lnTo>
                      <a:pt x="51" y="140"/>
                    </a:lnTo>
                    <a:lnTo>
                      <a:pt x="51" y="149"/>
                    </a:lnTo>
                    <a:lnTo>
                      <a:pt x="51" y="159"/>
                    </a:lnTo>
                    <a:lnTo>
                      <a:pt x="51" y="163"/>
                    </a:lnTo>
                    <a:lnTo>
                      <a:pt x="46" y="165"/>
                    </a:lnTo>
                    <a:lnTo>
                      <a:pt x="42" y="165"/>
                    </a:lnTo>
                    <a:lnTo>
                      <a:pt x="34" y="163"/>
                    </a:lnTo>
                    <a:lnTo>
                      <a:pt x="30" y="165"/>
                    </a:lnTo>
                    <a:lnTo>
                      <a:pt x="26" y="165"/>
                    </a:lnTo>
                    <a:lnTo>
                      <a:pt x="23" y="161"/>
                    </a:lnTo>
                    <a:lnTo>
                      <a:pt x="17" y="161"/>
                    </a:lnTo>
                    <a:lnTo>
                      <a:pt x="11" y="163"/>
                    </a:lnTo>
                    <a:lnTo>
                      <a:pt x="5" y="168"/>
                    </a:lnTo>
                    <a:lnTo>
                      <a:pt x="3" y="168"/>
                    </a:lnTo>
                    <a:lnTo>
                      <a:pt x="0" y="163"/>
                    </a:lnTo>
                    <a:lnTo>
                      <a:pt x="3" y="157"/>
                    </a:lnTo>
                    <a:lnTo>
                      <a:pt x="3" y="151"/>
                    </a:lnTo>
                    <a:lnTo>
                      <a:pt x="5" y="145"/>
                    </a:lnTo>
                    <a:lnTo>
                      <a:pt x="7" y="138"/>
                    </a:lnTo>
                    <a:lnTo>
                      <a:pt x="5" y="13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5356440" y="3283920"/>
                <a:ext cx="25920" cy="45720"/>
              </a:xfrm>
              <a:custGeom>
                <a:avLst/>
                <a:gdLst/>
                <a:ahLst/>
                <a:rect l="l" t="t" r="r" b="b"/>
                <a:pathLst>
                  <a:path w="79" h="142">
                    <a:moveTo>
                      <a:pt x="0" y="119"/>
                    </a:moveTo>
                    <a:lnTo>
                      <a:pt x="4" y="115"/>
                    </a:lnTo>
                    <a:lnTo>
                      <a:pt x="10" y="109"/>
                    </a:lnTo>
                    <a:lnTo>
                      <a:pt x="16" y="103"/>
                    </a:lnTo>
                    <a:lnTo>
                      <a:pt x="19" y="98"/>
                    </a:lnTo>
                    <a:lnTo>
                      <a:pt x="17" y="92"/>
                    </a:lnTo>
                    <a:lnTo>
                      <a:pt x="21" y="88"/>
                    </a:lnTo>
                    <a:lnTo>
                      <a:pt x="25" y="82"/>
                    </a:lnTo>
                    <a:lnTo>
                      <a:pt x="29" y="76"/>
                    </a:lnTo>
                    <a:lnTo>
                      <a:pt x="27" y="73"/>
                    </a:lnTo>
                    <a:lnTo>
                      <a:pt x="31" y="69"/>
                    </a:lnTo>
                    <a:lnTo>
                      <a:pt x="33" y="65"/>
                    </a:lnTo>
                    <a:lnTo>
                      <a:pt x="33" y="59"/>
                    </a:lnTo>
                    <a:lnTo>
                      <a:pt x="37" y="55"/>
                    </a:lnTo>
                    <a:lnTo>
                      <a:pt x="42" y="51"/>
                    </a:lnTo>
                    <a:lnTo>
                      <a:pt x="46" y="44"/>
                    </a:lnTo>
                    <a:lnTo>
                      <a:pt x="46" y="36"/>
                    </a:lnTo>
                    <a:lnTo>
                      <a:pt x="44" y="28"/>
                    </a:lnTo>
                    <a:lnTo>
                      <a:pt x="48" y="19"/>
                    </a:lnTo>
                    <a:lnTo>
                      <a:pt x="54" y="13"/>
                    </a:lnTo>
                    <a:lnTo>
                      <a:pt x="56" y="7"/>
                    </a:lnTo>
                    <a:lnTo>
                      <a:pt x="58" y="2"/>
                    </a:lnTo>
                    <a:lnTo>
                      <a:pt x="60" y="0"/>
                    </a:lnTo>
                    <a:lnTo>
                      <a:pt x="62" y="0"/>
                    </a:lnTo>
                    <a:lnTo>
                      <a:pt x="67" y="2"/>
                    </a:lnTo>
                    <a:lnTo>
                      <a:pt x="65" y="9"/>
                    </a:lnTo>
                    <a:lnTo>
                      <a:pt x="62" y="15"/>
                    </a:lnTo>
                    <a:lnTo>
                      <a:pt x="62" y="23"/>
                    </a:lnTo>
                    <a:lnTo>
                      <a:pt x="65" y="28"/>
                    </a:lnTo>
                    <a:lnTo>
                      <a:pt x="67" y="36"/>
                    </a:lnTo>
                    <a:lnTo>
                      <a:pt x="69" y="44"/>
                    </a:lnTo>
                    <a:lnTo>
                      <a:pt x="73" y="51"/>
                    </a:lnTo>
                    <a:lnTo>
                      <a:pt x="79" y="57"/>
                    </a:lnTo>
                    <a:lnTo>
                      <a:pt x="79" y="67"/>
                    </a:lnTo>
                    <a:lnTo>
                      <a:pt x="75" y="76"/>
                    </a:lnTo>
                    <a:lnTo>
                      <a:pt x="75" y="82"/>
                    </a:lnTo>
                    <a:lnTo>
                      <a:pt x="71" y="84"/>
                    </a:lnTo>
                    <a:lnTo>
                      <a:pt x="67" y="86"/>
                    </a:lnTo>
                    <a:lnTo>
                      <a:pt x="65" y="92"/>
                    </a:lnTo>
                    <a:lnTo>
                      <a:pt x="62" y="105"/>
                    </a:lnTo>
                    <a:lnTo>
                      <a:pt x="65" y="111"/>
                    </a:lnTo>
                    <a:lnTo>
                      <a:pt x="67" y="113"/>
                    </a:lnTo>
                    <a:lnTo>
                      <a:pt x="65" y="115"/>
                    </a:lnTo>
                    <a:lnTo>
                      <a:pt x="65" y="121"/>
                    </a:lnTo>
                    <a:lnTo>
                      <a:pt x="65" y="126"/>
                    </a:lnTo>
                    <a:lnTo>
                      <a:pt x="67" y="136"/>
                    </a:lnTo>
                    <a:lnTo>
                      <a:pt x="65" y="138"/>
                    </a:lnTo>
                    <a:lnTo>
                      <a:pt x="62" y="140"/>
                    </a:lnTo>
                    <a:lnTo>
                      <a:pt x="58" y="140"/>
                    </a:lnTo>
                    <a:lnTo>
                      <a:pt x="56" y="142"/>
                    </a:lnTo>
                    <a:lnTo>
                      <a:pt x="54" y="142"/>
                    </a:lnTo>
                    <a:lnTo>
                      <a:pt x="52" y="138"/>
                    </a:lnTo>
                    <a:lnTo>
                      <a:pt x="46" y="136"/>
                    </a:lnTo>
                    <a:lnTo>
                      <a:pt x="44" y="132"/>
                    </a:lnTo>
                    <a:lnTo>
                      <a:pt x="42" y="126"/>
                    </a:lnTo>
                    <a:lnTo>
                      <a:pt x="37" y="126"/>
                    </a:lnTo>
                    <a:lnTo>
                      <a:pt x="31" y="124"/>
                    </a:lnTo>
                    <a:lnTo>
                      <a:pt x="27" y="126"/>
                    </a:lnTo>
                    <a:lnTo>
                      <a:pt x="27" y="126"/>
                    </a:lnTo>
                    <a:lnTo>
                      <a:pt x="23" y="124"/>
                    </a:lnTo>
                    <a:lnTo>
                      <a:pt x="21" y="126"/>
                    </a:lnTo>
                    <a:lnTo>
                      <a:pt x="16" y="130"/>
                    </a:lnTo>
                    <a:lnTo>
                      <a:pt x="14" y="128"/>
                    </a:lnTo>
                    <a:lnTo>
                      <a:pt x="12" y="124"/>
                    </a:lnTo>
                    <a:lnTo>
                      <a:pt x="10" y="124"/>
                    </a:lnTo>
                    <a:lnTo>
                      <a:pt x="6" y="130"/>
                    </a:lnTo>
                    <a:lnTo>
                      <a:pt x="4" y="124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5347800" y="3277800"/>
                <a:ext cx="27360" cy="47160"/>
              </a:xfrm>
              <a:custGeom>
                <a:avLst/>
                <a:gdLst/>
                <a:ahLst/>
                <a:rect l="l" t="t" r="r" b="b"/>
                <a:pathLst>
                  <a:path w="85" h="153">
                    <a:moveTo>
                      <a:pt x="10" y="0"/>
                    </a:moveTo>
                    <a:lnTo>
                      <a:pt x="10" y="7"/>
                    </a:lnTo>
                    <a:lnTo>
                      <a:pt x="12" y="13"/>
                    </a:lnTo>
                    <a:lnTo>
                      <a:pt x="14" y="19"/>
                    </a:lnTo>
                    <a:lnTo>
                      <a:pt x="16" y="26"/>
                    </a:lnTo>
                    <a:lnTo>
                      <a:pt x="14" y="30"/>
                    </a:lnTo>
                    <a:lnTo>
                      <a:pt x="10" y="34"/>
                    </a:lnTo>
                    <a:lnTo>
                      <a:pt x="10" y="44"/>
                    </a:lnTo>
                    <a:lnTo>
                      <a:pt x="10" y="50"/>
                    </a:lnTo>
                    <a:lnTo>
                      <a:pt x="12" y="51"/>
                    </a:lnTo>
                    <a:lnTo>
                      <a:pt x="10" y="53"/>
                    </a:lnTo>
                    <a:lnTo>
                      <a:pt x="12" y="55"/>
                    </a:lnTo>
                    <a:lnTo>
                      <a:pt x="12" y="59"/>
                    </a:lnTo>
                    <a:lnTo>
                      <a:pt x="8" y="61"/>
                    </a:lnTo>
                    <a:lnTo>
                      <a:pt x="10" y="65"/>
                    </a:lnTo>
                    <a:lnTo>
                      <a:pt x="8" y="69"/>
                    </a:lnTo>
                    <a:lnTo>
                      <a:pt x="4" y="78"/>
                    </a:lnTo>
                    <a:lnTo>
                      <a:pt x="0" y="86"/>
                    </a:lnTo>
                    <a:lnTo>
                      <a:pt x="0" y="92"/>
                    </a:lnTo>
                    <a:lnTo>
                      <a:pt x="4" y="90"/>
                    </a:lnTo>
                    <a:lnTo>
                      <a:pt x="8" y="92"/>
                    </a:lnTo>
                    <a:lnTo>
                      <a:pt x="8" y="94"/>
                    </a:lnTo>
                    <a:lnTo>
                      <a:pt x="8" y="101"/>
                    </a:lnTo>
                    <a:lnTo>
                      <a:pt x="6" y="109"/>
                    </a:lnTo>
                    <a:lnTo>
                      <a:pt x="6" y="117"/>
                    </a:lnTo>
                    <a:lnTo>
                      <a:pt x="6" y="124"/>
                    </a:lnTo>
                    <a:lnTo>
                      <a:pt x="4" y="134"/>
                    </a:lnTo>
                    <a:lnTo>
                      <a:pt x="4" y="142"/>
                    </a:lnTo>
                    <a:lnTo>
                      <a:pt x="10" y="144"/>
                    </a:lnTo>
                    <a:lnTo>
                      <a:pt x="14" y="144"/>
                    </a:lnTo>
                    <a:lnTo>
                      <a:pt x="16" y="144"/>
                    </a:lnTo>
                    <a:lnTo>
                      <a:pt x="18" y="153"/>
                    </a:lnTo>
                    <a:lnTo>
                      <a:pt x="21" y="147"/>
                    </a:lnTo>
                    <a:lnTo>
                      <a:pt x="25" y="144"/>
                    </a:lnTo>
                    <a:lnTo>
                      <a:pt x="27" y="142"/>
                    </a:lnTo>
                    <a:lnTo>
                      <a:pt x="31" y="138"/>
                    </a:lnTo>
                    <a:lnTo>
                      <a:pt x="37" y="132"/>
                    </a:lnTo>
                    <a:lnTo>
                      <a:pt x="43" y="126"/>
                    </a:lnTo>
                    <a:lnTo>
                      <a:pt x="46" y="121"/>
                    </a:lnTo>
                    <a:lnTo>
                      <a:pt x="44" y="115"/>
                    </a:lnTo>
                    <a:lnTo>
                      <a:pt x="48" y="111"/>
                    </a:lnTo>
                    <a:lnTo>
                      <a:pt x="52" y="105"/>
                    </a:lnTo>
                    <a:lnTo>
                      <a:pt x="56" y="99"/>
                    </a:lnTo>
                    <a:lnTo>
                      <a:pt x="54" y="96"/>
                    </a:lnTo>
                    <a:lnTo>
                      <a:pt x="58" y="92"/>
                    </a:lnTo>
                    <a:lnTo>
                      <a:pt x="60" y="88"/>
                    </a:lnTo>
                    <a:lnTo>
                      <a:pt x="60" y="82"/>
                    </a:lnTo>
                    <a:lnTo>
                      <a:pt x="64" y="78"/>
                    </a:lnTo>
                    <a:lnTo>
                      <a:pt x="69" y="74"/>
                    </a:lnTo>
                    <a:lnTo>
                      <a:pt x="73" y="67"/>
                    </a:lnTo>
                    <a:lnTo>
                      <a:pt x="73" y="59"/>
                    </a:lnTo>
                    <a:lnTo>
                      <a:pt x="71" y="51"/>
                    </a:lnTo>
                    <a:lnTo>
                      <a:pt x="75" y="42"/>
                    </a:lnTo>
                    <a:lnTo>
                      <a:pt x="81" y="36"/>
                    </a:lnTo>
                    <a:lnTo>
                      <a:pt x="83" y="30"/>
                    </a:lnTo>
                    <a:lnTo>
                      <a:pt x="85" y="25"/>
                    </a:lnTo>
                    <a:lnTo>
                      <a:pt x="83" y="23"/>
                    </a:lnTo>
                    <a:lnTo>
                      <a:pt x="83" y="19"/>
                    </a:lnTo>
                    <a:lnTo>
                      <a:pt x="79" y="17"/>
                    </a:lnTo>
                    <a:lnTo>
                      <a:pt x="77" y="15"/>
                    </a:lnTo>
                    <a:lnTo>
                      <a:pt x="73" y="19"/>
                    </a:lnTo>
                    <a:lnTo>
                      <a:pt x="73" y="21"/>
                    </a:lnTo>
                    <a:lnTo>
                      <a:pt x="71" y="21"/>
                    </a:lnTo>
                    <a:lnTo>
                      <a:pt x="69" y="19"/>
                    </a:lnTo>
                    <a:lnTo>
                      <a:pt x="69" y="15"/>
                    </a:lnTo>
                    <a:lnTo>
                      <a:pt x="66" y="15"/>
                    </a:lnTo>
                    <a:lnTo>
                      <a:pt x="64" y="13"/>
                    </a:lnTo>
                    <a:lnTo>
                      <a:pt x="62" y="9"/>
                    </a:lnTo>
                    <a:lnTo>
                      <a:pt x="58" y="9"/>
                    </a:lnTo>
                    <a:lnTo>
                      <a:pt x="56" y="5"/>
                    </a:lnTo>
                    <a:lnTo>
                      <a:pt x="54" y="5"/>
                    </a:lnTo>
                    <a:lnTo>
                      <a:pt x="50" y="5"/>
                    </a:lnTo>
                    <a:lnTo>
                      <a:pt x="48" y="3"/>
                    </a:lnTo>
                    <a:lnTo>
                      <a:pt x="46" y="5"/>
                    </a:lnTo>
                    <a:lnTo>
                      <a:pt x="41" y="9"/>
                    </a:lnTo>
                    <a:lnTo>
                      <a:pt x="37" y="11"/>
                    </a:lnTo>
                    <a:lnTo>
                      <a:pt x="35" y="11"/>
                    </a:lnTo>
                    <a:lnTo>
                      <a:pt x="33" y="11"/>
                    </a:lnTo>
                    <a:lnTo>
                      <a:pt x="29" y="5"/>
                    </a:lnTo>
                    <a:lnTo>
                      <a:pt x="27" y="0"/>
                    </a:lnTo>
                    <a:lnTo>
                      <a:pt x="23" y="3"/>
                    </a:lnTo>
                    <a:lnTo>
                      <a:pt x="20" y="2"/>
                    </a:lnTo>
                    <a:lnTo>
                      <a:pt x="14" y="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5307120" y="3279240"/>
                <a:ext cx="46080" cy="63000"/>
              </a:xfrm>
              <a:custGeom>
                <a:avLst/>
                <a:gdLst/>
                <a:ahLst/>
                <a:rect l="l" t="t" r="r" b="b"/>
                <a:pathLst>
                  <a:path w="146" h="204">
                    <a:moveTo>
                      <a:pt x="0" y="25"/>
                    </a:moveTo>
                    <a:lnTo>
                      <a:pt x="6" y="29"/>
                    </a:lnTo>
                    <a:lnTo>
                      <a:pt x="13" y="31"/>
                    </a:lnTo>
                    <a:lnTo>
                      <a:pt x="21" y="39"/>
                    </a:lnTo>
                    <a:lnTo>
                      <a:pt x="21" y="50"/>
                    </a:lnTo>
                    <a:lnTo>
                      <a:pt x="21" y="68"/>
                    </a:lnTo>
                    <a:lnTo>
                      <a:pt x="21" y="75"/>
                    </a:lnTo>
                    <a:lnTo>
                      <a:pt x="21" y="79"/>
                    </a:lnTo>
                    <a:lnTo>
                      <a:pt x="27" y="85"/>
                    </a:lnTo>
                    <a:lnTo>
                      <a:pt x="30" y="89"/>
                    </a:lnTo>
                    <a:lnTo>
                      <a:pt x="34" y="91"/>
                    </a:lnTo>
                    <a:lnTo>
                      <a:pt x="38" y="96"/>
                    </a:lnTo>
                    <a:lnTo>
                      <a:pt x="36" y="104"/>
                    </a:lnTo>
                    <a:lnTo>
                      <a:pt x="38" y="110"/>
                    </a:lnTo>
                    <a:lnTo>
                      <a:pt x="38" y="116"/>
                    </a:lnTo>
                    <a:lnTo>
                      <a:pt x="34" y="121"/>
                    </a:lnTo>
                    <a:lnTo>
                      <a:pt x="30" y="127"/>
                    </a:lnTo>
                    <a:lnTo>
                      <a:pt x="29" y="135"/>
                    </a:lnTo>
                    <a:lnTo>
                      <a:pt x="27" y="142"/>
                    </a:lnTo>
                    <a:lnTo>
                      <a:pt x="25" y="152"/>
                    </a:lnTo>
                    <a:lnTo>
                      <a:pt x="52" y="165"/>
                    </a:lnTo>
                    <a:lnTo>
                      <a:pt x="53" y="177"/>
                    </a:lnTo>
                    <a:lnTo>
                      <a:pt x="55" y="175"/>
                    </a:lnTo>
                    <a:lnTo>
                      <a:pt x="57" y="175"/>
                    </a:lnTo>
                    <a:lnTo>
                      <a:pt x="61" y="175"/>
                    </a:lnTo>
                    <a:lnTo>
                      <a:pt x="63" y="175"/>
                    </a:lnTo>
                    <a:lnTo>
                      <a:pt x="65" y="173"/>
                    </a:lnTo>
                    <a:lnTo>
                      <a:pt x="69" y="175"/>
                    </a:lnTo>
                    <a:lnTo>
                      <a:pt x="73" y="181"/>
                    </a:lnTo>
                    <a:lnTo>
                      <a:pt x="78" y="183"/>
                    </a:lnTo>
                    <a:lnTo>
                      <a:pt x="84" y="181"/>
                    </a:lnTo>
                    <a:lnTo>
                      <a:pt x="88" y="183"/>
                    </a:lnTo>
                    <a:lnTo>
                      <a:pt x="94" y="190"/>
                    </a:lnTo>
                    <a:lnTo>
                      <a:pt x="92" y="194"/>
                    </a:lnTo>
                    <a:lnTo>
                      <a:pt x="90" y="198"/>
                    </a:lnTo>
                    <a:lnTo>
                      <a:pt x="90" y="202"/>
                    </a:lnTo>
                    <a:lnTo>
                      <a:pt x="92" y="204"/>
                    </a:lnTo>
                    <a:lnTo>
                      <a:pt x="96" y="202"/>
                    </a:lnTo>
                    <a:lnTo>
                      <a:pt x="101" y="200"/>
                    </a:lnTo>
                    <a:lnTo>
                      <a:pt x="105" y="202"/>
                    </a:lnTo>
                    <a:lnTo>
                      <a:pt x="105" y="204"/>
                    </a:lnTo>
                    <a:lnTo>
                      <a:pt x="107" y="202"/>
                    </a:lnTo>
                    <a:lnTo>
                      <a:pt x="111" y="200"/>
                    </a:lnTo>
                    <a:lnTo>
                      <a:pt x="119" y="200"/>
                    </a:lnTo>
                    <a:lnTo>
                      <a:pt x="126" y="198"/>
                    </a:lnTo>
                    <a:lnTo>
                      <a:pt x="128" y="194"/>
                    </a:lnTo>
                    <a:lnTo>
                      <a:pt x="134" y="192"/>
                    </a:lnTo>
                    <a:lnTo>
                      <a:pt x="134" y="187"/>
                    </a:lnTo>
                    <a:lnTo>
                      <a:pt x="136" y="177"/>
                    </a:lnTo>
                    <a:lnTo>
                      <a:pt x="140" y="167"/>
                    </a:lnTo>
                    <a:lnTo>
                      <a:pt x="144" y="158"/>
                    </a:lnTo>
                    <a:lnTo>
                      <a:pt x="146" y="148"/>
                    </a:lnTo>
                    <a:lnTo>
                      <a:pt x="144" y="139"/>
                    </a:lnTo>
                    <a:lnTo>
                      <a:pt x="142" y="139"/>
                    </a:lnTo>
                    <a:lnTo>
                      <a:pt x="138" y="139"/>
                    </a:lnTo>
                    <a:lnTo>
                      <a:pt x="132" y="137"/>
                    </a:lnTo>
                    <a:lnTo>
                      <a:pt x="132" y="129"/>
                    </a:lnTo>
                    <a:lnTo>
                      <a:pt x="134" y="119"/>
                    </a:lnTo>
                    <a:lnTo>
                      <a:pt x="134" y="112"/>
                    </a:lnTo>
                    <a:lnTo>
                      <a:pt x="134" y="104"/>
                    </a:lnTo>
                    <a:lnTo>
                      <a:pt x="136" y="96"/>
                    </a:lnTo>
                    <a:lnTo>
                      <a:pt x="136" y="89"/>
                    </a:lnTo>
                    <a:lnTo>
                      <a:pt x="136" y="87"/>
                    </a:lnTo>
                    <a:lnTo>
                      <a:pt x="132" y="85"/>
                    </a:lnTo>
                    <a:lnTo>
                      <a:pt x="128" y="87"/>
                    </a:lnTo>
                    <a:lnTo>
                      <a:pt x="128" y="81"/>
                    </a:lnTo>
                    <a:lnTo>
                      <a:pt x="132" y="73"/>
                    </a:lnTo>
                    <a:lnTo>
                      <a:pt x="136" y="64"/>
                    </a:lnTo>
                    <a:lnTo>
                      <a:pt x="138" y="60"/>
                    </a:lnTo>
                    <a:lnTo>
                      <a:pt x="136" y="56"/>
                    </a:lnTo>
                    <a:lnTo>
                      <a:pt x="132" y="52"/>
                    </a:lnTo>
                    <a:lnTo>
                      <a:pt x="126" y="48"/>
                    </a:lnTo>
                    <a:lnTo>
                      <a:pt x="115" y="48"/>
                    </a:lnTo>
                    <a:lnTo>
                      <a:pt x="101" y="48"/>
                    </a:lnTo>
                    <a:lnTo>
                      <a:pt x="96" y="46"/>
                    </a:lnTo>
                    <a:lnTo>
                      <a:pt x="92" y="48"/>
                    </a:lnTo>
                    <a:lnTo>
                      <a:pt x="82" y="46"/>
                    </a:lnTo>
                    <a:lnTo>
                      <a:pt x="69" y="41"/>
                    </a:lnTo>
                    <a:lnTo>
                      <a:pt x="63" y="33"/>
                    </a:lnTo>
                    <a:lnTo>
                      <a:pt x="57" y="29"/>
                    </a:lnTo>
                    <a:lnTo>
                      <a:pt x="52" y="23"/>
                    </a:lnTo>
                    <a:lnTo>
                      <a:pt x="52" y="12"/>
                    </a:lnTo>
                    <a:lnTo>
                      <a:pt x="55" y="0"/>
                    </a:lnTo>
                    <a:lnTo>
                      <a:pt x="50" y="4"/>
                    </a:lnTo>
                    <a:lnTo>
                      <a:pt x="32" y="10"/>
                    </a:lnTo>
                    <a:lnTo>
                      <a:pt x="21" y="12"/>
                    </a:lnTo>
                    <a:lnTo>
                      <a:pt x="13" y="14"/>
                    </a:lnTo>
                    <a:lnTo>
                      <a:pt x="7" y="16"/>
                    </a:lnTo>
                    <a:lnTo>
                      <a:pt x="4" y="16"/>
                    </a:lnTo>
                    <a:lnTo>
                      <a:pt x="2" y="2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200" bIns="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5324040" y="3274560"/>
                <a:ext cx="29160" cy="21960"/>
              </a:xfrm>
              <a:custGeom>
                <a:avLst/>
                <a:gdLst/>
                <a:ahLst/>
                <a:rect l="l" t="t" r="r" b="b"/>
                <a:pathLst>
                  <a:path w="92" h="67">
                    <a:moveTo>
                      <a:pt x="3" y="11"/>
                    </a:moveTo>
                    <a:lnTo>
                      <a:pt x="11" y="9"/>
                    </a:lnTo>
                    <a:lnTo>
                      <a:pt x="17" y="8"/>
                    </a:lnTo>
                    <a:lnTo>
                      <a:pt x="21" y="9"/>
                    </a:lnTo>
                    <a:lnTo>
                      <a:pt x="26" y="9"/>
                    </a:lnTo>
                    <a:lnTo>
                      <a:pt x="28" y="6"/>
                    </a:lnTo>
                    <a:lnTo>
                      <a:pt x="30" y="6"/>
                    </a:lnTo>
                    <a:lnTo>
                      <a:pt x="38" y="6"/>
                    </a:lnTo>
                    <a:lnTo>
                      <a:pt x="40" y="6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9" y="6"/>
                    </a:lnTo>
                    <a:lnTo>
                      <a:pt x="55" y="6"/>
                    </a:lnTo>
                    <a:lnTo>
                      <a:pt x="59" y="6"/>
                    </a:lnTo>
                    <a:lnTo>
                      <a:pt x="65" y="6"/>
                    </a:lnTo>
                    <a:lnTo>
                      <a:pt x="71" y="6"/>
                    </a:lnTo>
                    <a:lnTo>
                      <a:pt x="74" y="2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82" y="2"/>
                    </a:lnTo>
                    <a:lnTo>
                      <a:pt x="86" y="4"/>
                    </a:lnTo>
                    <a:lnTo>
                      <a:pt x="86" y="6"/>
                    </a:lnTo>
                    <a:lnTo>
                      <a:pt x="86" y="13"/>
                    </a:lnTo>
                    <a:lnTo>
                      <a:pt x="88" y="19"/>
                    </a:lnTo>
                    <a:lnTo>
                      <a:pt x="90" y="25"/>
                    </a:lnTo>
                    <a:lnTo>
                      <a:pt x="92" y="32"/>
                    </a:lnTo>
                    <a:lnTo>
                      <a:pt x="90" y="36"/>
                    </a:lnTo>
                    <a:lnTo>
                      <a:pt x="86" y="40"/>
                    </a:lnTo>
                    <a:lnTo>
                      <a:pt x="86" y="50"/>
                    </a:lnTo>
                    <a:lnTo>
                      <a:pt x="86" y="56"/>
                    </a:lnTo>
                    <a:lnTo>
                      <a:pt x="88" y="57"/>
                    </a:lnTo>
                    <a:lnTo>
                      <a:pt x="86" y="59"/>
                    </a:lnTo>
                    <a:lnTo>
                      <a:pt x="88" y="61"/>
                    </a:lnTo>
                    <a:lnTo>
                      <a:pt x="88" y="65"/>
                    </a:lnTo>
                    <a:lnTo>
                      <a:pt x="84" y="67"/>
                    </a:lnTo>
                    <a:lnTo>
                      <a:pt x="80" y="63"/>
                    </a:lnTo>
                    <a:lnTo>
                      <a:pt x="74" y="59"/>
                    </a:lnTo>
                    <a:lnTo>
                      <a:pt x="63" y="59"/>
                    </a:lnTo>
                    <a:lnTo>
                      <a:pt x="49" y="59"/>
                    </a:lnTo>
                    <a:lnTo>
                      <a:pt x="44" y="57"/>
                    </a:lnTo>
                    <a:lnTo>
                      <a:pt x="40" y="59"/>
                    </a:lnTo>
                    <a:lnTo>
                      <a:pt x="30" y="57"/>
                    </a:lnTo>
                    <a:lnTo>
                      <a:pt x="17" y="52"/>
                    </a:lnTo>
                    <a:lnTo>
                      <a:pt x="11" y="44"/>
                    </a:lnTo>
                    <a:lnTo>
                      <a:pt x="5" y="40"/>
                    </a:lnTo>
                    <a:lnTo>
                      <a:pt x="0" y="34"/>
                    </a:lnTo>
                    <a:lnTo>
                      <a:pt x="0" y="23"/>
                    </a:lnTo>
                    <a:lnTo>
                      <a:pt x="3" y="1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5296320" y="3260160"/>
                <a:ext cx="30600" cy="26640"/>
              </a:xfrm>
              <a:custGeom>
                <a:avLst/>
                <a:gdLst/>
                <a:ahLst/>
                <a:rect l="l" t="t" r="r" b="b"/>
                <a:pathLst>
                  <a:path w="96" h="82">
                    <a:moveTo>
                      <a:pt x="0" y="75"/>
                    </a:moveTo>
                    <a:lnTo>
                      <a:pt x="2" y="71"/>
                    </a:lnTo>
                    <a:lnTo>
                      <a:pt x="4" y="65"/>
                    </a:lnTo>
                    <a:lnTo>
                      <a:pt x="8" y="59"/>
                    </a:lnTo>
                    <a:lnTo>
                      <a:pt x="12" y="52"/>
                    </a:lnTo>
                    <a:lnTo>
                      <a:pt x="18" y="44"/>
                    </a:lnTo>
                    <a:lnTo>
                      <a:pt x="19" y="36"/>
                    </a:lnTo>
                    <a:lnTo>
                      <a:pt x="19" y="27"/>
                    </a:lnTo>
                    <a:lnTo>
                      <a:pt x="19" y="19"/>
                    </a:lnTo>
                    <a:lnTo>
                      <a:pt x="21" y="15"/>
                    </a:lnTo>
                    <a:lnTo>
                      <a:pt x="23" y="13"/>
                    </a:lnTo>
                    <a:lnTo>
                      <a:pt x="29" y="9"/>
                    </a:lnTo>
                    <a:lnTo>
                      <a:pt x="33" y="4"/>
                    </a:lnTo>
                    <a:lnTo>
                      <a:pt x="37" y="0"/>
                    </a:lnTo>
                    <a:lnTo>
                      <a:pt x="42" y="0"/>
                    </a:lnTo>
                    <a:lnTo>
                      <a:pt x="46" y="2"/>
                    </a:lnTo>
                    <a:lnTo>
                      <a:pt x="54" y="6"/>
                    </a:lnTo>
                    <a:lnTo>
                      <a:pt x="60" y="7"/>
                    </a:lnTo>
                    <a:lnTo>
                      <a:pt x="69" y="7"/>
                    </a:lnTo>
                    <a:lnTo>
                      <a:pt x="77" y="7"/>
                    </a:lnTo>
                    <a:lnTo>
                      <a:pt x="79" y="7"/>
                    </a:lnTo>
                    <a:lnTo>
                      <a:pt x="81" y="9"/>
                    </a:lnTo>
                    <a:lnTo>
                      <a:pt x="87" y="11"/>
                    </a:lnTo>
                    <a:lnTo>
                      <a:pt x="90" y="15"/>
                    </a:lnTo>
                    <a:lnTo>
                      <a:pt x="96" y="19"/>
                    </a:lnTo>
                    <a:lnTo>
                      <a:pt x="94" y="25"/>
                    </a:lnTo>
                    <a:lnTo>
                      <a:pt x="92" y="38"/>
                    </a:lnTo>
                    <a:lnTo>
                      <a:pt x="90" y="50"/>
                    </a:lnTo>
                    <a:lnTo>
                      <a:pt x="90" y="57"/>
                    </a:lnTo>
                    <a:lnTo>
                      <a:pt x="85" y="61"/>
                    </a:lnTo>
                    <a:lnTo>
                      <a:pt x="67" y="67"/>
                    </a:lnTo>
                    <a:lnTo>
                      <a:pt x="56" y="69"/>
                    </a:lnTo>
                    <a:lnTo>
                      <a:pt x="48" y="71"/>
                    </a:lnTo>
                    <a:lnTo>
                      <a:pt x="42" y="73"/>
                    </a:lnTo>
                    <a:lnTo>
                      <a:pt x="39" y="73"/>
                    </a:lnTo>
                    <a:lnTo>
                      <a:pt x="37" y="78"/>
                    </a:lnTo>
                    <a:lnTo>
                      <a:pt x="35" y="82"/>
                    </a:lnTo>
                    <a:lnTo>
                      <a:pt x="29" y="82"/>
                    </a:lnTo>
                    <a:lnTo>
                      <a:pt x="25" y="80"/>
                    </a:lnTo>
                    <a:lnTo>
                      <a:pt x="23" y="80"/>
                    </a:lnTo>
                    <a:lnTo>
                      <a:pt x="21" y="78"/>
                    </a:lnTo>
                    <a:lnTo>
                      <a:pt x="19" y="78"/>
                    </a:lnTo>
                    <a:lnTo>
                      <a:pt x="16" y="80"/>
                    </a:lnTo>
                    <a:lnTo>
                      <a:pt x="10" y="82"/>
                    </a:lnTo>
                    <a:lnTo>
                      <a:pt x="8" y="80"/>
                    </a:lnTo>
                    <a:lnTo>
                      <a:pt x="4" y="80"/>
                    </a:lnTo>
                    <a:lnTo>
                      <a:pt x="2" y="7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5265720" y="3287160"/>
                <a:ext cx="30600" cy="34560"/>
              </a:xfrm>
              <a:custGeom>
                <a:avLst/>
                <a:gdLst/>
                <a:ahLst/>
                <a:rect l="l" t="t" r="r" b="b"/>
                <a:pathLst>
                  <a:path w="96" h="108">
                    <a:moveTo>
                      <a:pt x="2" y="77"/>
                    </a:moveTo>
                    <a:lnTo>
                      <a:pt x="0" y="69"/>
                    </a:lnTo>
                    <a:lnTo>
                      <a:pt x="2" y="64"/>
                    </a:lnTo>
                    <a:lnTo>
                      <a:pt x="2" y="58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2" y="44"/>
                    </a:lnTo>
                    <a:lnTo>
                      <a:pt x="4" y="44"/>
                    </a:lnTo>
                    <a:lnTo>
                      <a:pt x="6" y="46"/>
                    </a:lnTo>
                    <a:lnTo>
                      <a:pt x="8" y="48"/>
                    </a:lnTo>
                    <a:lnTo>
                      <a:pt x="12" y="46"/>
                    </a:lnTo>
                    <a:lnTo>
                      <a:pt x="14" y="46"/>
                    </a:lnTo>
                    <a:lnTo>
                      <a:pt x="15" y="50"/>
                    </a:lnTo>
                    <a:lnTo>
                      <a:pt x="21" y="52"/>
                    </a:lnTo>
                    <a:lnTo>
                      <a:pt x="21" y="50"/>
                    </a:lnTo>
                    <a:lnTo>
                      <a:pt x="21" y="42"/>
                    </a:lnTo>
                    <a:lnTo>
                      <a:pt x="21" y="33"/>
                    </a:lnTo>
                    <a:lnTo>
                      <a:pt x="21" y="23"/>
                    </a:lnTo>
                    <a:lnTo>
                      <a:pt x="19" y="18"/>
                    </a:lnTo>
                    <a:lnTo>
                      <a:pt x="17" y="14"/>
                    </a:lnTo>
                    <a:lnTo>
                      <a:pt x="21" y="14"/>
                    </a:lnTo>
                    <a:lnTo>
                      <a:pt x="23" y="10"/>
                    </a:lnTo>
                    <a:lnTo>
                      <a:pt x="25" y="8"/>
                    </a:lnTo>
                    <a:lnTo>
                      <a:pt x="29" y="10"/>
                    </a:lnTo>
                    <a:lnTo>
                      <a:pt x="33" y="8"/>
                    </a:lnTo>
                    <a:lnTo>
                      <a:pt x="37" y="4"/>
                    </a:lnTo>
                    <a:lnTo>
                      <a:pt x="42" y="2"/>
                    </a:lnTo>
                    <a:lnTo>
                      <a:pt x="46" y="2"/>
                    </a:lnTo>
                    <a:lnTo>
                      <a:pt x="52" y="2"/>
                    </a:lnTo>
                    <a:lnTo>
                      <a:pt x="56" y="2"/>
                    </a:lnTo>
                    <a:lnTo>
                      <a:pt x="58" y="2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3" y="2"/>
                    </a:lnTo>
                    <a:lnTo>
                      <a:pt x="63" y="14"/>
                    </a:lnTo>
                    <a:lnTo>
                      <a:pt x="65" y="23"/>
                    </a:lnTo>
                    <a:lnTo>
                      <a:pt x="67" y="29"/>
                    </a:lnTo>
                    <a:lnTo>
                      <a:pt x="71" y="33"/>
                    </a:lnTo>
                    <a:lnTo>
                      <a:pt x="71" y="35"/>
                    </a:lnTo>
                    <a:lnTo>
                      <a:pt x="75" y="42"/>
                    </a:lnTo>
                    <a:lnTo>
                      <a:pt x="79" y="46"/>
                    </a:lnTo>
                    <a:lnTo>
                      <a:pt x="86" y="54"/>
                    </a:lnTo>
                    <a:lnTo>
                      <a:pt x="90" y="62"/>
                    </a:lnTo>
                    <a:lnTo>
                      <a:pt x="92" y="69"/>
                    </a:lnTo>
                    <a:lnTo>
                      <a:pt x="96" y="75"/>
                    </a:lnTo>
                    <a:lnTo>
                      <a:pt x="92" y="77"/>
                    </a:lnTo>
                    <a:lnTo>
                      <a:pt x="86" y="81"/>
                    </a:lnTo>
                    <a:lnTo>
                      <a:pt x="81" y="85"/>
                    </a:lnTo>
                    <a:lnTo>
                      <a:pt x="75" y="94"/>
                    </a:lnTo>
                    <a:lnTo>
                      <a:pt x="67" y="98"/>
                    </a:lnTo>
                    <a:lnTo>
                      <a:pt x="60" y="98"/>
                    </a:lnTo>
                    <a:lnTo>
                      <a:pt x="52" y="98"/>
                    </a:lnTo>
                    <a:lnTo>
                      <a:pt x="46" y="98"/>
                    </a:lnTo>
                    <a:lnTo>
                      <a:pt x="37" y="102"/>
                    </a:lnTo>
                    <a:lnTo>
                      <a:pt x="29" y="108"/>
                    </a:lnTo>
                    <a:lnTo>
                      <a:pt x="25" y="90"/>
                    </a:lnTo>
                    <a:lnTo>
                      <a:pt x="27" y="87"/>
                    </a:lnTo>
                    <a:lnTo>
                      <a:pt x="27" y="83"/>
                    </a:lnTo>
                    <a:lnTo>
                      <a:pt x="21" y="83"/>
                    </a:lnTo>
                    <a:lnTo>
                      <a:pt x="15" y="85"/>
                    </a:lnTo>
                    <a:lnTo>
                      <a:pt x="12" y="81"/>
                    </a:lnTo>
                    <a:lnTo>
                      <a:pt x="6" y="79"/>
                    </a:lnTo>
                    <a:lnTo>
                      <a:pt x="2" y="7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5226120" y="3288600"/>
                <a:ext cx="46080" cy="50760"/>
              </a:xfrm>
              <a:custGeom>
                <a:avLst/>
                <a:gdLst/>
                <a:ahLst/>
                <a:rect l="l" t="t" r="r" b="b"/>
                <a:pathLst>
                  <a:path w="148" h="161">
                    <a:moveTo>
                      <a:pt x="39" y="12"/>
                    </a:moveTo>
                    <a:lnTo>
                      <a:pt x="39" y="19"/>
                    </a:lnTo>
                    <a:lnTo>
                      <a:pt x="33" y="27"/>
                    </a:lnTo>
                    <a:lnTo>
                      <a:pt x="29" y="35"/>
                    </a:lnTo>
                    <a:lnTo>
                      <a:pt x="29" y="48"/>
                    </a:lnTo>
                    <a:lnTo>
                      <a:pt x="29" y="54"/>
                    </a:lnTo>
                    <a:lnTo>
                      <a:pt x="31" y="67"/>
                    </a:lnTo>
                    <a:lnTo>
                      <a:pt x="27" y="75"/>
                    </a:lnTo>
                    <a:lnTo>
                      <a:pt x="20" y="81"/>
                    </a:lnTo>
                    <a:lnTo>
                      <a:pt x="14" y="90"/>
                    </a:lnTo>
                    <a:lnTo>
                      <a:pt x="8" y="96"/>
                    </a:lnTo>
                    <a:lnTo>
                      <a:pt x="2" y="100"/>
                    </a:lnTo>
                    <a:lnTo>
                      <a:pt x="0" y="109"/>
                    </a:lnTo>
                    <a:lnTo>
                      <a:pt x="8" y="115"/>
                    </a:lnTo>
                    <a:lnTo>
                      <a:pt x="20" y="121"/>
                    </a:lnTo>
                    <a:lnTo>
                      <a:pt x="24" y="125"/>
                    </a:lnTo>
                    <a:lnTo>
                      <a:pt x="37" y="131"/>
                    </a:lnTo>
                    <a:lnTo>
                      <a:pt x="52" y="138"/>
                    </a:lnTo>
                    <a:lnTo>
                      <a:pt x="62" y="138"/>
                    </a:lnTo>
                    <a:lnTo>
                      <a:pt x="73" y="140"/>
                    </a:lnTo>
                    <a:lnTo>
                      <a:pt x="77" y="146"/>
                    </a:lnTo>
                    <a:lnTo>
                      <a:pt x="81" y="150"/>
                    </a:lnTo>
                    <a:lnTo>
                      <a:pt x="85" y="154"/>
                    </a:lnTo>
                    <a:lnTo>
                      <a:pt x="91" y="161"/>
                    </a:lnTo>
                    <a:lnTo>
                      <a:pt x="114" y="129"/>
                    </a:lnTo>
                    <a:lnTo>
                      <a:pt x="129" y="73"/>
                    </a:lnTo>
                    <a:lnTo>
                      <a:pt x="127" y="65"/>
                    </a:lnTo>
                    <a:lnTo>
                      <a:pt x="129" y="60"/>
                    </a:lnTo>
                    <a:lnTo>
                      <a:pt x="129" y="54"/>
                    </a:lnTo>
                    <a:lnTo>
                      <a:pt x="127" y="50"/>
                    </a:lnTo>
                    <a:lnTo>
                      <a:pt x="127" y="46"/>
                    </a:lnTo>
                    <a:lnTo>
                      <a:pt x="129" y="40"/>
                    </a:lnTo>
                    <a:lnTo>
                      <a:pt x="131" y="40"/>
                    </a:lnTo>
                    <a:lnTo>
                      <a:pt x="133" y="42"/>
                    </a:lnTo>
                    <a:lnTo>
                      <a:pt x="135" y="44"/>
                    </a:lnTo>
                    <a:lnTo>
                      <a:pt x="139" y="42"/>
                    </a:lnTo>
                    <a:lnTo>
                      <a:pt x="141" y="42"/>
                    </a:lnTo>
                    <a:lnTo>
                      <a:pt x="142" y="46"/>
                    </a:lnTo>
                    <a:lnTo>
                      <a:pt x="148" y="48"/>
                    </a:lnTo>
                    <a:lnTo>
                      <a:pt x="148" y="46"/>
                    </a:lnTo>
                    <a:lnTo>
                      <a:pt x="148" y="38"/>
                    </a:lnTo>
                    <a:lnTo>
                      <a:pt x="148" y="29"/>
                    </a:lnTo>
                    <a:lnTo>
                      <a:pt x="148" y="19"/>
                    </a:lnTo>
                    <a:lnTo>
                      <a:pt x="146" y="14"/>
                    </a:lnTo>
                    <a:lnTo>
                      <a:pt x="144" y="10"/>
                    </a:lnTo>
                    <a:lnTo>
                      <a:pt x="144" y="6"/>
                    </a:lnTo>
                    <a:lnTo>
                      <a:pt x="139" y="6"/>
                    </a:lnTo>
                    <a:lnTo>
                      <a:pt x="135" y="8"/>
                    </a:lnTo>
                    <a:lnTo>
                      <a:pt x="131" y="6"/>
                    </a:lnTo>
                    <a:lnTo>
                      <a:pt x="129" y="6"/>
                    </a:lnTo>
                    <a:lnTo>
                      <a:pt x="125" y="6"/>
                    </a:lnTo>
                    <a:lnTo>
                      <a:pt x="125" y="0"/>
                    </a:lnTo>
                    <a:lnTo>
                      <a:pt x="121" y="0"/>
                    </a:lnTo>
                    <a:lnTo>
                      <a:pt x="118" y="0"/>
                    </a:lnTo>
                    <a:lnTo>
                      <a:pt x="112" y="0"/>
                    </a:lnTo>
                    <a:lnTo>
                      <a:pt x="106" y="2"/>
                    </a:lnTo>
                    <a:lnTo>
                      <a:pt x="106" y="8"/>
                    </a:lnTo>
                    <a:lnTo>
                      <a:pt x="104" y="6"/>
                    </a:lnTo>
                    <a:lnTo>
                      <a:pt x="100" y="6"/>
                    </a:lnTo>
                    <a:lnTo>
                      <a:pt x="95" y="6"/>
                    </a:lnTo>
                    <a:lnTo>
                      <a:pt x="91" y="4"/>
                    </a:lnTo>
                    <a:lnTo>
                      <a:pt x="87" y="6"/>
                    </a:lnTo>
                    <a:lnTo>
                      <a:pt x="87" y="10"/>
                    </a:lnTo>
                    <a:lnTo>
                      <a:pt x="85" y="14"/>
                    </a:lnTo>
                    <a:lnTo>
                      <a:pt x="81" y="12"/>
                    </a:lnTo>
                    <a:lnTo>
                      <a:pt x="81" y="8"/>
                    </a:lnTo>
                    <a:lnTo>
                      <a:pt x="79" y="6"/>
                    </a:lnTo>
                    <a:lnTo>
                      <a:pt x="73" y="8"/>
                    </a:lnTo>
                    <a:lnTo>
                      <a:pt x="70" y="10"/>
                    </a:lnTo>
                    <a:lnTo>
                      <a:pt x="66" y="8"/>
                    </a:lnTo>
                    <a:lnTo>
                      <a:pt x="64" y="10"/>
                    </a:lnTo>
                    <a:lnTo>
                      <a:pt x="62" y="12"/>
                    </a:lnTo>
                    <a:lnTo>
                      <a:pt x="56" y="10"/>
                    </a:lnTo>
                    <a:lnTo>
                      <a:pt x="52" y="12"/>
                    </a:lnTo>
                    <a:lnTo>
                      <a:pt x="48" y="12"/>
                    </a:lnTo>
                    <a:lnTo>
                      <a:pt x="43" y="10"/>
                    </a:lnTo>
                    <a:lnTo>
                      <a:pt x="39" y="1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5234400" y="3264840"/>
                <a:ext cx="25560" cy="28440"/>
              </a:xfrm>
              <a:custGeom>
                <a:avLst/>
                <a:gdLst/>
                <a:ahLst/>
                <a:rect l="l" t="t" r="r" b="b"/>
                <a:pathLst>
                  <a:path w="77" h="87">
                    <a:moveTo>
                      <a:pt x="0" y="16"/>
                    </a:moveTo>
                    <a:lnTo>
                      <a:pt x="2" y="21"/>
                    </a:lnTo>
                    <a:lnTo>
                      <a:pt x="4" y="27"/>
                    </a:lnTo>
                    <a:lnTo>
                      <a:pt x="6" y="37"/>
                    </a:lnTo>
                    <a:lnTo>
                      <a:pt x="4" y="46"/>
                    </a:lnTo>
                    <a:lnTo>
                      <a:pt x="10" y="60"/>
                    </a:lnTo>
                    <a:lnTo>
                      <a:pt x="12" y="65"/>
                    </a:lnTo>
                    <a:lnTo>
                      <a:pt x="12" y="67"/>
                    </a:lnTo>
                    <a:lnTo>
                      <a:pt x="12" y="73"/>
                    </a:lnTo>
                    <a:lnTo>
                      <a:pt x="12" y="79"/>
                    </a:lnTo>
                    <a:lnTo>
                      <a:pt x="12" y="83"/>
                    </a:lnTo>
                    <a:lnTo>
                      <a:pt x="17" y="85"/>
                    </a:lnTo>
                    <a:lnTo>
                      <a:pt x="21" y="85"/>
                    </a:lnTo>
                    <a:lnTo>
                      <a:pt x="25" y="83"/>
                    </a:lnTo>
                    <a:lnTo>
                      <a:pt x="31" y="85"/>
                    </a:lnTo>
                    <a:lnTo>
                      <a:pt x="33" y="83"/>
                    </a:lnTo>
                    <a:lnTo>
                      <a:pt x="35" y="81"/>
                    </a:lnTo>
                    <a:lnTo>
                      <a:pt x="39" y="83"/>
                    </a:lnTo>
                    <a:lnTo>
                      <a:pt x="42" y="81"/>
                    </a:lnTo>
                    <a:lnTo>
                      <a:pt x="48" y="79"/>
                    </a:lnTo>
                    <a:lnTo>
                      <a:pt x="50" y="81"/>
                    </a:lnTo>
                    <a:lnTo>
                      <a:pt x="50" y="85"/>
                    </a:lnTo>
                    <a:lnTo>
                      <a:pt x="54" y="87"/>
                    </a:lnTo>
                    <a:lnTo>
                      <a:pt x="56" y="83"/>
                    </a:lnTo>
                    <a:lnTo>
                      <a:pt x="56" y="79"/>
                    </a:lnTo>
                    <a:lnTo>
                      <a:pt x="60" y="77"/>
                    </a:lnTo>
                    <a:lnTo>
                      <a:pt x="64" y="75"/>
                    </a:lnTo>
                    <a:lnTo>
                      <a:pt x="67" y="71"/>
                    </a:lnTo>
                    <a:lnTo>
                      <a:pt x="67" y="65"/>
                    </a:lnTo>
                    <a:lnTo>
                      <a:pt x="67" y="54"/>
                    </a:lnTo>
                    <a:lnTo>
                      <a:pt x="69" y="44"/>
                    </a:lnTo>
                    <a:lnTo>
                      <a:pt x="67" y="35"/>
                    </a:lnTo>
                    <a:lnTo>
                      <a:pt x="69" y="27"/>
                    </a:lnTo>
                    <a:lnTo>
                      <a:pt x="69" y="23"/>
                    </a:lnTo>
                    <a:lnTo>
                      <a:pt x="71" y="16"/>
                    </a:lnTo>
                    <a:lnTo>
                      <a:pt x="75" y="14"/>
                    </a:lnTo>
                    <a:lnTo>
                      <a:pt x="77" y="8"/>
                    </a:lnTo>
                    <a:lnTo>
                      <a:pt x="75" y="8"/>
                    </a:lnTo>
                    <a:lnTo>
                      <a:pt x="69" y="10"/>
                    </a:lnTo>
                    <a:lnTo>
                      <a:pt x="62" y="12"/>
                    </a:lnTo>
                    <a:lnTo>
                      <a:pt x="56" y="16"/>
                    </a:lnTo>
                    <a:lnTo>
                      <a:pt x="50" y="21"/>
                    </a:lnTo>
                    <a:lnTo>
                      <a:pt x="44" y="23"/>
                    </a:lnTo>
                    <a:lnTo>
                      <a:pt x="39" y="19"/>
                    </a:lnTo>
                    <a:lnTo>
                      <a:pt x="37" y="12"/>
                    </a:lnTo>
                    <a:lnTo>
                      <a:pt x="37" y="8"/>
                    </a:lnTo>
                    <a:lnTo>
                      <a:pt x="35" y="10"/>
                    </a:lnTo>
                    <a:lnTo>
                      <a:pt x="31" y="8"/>
                    </a:lnTo>
                    <a:lnTo>
                      <a:pt x="27" y="6"/>
                    </a:lnTo>
                    <a:lnTo>
                      <a:pt x="21" y="4"/>
                    </a:lnTo>
                    <a:lnTo>
                      <a:pt x="14" y="2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6"/>
                    </a:lnTo>
                    <a:lnTo>
                      <a:pt x="6" y="8"/>
                    </a:lnTo>
                    <a:lnTo>
                      <a:pt x="4" y="1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5347800" y="3348720"/>
                <a:ext cx="20520" cy="18720"/>
              </a:xfrm>
              <a:custGeom>
                <a:avLst/>
                <a:gdLst/>
                <a:ahLst/>
                <a:rect l="l" t="t" r="r" b="b"/>
                <a:pathLst>
                  <a:path w="68" h="61">
                    <a:moveTo>
                      <a:pt x="0" y="61"/>
                    </a:moveTo>
                    <a:lnTo>
                      <a:pt x="4" y="52"/>
                    </a:lnTo>
                    <a:lnTo>
                      <a:pt x="6" y="46"/>
                    </a:lnTo>
                    <a:lnTo>
                      <a:pt x="10" y="36"/>
                    </a:lnTo>
                    <a:lnTo>
                      <a:pt x="12" y="27"/>
                    </a:lnTo>
                    <a:lnTo>
                      <a:pt x="14" y="21"/>
                    </a:lnTo>
                    <a:lnTo>
                      <a:pt x="18" y="13"/>
                    </a:lnTo>
                    <a:lnTo>
                      <a:pt x="23" y="8"/>
                    </a:lnTo>
                    <a:lnTo>
                      <a:pt x="27" y="6"/>
                    </a:lnTo>
                    <a:lnTo>
                      <a:pt x="31" y="2"/>
                    </a:lnTo>
                    <a:lnTo>
                      <a:pt x="39" y="0"/>
                    </a:lnTo>
                    <a:lnTo>
                      <a:pt x="43" y="2"/>
                    </a:lnTo>
                    <a:lnTo>
                      <a:pt x="45" y="4"/>
                    </a:lnTo>
                    <a:lnTo>
                      <a:pt x="52" y="6"/>
                    </a:lnTo>
                    <a:lnTo>
                      <a:pt x="60" y="6"/>
                    </a:lnTo>
                    <a:lnTo>
                      <a:pt x="64" y="4"/>
                    </a:lnTo>
                    <a:lnTo>
                      <a:pt x="62" y="6"/>
                    </a:lnTo>
                    <a:lnTo>
                      <a:pt x="64" y="17"/>
                    </a:lnTo>
                    <a:lnTo>
                      <a:pt x="64" y="25"/>
                    </a:lnTo>
                    <a:lnTo>
                      <a:pt x="66" y="33"/>
                    </a:lnTo>
                    <a:lnTo>
                      <a:pt x="68" y="38"/>
                    </a:lnTo>
                    <a:lnTo>
                      <a:pt x="68" y="42"/>
                    </a:lnTo>
                    <a:lnTo>
                      <a:pt x="68" y="46"/>
                    </a:lnTo>
                    <a:lnTo>
                      <a:pt x="64" y="50"/>
                    </a:lnTo>
                    <a:lnTo>
                      <a:pt x="54" y="50"/>
                    </a:lnTo>
                    <a:lnTo>
                      <a:pt x="50" y="46"/>
                    </a:lnTo>
                    <a:lnTo>
                      <a:pt x="45" y="48"/>
                    </a:lnTo>
                    <a:lnTo>
                      <a:pt x="37" y="50"/>
                    </a:lnTo>
                    <a:lnTo>
                      <a:pt x="31" y="56"/>
                    </a:lnTo>
                    <a:lnTo>
                      <a:pt x="25" y="61"/>
                    </a:lnTo>
                    <a:lnTo>
                      <a:pt x="20" y="58"/>
                    </a:lnTo>
                    <a:lnTo>
                      <a:pt x="14" y="58"/>
                    </a:lnTo>
                    <a:lnTo>
                      <a:pt x="8" y="61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5370480" y="3336480"/>
                <a:ext cx="21960" cy="20160"/>
              </a:xfrm>
              <a:custGeom>
                <a:avLst/>
                <a:gdLst/>
                <a:ahLst/>
                <a:rect l="l" t="t" r="r" b="b"/>
                <a:pathLst>
                  <a:path w="69" h="67">
                    <a:moveTo>
                      <a:pt x="0" y="30"/>
                    </a:moveTo>
                    <a:lnTo>
                      <a:pt x="6" y="32"/>
                    </a:lnTo>
                    <a:lnTo>
                      <a:pt x="10" y="34"/>
                    </a:lnTo>
                    <a:lnTo>
                      <a:pt x="18" y="36"/>
                    </a:lnTo>
                    <a:lnTo>
                      <a:pt x="25" y="38"/>
                    </a:lnTo>
                    <a:lnTo>
                      <a:pt x="33" y="40"/>
                    </a:lnTo>
                    <a:lnTo>
                      <a:pt x="37" y="44"/>
                    </a:lnTo>
                    <a:lnTo>
                      <a:pt x="43" y="50"/>
                    </a:lnTo>
                    <a:lnTo>
                      <a:pt x="48" y="59"/>
                    </a:lnTo>
                    <a:lnTo>
                      <a:pt x="52" y="65"/>
                    </a:lnTo>
                    <a:lnTo>
                      <a:pt x="54" y="67"/>
                    </a:lnTo>
                    <a:lnTo>
                      <a:pt x="56" y="63"/>
                    </a:lnTo>
                    <a:lnTo>
                      <a:pt x="56" y="61"/>
                    </a:lnTo>
                    <a:lnTo>
                      <a:pt x="60" y="57"/>
                    </a:lnTo>
                    <a:lnTo>
                      <a:pt x="62" y="50"/>
                    </a:lnTo>
                    <a:lnTo>
                      <a:pt x="64" y="46"/>
                    </a:lnTo>
                    <a:lnTo>
                      <a:pt x="64" y="40"/>
                    </a:lnTo>
                    <a:lnTo>
                      <a:pt x="66" y="36"/>
                    </a:lnTo>
                    <a:lnTo>
                      <a:pt x="66" y="29"/>
                    </a:lnTo>
                    <a:lnTo>
                      <a:pt x="66" y="21"/>
                    </a:lnTo>
                    <a:lnTo>
                      <a:pt x="69" y="17"/>
                    </a:lnTo>
                    <a:lnTo>
                      <a:pt x="69" y="9"/>
                    </a:lnTo>
                    <a:lnTo>
                      <a:pt x="69" y="2"/>
                    </a:lnTo>
                    <a:lnTo>
                      <a:pt x="64" y="4"/>
                    </a:lnTo>
                    <a:lnTo>
                      <a:pt x="60" y="4"/>
                    </a:lnTo>
                    <a:lnTo>
                      <a:pt x="52" y="2"/>
                    </a:lnTo>
                    <a:lnTo>
                      <a:pt x="48" y="4"/>
                    </a:lnTo>
                    <a:lnTo>
                      <a:pt x="44" y="4"/>
                    </a:lnTo>
                    <a:lnTo>
                      <a:pt x="41" y="0"/>
                    </a:lnTo>
                    <a:lnTo>
                      <a:pt x="35" y="0"/>
                    </a:lnTo>
                    <a:lnTo>
                      <a:pt x="29" y="2"/>
                    </a:lnTo>
                    <a:lnTo>
                      <a:pt x="23" y="7"/>
                    </a:lnTo>
                    <a:lnTo>
                      <a:pt x="21" y="7"/>
                    </a:lnTo>
                    <a:lnTo>
                      <a:pt x="18" y="11"/>
                    </a:lnTo>
                    <a:lnTo>
                      <a:pt x="16" y="15"/>
                    </a:lnTo>
                    <a:lnTo>
                      <a:pt x="12" y="19"/>
                    </a:lnTo>
                    <a:lnTo>
                      <a:pt x="6" y="23"/>
                    </a:lnTo>
                    <a:lnTo>
                      <a:pt x="4" y="27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640" bIns="-26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5349960" y="3322080"/>
                <a:ext cx="29160" cy="23400"/>
              </a:xfrm>
              <a:custGeom>
                <a:avLst/>
                <a:gdLst/>
                <a:ahLst/>
                <a:rect l="l" t="t" r="r" b="b"/>
                <a:pathLst>
                  <a:path w="90" h="74">
                    <a:moveTo>
                      <a:pt x="0" y="55"/>
                    </a:moveTo>
                    <a:lnTo>
                      <a:pt x="0" y="50"/>
                    </a:lnTo>
                    <a:lnTo>
                      <a:pt x="2" y="40"/>
                    </a:lnTo>
                    <a:lnTo>
                      <a:pt x="6" y="30"/>
                    </a:lnTo>
                    <a:lnTo>
                      <a:pt x="10" y="21"/>
                    </a:lnTo>
                    <a:lnTo>
                      <a:pt x="12" y="11"/>
                    </a:lnTo>
                    <a:lnTo>
                      <a:pt x="15" y="5"/>
                    </a:lnTo>
                    <a:lnTo>
                      <a:pt x="19" y="2"/>
                    </a:lnTo>
                    <a:lnTo>
                      <a:pt x="21" y="0"/>
                    </a:lnTo>
                    <a:lnTo>
                      <a:pt x="25" y="5"/>
                    </a:lnTo>
                    <a:lnTo>
                      <a:pt x="27" y="11"/>
                    </a:lnTo>
                    <a:lnTo>
                      <a:pt x="31" y="5"/>
                    </a:lnTo>
                    <a:lnTo>
                      <a:pt x="33" y="5"/>
                    </a:lnTo>
                    <a:lnTo>
                      <a:pt x="35" y="9"/>
                    </a:lnTo>
                    <a:lnTo>
                      <a:pt x="37" y="11"/>
                    </a:lnTo>
                    <a:lnTo>
                      <a:pt x="42" y="7"/>
                    </a:lnTo>
                    <a:lnTo>
                      <a:pt x="44" y="5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52" y="5"/>
                    </a:lnTo>
                    <a:lnTo>
                      <a:pt x="58" y="7"/>
                    </a:lnTo>
                    <a:lnTo>
                      <a:pt x="63" y="7"/>
                    </a:lnTo>
                    <a:lnTo>
                      <a:pt x="65" y="13"/>
                    </a:lnTo>
                    <a:lnTo>
                      <a:pt x="67" y="17"/>
                    </a:lnTo>
                    <a:lnTo>
                      <a:pt x="73" y="19"/>
                    </a:lnTo>
                    <a:lnTo>
                      <a:pt x="75" y="23"/>
                    </a:lnTo>
                    <a:lnTo>
                      <a:pt x="77" y="23"/>
                    </a:lnTo>
                    <a:lnTo>
                      <a:pt x="79" y="21"/>
                    </a:lnTo>
                    <a:lnTo>
                      <a:pt x="83" y="21"/>
                    </a:lnTo>
                    <a:lnTo>
                      <a:pt x="86" y="19"/>
                    </a:lnTo>
                    <a:lnTo>
                      <a:pt x="88" y="17"/>
                    </a:lnTo>
                    <a:lnTo>
                      <a:pt x="90" y="21"/>
                    </a:lnTo>
                    <a:lnTo>
                      <a:pt x="88" y="28"/>
                    </a:lnTo>
                    <a:lnTo>
                      <a:pt x="86" y="34"/>
                    </a:lnTo>
                    <a:lnTo>
                      <a:pt x="86" y="40"/>
                    </a:lnTo>
                    <a:lnTo>
                      <a:pt x="83" y="46"/>
                    </a:lnTo>
                    <a:lnTo>
                      <a:pt x="86" y="51"/>
                    </a:lnTo>
                    <a:lnTo>
                      <a:pt x="83" y="55"/>
                    </a:lnTo>
                    <a:lnTo>
                      <a:pt x="81" y="59"/>
                    </a:lnTo>
                    <a:lnTo>
                      <a:pt x="77" y="63"/>
                    </a:lnTo>
                    <a:lnTo>
                      <a:pt x="71" y="67"/>
                    </a:lnTo>
                    <a:lnTo>
                      <a:pt x="69" y="71"/>
                    </a:lnTo>
                    <a:lnTo>
                      <a:pt x="65" y="74"/>
                    </a:lnTo>
                    <a:lnTo>
                      <a:pt x="58" y="74"/>
                    </a:lnTo>
                    <a:lnTo>
                      <a:pt x="50" y="71"/>
                    </a:lnTo>
                    <a:lnTo>
                      <a:pt x="40" y="67"/>
                    </a:lnTo>
                    <a:lnTo>
                      <a:pt x="33" y="63"/>
                    </a:lnTo>
                    <a:lnTo>
                      <a:pt x="31" y="61"/>
                    </a:lnTo>
                    <a:lnTo>
                      <a:pt x="25" y="53"/>
                    </a:lnTo>
                    <a:lnTo>
                      <a:pt x="19" y="53"/>
                    </a:lnTo>
                    <a:lnTo>
                      <a:pt x="17" y="57"/>
                    </a:lnTo>
                    <a:lnTo>
                      <a:pt x="12" y="57"/>
                    </a:lnTo>
                    <a:lnTo>
                      <a:pt x="10" y="57"/>
                    </a:lnTo>
                    <a:lnTo>
                      <a:pt x="4" y="57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5366880" y="3345480"/>
                <a:ext cx="27000" cy="23400"/>
              </a:xfrm>
              <a:custGeom>
                <a:avLst/>
                <a:gdLst/>
                <a:ahLst/>
                <a:rect l="l" t="t" r="r" b="b"/>
                <a:pathLst>
                  <a:path w="82" h="75">
                    <a:moveTo>
                      <a:pt x="11" y="0"/>
                    </a:moveTo>
                    <a:lnTo>
                      <a:pt x="9" y="4"/>
                    </a:lnTo>
                    <a:lnTo>
                      <a:pt x="9" y="10"/>
                    </a:lnTo>
                    <a:lnTo>
                      <a:pt x="6" y="14"/>
                    </a:lnTo>
                    <a:lnTo>
                      <a:pt x="2" y="16"/>
                    </a:lnTo>
                    <a:lnTo>
                      <a:pt x="0" y="18"/>
                    </a:lnTo>
                    <a:lnTo>
                      <a:pt x="2" y="29"/>
                    </a:lnTo>
                    <a:lnTo>
                      <a:pt x="2" y="37"/>
                    </a:lnTo>
                    <a:lnTo>
                      <a:pt x="4" y="45"/>
                    </a:lnTo>
                    <a:lnTo>
                      <a:pt x="6" y="50"/>
                    </a:lnTo>
                    <a:lnTo>
                      <a:pt x="6" y="54"/>
                    </a:lnTo>
                    <a:lnTo>
                      <a:pt x="6" y="58"/>
                    </a:lnTo>
                    <a:lnTo>
                      <a:pt x="13" y="58"/>
                    </a:lnTo>
                    <a:lnTo>
                      <a:pt x="19" y="62"/>
                    </a:lnTo>
                    <a:lnTo>
                      <a:pt x="29" y="62"/>
                    </a:lnTo>
                    <a:lnTo>
                      <a:pt x="36" y="66"/>
                    </a:lnTo>
                    <a:lnTo>
                      <a:pt x="40" y="70"/>
                    </a:lnTo>
                    <a:lnTo>
                      <a:pt x="44" y="73"/>
                    </a:lnTo>
                    <a:lnTo>
                      <a:pt x="48" y="75"/>
                    </a:lnTo>
                    <a:lnTo>
                      <a:pt x="52" y="70"/>
                    </a:lnTo>
                    <a:lnTo>
                      <a:pt x="55" y="68"/>
                    </a:lnTo>
                    <a:lnTo>
                      <a:pt x="59" y="68"/>
                    </a:lnTo>
                    <a:lnTo>
                      <a:pt x="61" y="68"/>
                    </a:lnTo>
                    <a:lnTo>
                      <a:pt x="65" y="68"/>
                    </a:lnTo>
                    <a:lnTo>
                      <a:pt x="67" y="66"/>
                    </a:lnTo>
                    <a:lnTo>
                      <a:pt x="71" y="64"/>
                    </a:lnTo>
                    <a:lnTo>
                      <a:pt x="75" y="60"/>
                    </a:lnTo>
                    <a:lnTo>
                      <a:pt x="77" y="54"/>
                    </a:lnTo>
                    <a:lnTo>
                      <a:pt x="78" y="47"/>
                    </a:lnTo>
                    <a:lnTo>
                      <a:pt x="80" y="41"/>
                    </a:lnTo>
                    <a:lnTo>
                      <a:pt x="82" y="39"/>
                    </a:lnTo>
                    <a:lnTo>
                      <a:pt x="82" y="35"/>
                    </a:lnTo>
                    <a:lnTo>
                      <a:pt x="77" y="31"/>
                    </a:lnTo>
                    <a:lnTo>
                      <a:pt x="75" y="37"/>
                    </a:lnTo>
                    <a:lnTo>
                      <a:pt x="73" y="39"/>
                    </a:lnTo>
                    <a:lnTo>
                      <a:pt x="67" y="33"/>
                    </a:lnTo>
                    <a:lnTo>
                      <a:pt x="65" y="37"/>
                    </a:lnTo>
                    <a:lnTo>
                      <a:pt x="63" y="35"/>
                    </a:lnTo>
                    <a:lnTo>
                      <a:pt x="59" y="29"/>
                    </a:lnTo>
                    <a:lnTo>
                      <a:pt x="54" y="20"/>
                    </a:lnTo>
                    <a:lnTo>
                      <a:pt x="48" y="14"/>
                    </a:lnTo>
                    <a:lnTo>
                      <a:pt x="44" y="10"/>
                    </a:lnTo>
                    <a:lnTo>
                      <a:pt x="36" y="8"/>
                    </a:lnTo>
                    <a:lnTo>
                      <a:pt x="29" y="6"/>
                    </a:lnTo>
                    <a:lnTo>
                      <a:pt x="21" y="4"/>
                    </a:lnTo>
                    <a:lnTo>
                      <a:pt x="17" y="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5341320" y="3339720"/>
                <a:ext cx="29160" cy="12240"/>
              </a:xfrm>
              <a:custGeom>
                <a:avLst/>
                <a:gdLst/>
                <a:ahLst/>
                <a:rect l="l" t="t" r="r" b="b"/>
                <a:pathLst>
                  <a:path w="92" h="41">
                    <a:moveTo>
                      <a:pt x="42" y="41"/>
                    </a:moveTo>
                    <a:lnTo>
                      <a:pt x="46" y="39"/>
                    </a:lnTo>
                    <a:lnTo>
                      <a:pt x="50" y="35"/>
                    </a:lnTo>
                    <a:lnTo>
                      <a:pt x="58" y="33"/>
                    </a:lnTo>
                    <a:lnTo>
                      <a:pt x="62" y="35"/>
                    </a:lnTo>
                    <a:lnTo>
                      <a:pt x="64" y="37"/>
                    </a:lnTo>
                    <a:lnTo>
                      <a:pt x="71" y="39"/>
                    </a:lnTo>
                    <a:lnTo>
                      <a:pt x="79" y="39"/>
                    </a:lnTo>
                    <a:lnTo>
                      <a:pt x="83" y="37"/>
                    </a:lnTo>
                    <a:lnTo>
                      <a:pt x="87" y="35"/>
                    </a:lnTo>
                    <a:lnTo>
                      <a:pt x="90" y="31"/>
                    </a:lnTo>
                    <a:lnTo>
                      <a:pt x="90" y="25"/>
                    </a:lnTo>
                    <a:lnTo>
                      <a:pt x="92" y="21"/>
                    </a:lnTo>
                    <a:lnTo>
                      <a:pt x="85" y="21"/>
                    </a:lnTo>
                    <a:lnTo>
                      <a:pt x="77" y="18"/>
                    </a:lnTo>
                    <a:lnTo>
                      <a:pt x="67" y="14"/>
                    </a:lnTo>
                    <a:lnTo>
                      <a:pt x="60" y="10"/>
                    </a:lnTo>
                    <a:lnTo>
                      <a:pt x="58" y="8"/>
                    </a:lnTo>
                    <a:lnTo>
                      <a:pt x="52" y="0"/>
                    </a:lnTo>
                    <a:lnTo>
                      <a:pt x="46" y="0"/>
                    </a:lnTo>
                    <a:lnTo>
                      <a:pt x="44" y="4"/>
                    </a:lnTo>
                    <a:lnTo>
                      <a:pt x="39" y="4"/>
                    </a:lnTo>
                    <a:lnTo>
                      <a:pt x="37" y="4"/>
                    </a:lnTo>
                    <a:lnTo>
                      <a:pt x="31" y="4"/>
                    </a:lnTo>
                    <a:lnTo>
                      <a:pt x="27" y="2"/>
                    </a:lnTo>
                    <a:lnTo>
                      <a:pt x="21" y="4"/>
                    </a:lnTo>
                    <a:lnTo>
                      <a:pt x="19" y="8"/>
                    </a:lnTo>
                    <a:lnTo>
                      <a:pt x="12" y="10"/>
                    </a:lnTo>
                    <a:lnTo>
                      <a:pt x="4" y="10"/>
                    </a:lnTo>
                    <a:lnTo>
                      <a:pt x="0" y="12"/>
                    </a:lnTo>
                    <a:lnTo>
                      <a:pt x="4" y="14"/>
                    </a:lnTo>
                    <a:lnTo>
                      <a:pt x="6" y="16"/>
                    </a:lnTo>
                    <a:lnTo>
                      <a:pt x="10" y="21"/>
                    </a:lnTo>
                    <a:lnTo>
                      <a:pt x="12" y="25"/>
                    </a:lnTo>
                    <a:lnTo>
                      <a:pt x="14" y="25"/>
                    </a:lnTo>
                    <a:lnTo>
                      <a:pt x="19" y="23"/>
                    </a:lnTo>
                    <a:lnTo>
                      <a:pt x="23" y="27"/>
                    </a:lnTo>
                    <a:lnTo>
                      <a:pt x="25" y="27"/>
                    </a:lnTo>
                    <a:lnTo>
                      <a:pt x="29" y="27"/>
                    </a:lnTo>
                    <a:lnTo>
                      <a:pt x="31" y="25"/>
                    </a:lnTo>
                    <a:lnTo>
                      <a:pt x="35" y="27"/>
                    </a:lnTo>
                    <a:lnTo>
                      <a:pt x="37" y="31"/>
                    </a:lnTo>
                    <a:lnTo>
                      <a:pt x="39" y="35"/>
                    </a:lnTo>
                    <a:lnTo>
                      <a:pt x="42" y="4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5339160" y="3363120"/>
                <a:ext cx="48240" cy="29880"/>
              </a:xfrm>
              <a:custGeom>
                <a:avLst/>
                <a:gdLst/>
                <a:ahLst/>
                <a:rect l="l" t="t" r="r" b="b"/>
                <a:pathLst>
                  <a:path w="152" h="92">
                    <a:moveTo>
                      <a:pt x="50" y="75"/>
                    </a:moveTo>
                    <a:lnTo>
                      <a:pt x="56" y="79"/>
                    </a:lnTo>
                    <a:lnTo>
                      <a:pt x="66" y="79"/>
                    </a:lnTo>
                    <a:lnTo>
                      <a:pt x="73" y="79"/>
                    </a:lnTo>
                    <a:lnTo>
                      <a:pt x="79" y="75"/>
                    </a:lnTo>
                    <a:lnTo>
                      <a:pt x="85" y="75"/>
                    </a:lnTo>
                    <a:lnTo>
                      <a:pt x="91" y="77"/>
                    </a:lnTo>
                    <a:lnTo>
                      <a:pt x="96" y="81"/>
                    </a:lnTo>
                    <a:lnTo>
                      <a:pt x="100" y="88"/>
                    </a:lnTo>
                    <a:lnTo>
                      <a:pt x="106" y="92"/>
                    </a:lnTo>
                    <a:lnTo>
                      <a:pt x="108" y="86"/>
                    </a:lnTo>
                    <a:lnTo>
                      <a:pt x="110" y="83"/>
                    </a:lnTo>
                    <a:lnTo>
                      <a:pt x="114" y="81"/>
                    </a:lnTo>
                    <a:lnTo>
                      <a:pt x="118" y="79"/>
                    </a:lnTo>
                    <a:lnTo>
                      <a:pt x="121" y="75"/>
                    </a:lnTo>
                    <a:lnTo>
                      <a:pt x="125" y="71"/>
                    </a:lnTo>
                    <a:lnTo>
                      <a:pt x="125" y="67"/>
                    </a:lnTo>
                    <a:lnTo>
                      <a:pt x="125" y="65"/>
                    </a:lnTo>
                    <a:lnTo>
                      <a:pt x="123" y="63"/>
                    </a:lnTo>
                    <a:lnTo>
                      <a:pt x="123" y="60"/>
                    </a:lnTo>
                    <a:lnTo>
                      <a:pt x="125" y="52"/>
                    </a:lnTo>
                    <a:lnTo>
                      <a:pt x="133" y="40"/>
                    </a:lnTo>
                    <a:lnTo>
                      <a:pt x="137" y="37"/>
                    </a:lnTo>
                    <a:lnTo>
                      <a:pt x="139" y="31"/>
                    </a:lnTo>
                    <a:lnTo>
                      <a:pt x="139" y="25"/>
                    </a:lnTo>
                    <a:lnTo>
                      <a:pt x="142" y="21"/>
                    </a:lnTo>
                    <a:lnTo>
                      <a:pt x="148" y="17"/>
                    </a:lnTo>
                    <a:lnTo>
                      <a:pt x="152" y="10"/>
                    </a:lnTo>
                    <a:lnTo>
                      <a:pt x="148" y="10"/>
                    </a:lnTo>
                    <a:lnTo>
                      <a:pt x="146" y="10"/>
                    </a:lnTo>
                    <a:lnTo>
                      <a:pt x="142" y="10"/>
                    </a:lnTo>
                    <a:lnTo>
                      <a:pt x="139" y="12"/>
                    </a:lnTo>
                    <a:lnTo>
                      <a:pt x="135" y="17"/>
                    </a:lnTo>
                    <a:lnTo>
                      <a:pt x="131" y="15"/>
                    </a:lnTo>
                    <a:lnTo>
                      <a:pt x="127" y="12"/>
                    </a:lnTo>
                    <a:lnTo>
                      <a:pt x="123" y="8"/>
                    </a:lnTo>
                    <a:lnTo>
                      <a:pt x="116" y="4"/>
                    </a:lnTo>
                    <a:lnTo>
                      <a:pt x="106" y="4"/>
                    </a:lnTo>
                    <a:lnTo>
                      <a:pt x="100" y="0"/>
                    </a:lnTo>
                    <a:lnTo>
                      <a:pt x="93" y="0"/>
                    </a:lnTo>
                    <a:lnTo>
                      <a:pt x="89" y="4"/>
                    </a:lnTo>
                    <a:lnTo>
                      <a:pt x="79" y="4"/>
                    </a:lnTo>
                    <a:lnTo>
                      <a:pt x="75" y="0"/>
                    </a:lnTo>
                    <a:lnTo>
                      <a:pt x="70" y="2"/>
                    </a:lnTo>
                    <a:lnTo>
                      <a:pt x="62" y="4"/>
                    </a:lnTo>
                    <a:lnTo>
                      <a:pt x="56" y="10"/>
                    </a:lnTo>
                    <a:lnTo>
                      <a:pt x="50" y="15"/>
                    </a:lnTo>
                    <a:lnTo>
                      <a:pt x="45" y="12"/>
                    </a:lnTo>
                    <a:lnTo>
                      <a:pt x="39" y="12"/>
                    </a:lnTo>
                    <a:lnTo>
                      <a:pt x="33" y="15"/>
                    </a:lnTo>
                    <a:lnTo>
                      <a:pt x="25" y="15"/>
                    </a:lnTo>
                    <a:lnTo>
                      <a:pt x="16" y="19"/>
                    </a:lnTo>
                    <a:lnTo>
                      <a:pt x="12" y="23"/>
                    </a:lnTo>
                    <a:lnTo>
                      <a:pt x="6" y="29"/>
                    </a:lnTo>
                    <a:lnTo>
                      <a:pt x="2" y="35"/>
                    </a:lnTo>
                    <a:lnTo>
                      <a:pt x="0" y="38"/>
                    </a:lnTo>
                    <a:lnTo>
                      <a:pt x="4" y="44"/>
                    </a:lnTo>
                    <a:lnTo>
                      <a:pt x="10" y="48"/>
                    </a:lnTo>
                    <a:lnTo>
                      <a:pt x="16" y="52"/>
                    </a:lnTo>
                    <a:lnTo>
                      <a:pt x="22" y="54"/>
                    </a:lnTo>
                    <a:lnTo>
                      <a:pt x="31" y="52"/>
                    </a:lnTo>
                    <a:lnTo>
                      <a:pt x="41" y="54"/>
                    </a:lnTo>
                    <a:lnTo>
                      <a:pt x="41" y="60"/>
                    </a:lnTo>
                    <a:lnTo>
                      <a:pt x="41" y="65"/>
                    </a:lnTo>
                    <a:lnTo>
                      <a:pt x="43" y="69"/>
                    </a:lnTo>
                    <a:lnTo>
                      <a:pt x="50" y="7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5347800" y="3247560"/>
                <a:ext cx="36000" cy="32760"/>
              </a:xfrm>
              <a:custGeom>
                <a:avLst/>
                <a:gdLst/>
                <a:ahLst/>
                <a:rect l="l" t="t" r="r" b="b"/>
                <a:pathLst>
                  <a:path w="116" h="103">
                    <a:moveTo>
                      <a:pt x="0" y="88"/>
                    </a:moveTo>
                    <a:lnTo>
                      <a:pt x="0" y="86"/>
                    </a:lnTo>
                    <a:lnTo>
                      <a:pt x="2" y="82"/>
                    </a:lnTo>
                    <a:lnTo>
                      <a:pt x="6" y="80"/>
                    </a:lnTo>
                    <a:lnTo>
                      <a:pt x="10" y="76"/>
                    </a:lnTo>
                    <a:lnTo>
                      <a:pt x="14" y="72"/>
                    </a:lnTo>
                    <a:lnTo>
                      <a:pt x="14" y="72"/>
                    </a:lnTo>
                    <a:lnTo>
                      <a:pt x="18" y="67"/>
                    </a:lnTo>
                    <a:lnTo>
                      <a:pt x="23" y="59"/>
                    </a:lnTo>
                    <a:lnTo>
                      <a:pt x="29" y="57"/>
                    </a:lnTo>
                    <a:lnTo>
                      <a:pt x="35" y="53"/>
                    </a:lnTo>
                    <a:lnTo>
                      <a:pt x="41" y="46"/>
                    </a:lnTo>
                    <a:lnTo>
                      <a:pt x="43" y="40"/>
                    </a:lnTo>
                    <a:lnTo>
                      <a:pt x="46" y="36"/>
                    </a:lnTo>
                    <a:lnTo>
                      <a:pt x="46" y="34"/>
                    </a:lnTo>
                    <a:lnTo>
                      <a:pt x="43" y="34"/>
                    </a:lnTo>
                    <a:lnTo>
                      <a:pt x="41" y="32"/>
                    </a:lnTo>
                    <a:lnTo>
                      <a:pt x="41" y="28"/>
                    </a:lnTo>
                    <a:lnTo>
                      <a:pt x="39" y="26"/>
                    </a:lnTo>
                    <a:lnTo>
                      <a:pt x="41" y="24"/>
                    </a:lnTo>
                    <a:lnTo>
                      <a:pt x="48" y="17"/>
                    </a:lnTo>
                    <a:lnTo>
                      <a:pt x="54" y="9"/>
                    </a:lnTo>
                    <a:lnTo>
                      <a:pt x="60" y="5"/>
                    </a:lnTo>
                    <a:lnTo>
                      <a:pt x="66" y="5"/>
                    </a:lnTo>
                    <a:lnTo>
                      <a:pt x="71" y="7"/>
                    </a:lnTo>
                    <a:lnTo>
                      <a:pt x="77" y="5"/>
                    </a:lnTo>
                    <a:lnTo>
                      <a:pt x="81" y="3"/>
                    </a:lnTo>
                    <a:lnTo>
                      <a:pt x="85" y="3"/>
                    </a:lnTo>
                    <a:lnTo>
                      <a:pt x="89" y="3"/>
                    </a:lnTo>
                    <a:lnTo>
                      <a:pt x="96" y="3"/>
                    </a:lnTo>
                    <a:lnTo>
                      <a:pt x="102" y="5"/>
                    </a:lnTo>
                    <a:lnTo>
                      <a:pt x="106" y="3"/>
                    </a:lnTo>
                    <a:lnTo>
                      <a:pt x="116" y="0"/>
                    </a:lnTo>
                    <a:lnTo>
                      <a:pt x="114" y="1"/>
                    </a:lnTo>
                    <a:lnTo>
                      <a:pt x="114" y="9"/>
                    </a:lnTo>
                    <a:lnTo>
                      <a:pt x="112" y="21"/>
                    </a:lnTo>
                    <a:lnTo>
                      <a:pt x="110" y="30"/>
                    </a:lnTo>
                    <a:lnTo>
                      <a:pt x="106" y="36"/>
                    </a:lnTo>
                    <a:lnTo>
                      <a:pt x="100" y="40"/>
                    </a:lnTo>
                    <a:lnTo>
                      <a:pt x="94" y="42"/>
                    </a:lnTo>
                    <a:lnTo>
                      <a:pt x="87" y="40"/>
                    </a:lnTo>
                    <a:lnTo>
                      <a:pt x="85" y="42"/>
                    </a:lnTo>
                    <a:lnTo>
                      <a:pt x="87" y="51"/>
                    </a:lnTo>
                    <a:lnTo>
                      <a:pt x="85" y="63"/>
                    </a:lnTo>
                    <a:lnTo>
                      <a:pt x="81" y="72"/>
                    </a:lnTo>
                    <a:lnTo>
                      <a:pt x="77" y="78"/>
                    </a:lnTo>
                    <a:lnTo>
                      <a:pt x="71" y="80"/>
                    </a:lnTo>
                    <a:lnTo>
                      <a:pt x="66" y="84"/>
                    </a:lnTo>
                    <a:lnTo>
                      <a:pt x="60" y="90"/>
                    </a:lnTo>
                    <a:lnTo>
                      <a:pt x="52" y="97"/>
                    </a:lnTo>
                    <a:lnTo>
                      <a:pt x="50" y="95"/>
                    </a:lnTo>
                    <a:lnTo>
                      <a:pt x="48" y="97"/>
                    </a:lnTo>
                    <a:lnTo>
                      <a:pt x="43" y="101"/>
                    </a:lnTo>
                    <a:lnTo>
                      <a:pt x="39" y="103"/>
                    </a:lnTo>
                    <a:lnTo>
                      <a:pt x="37" y="103"/>
                    </a:lnTo>
                    <a:lnTo>
                      <a:pt x="35" y="103"/>
                    </a:lnTo>
                    <a:lnTo>
                      <a:pt x="31" y="97"/>
                    </a:lnTo>
                    <a:lnTo>
                      <a:pt x="29" y="92"/>
                    </a:lnTo>
                    <a:lnTo>
                      <a:pt x="25" y="95"/>
                    </a:lnTo>
                    <a:lnTo>
                      <a:pt x="22" y="94"/>
                    </a:lnTo>
                    <a:lnTo>
                      <a:pt x="16" y="92"/>
                    </a:lnTo>
                    <a:lnTo>
                      <a:pt x="12" y="92"/>
                    </a:lnTo>
                    <a:lnTo>
                      <a:pt x="12" y="90"/>
                    </a:lnTo>
                    <a:lnTo>
                      <a:pt x="8" y="88"/>
                    </a:lnTo>
                    <a:lnTo>
                      <a:pt x="4" y="86"/>
                    </a:lnTo>
                    <a:lnTo>
                      <a:pt x="2" y="86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040" bIns="-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5379120" y="3179520"/>
                <a:ext cx="49680" cy="52200"/>
              </a:xfrm>
              <a:custGeom>
                <a:avLst/>
                <a:gdLst/>
                <a:ahLst/>
                <a:rect l="l" t="t" r="r" b="b"/>
                <a:pathLst>
                  <a:path w="154" h="161">
                    <a:moveTo>
                      <a:pt x="33" y="0"/>
                    </a:moveTo>
                    <a:lnTo>
                      <a:pt x="46" y="3"/>
                    </a:lnTo>
                    <a:lnTo>
                      <a:pt x="58" y="3"/>
                    </a:lnTo>
                    <a:lnTo>
                      <a:pt x="71" y="3"/>
                    </a:lnTo>
                    <a:lnTo>
                      <a:pt x="81" y="3"/>
                    </a:lnTo>
                    <a:lnTo>
                      <a:pt x="89" y="3"/>
                    </a:lnTo>
                    <a:lnTo>
                      <a:pt x="100" y="9"/>
                    </a:lnTo>
                    <a:lnTo>
                      <a:pt x="102" y="13"/>
                    </a:lnTo>
                    <a:lnTo>
                      <a:pt x="104" y="17"/>
                    </a:lnTo>
                    <a:lnTo>
                      <a:pt x="104" y="21"/>
                    </a:lnTo>
                    <a:lnTo>
                      <a:pt x="108" y="28"/>
                    </a:lnTo>
                    <a:lnTo>
                      <a:pt x="110" y="34"/>
                    </a:lnTo>
                    <a:lnTo>
                      <a:pt x="108" y="40"/>
                    </a:lnTo>
                    <a:lnTo>
                      <a:pt x="110" y="51"/>
                    </a:lnTo>
                    <a:lnTo>
                      <a:pt x="110" y="59"/>
                    </a:lnTo>
                    <a:lnTo>
                      <a:pt x="110" y="67"/>
                    </a:lnTo>
                    <a:lnTo>
                      <a:pt x="115" y="67"/>
                    </a:lnTo>
                    <a:lnTo>
                      <a:pt x="119" y="65"/>
                    </a:lnTo>
                    <a:lnTo>
                      <a:pt x="125" y="61"/>
                    </a:lnTo>
                    <a:lnTo>
                      <a:pt x="131" y="61"/>
                    </a:lnTo>
                    <a:lnTo>
                      <a:pt x="138" y="67"/>
                    </a:lnTo>
                    <a:lnTo>
                      <a:pt x="142" y="72"/>
                    </a:lnTo>
                    <a:lnTo>
                      <a:pt x="144" y="80"/>
                    </a:lnTo>
                    <a:lnTo>
                      <a:pt x="146" y="82"/>
                    </a:lnTo>
                    <a:lnTo>
                      <a:pt x="152" y="86"/>
                    </a:lnTo>
                    <a:lnTo>
                      <a:pt x="152" y="92"/>
                    </a:lnTo>
                    <a:lnTo>
                      <a:pt x="150" y="97"/>
                    </a:lnTo>
                    <a:lnTo>
                      <a:pt x="150" y="109"/>
                    </a:lnTo>
                    <a:lnTo>
                      <a:pt x="152" y="117"/>
                    </a:lnTo>
                    <a:lnTo>
                      <a:pt x="154" y="126"/>
                    </a:lnTo>
                    <a:lnTo>
                      <a:pt x="154" y="136"/>
                    </a:lnTo>
                    <a:lnTo>
                      <a:pt x="152" y="145"/>
                    </a:lnTo>
                    <a:lnTo>
                      <a:pt x="150" y="153"/>
                    </a:lnTo>
                    <a:lnTo>
                      <a:pt x="146" y="149"/>
                    </a:lnTo>
                    <a:lnTo>
                      <a:pt x="142" y="147"/>
                    </a:lnTo>
                    <a:lnTo>
                      <a:pt x="140" y="149"/>
                    </a:lnTo>
                    <a:lnTo>
                      <a:pt x="137" y="151"/>
                    </a:lnTo>
                    <a:lnTo>
                      <a:pt x="133" y="151"/>
                    </a:lnTo>
                    <a:lnTo>
                      <a:pt x="129" y="151"/>
                    </a:lnTo>
                    <a:lnTo>
                      <a:pt x="115" y="157"/>
                    </a:lnTo>
                    <a:lnTo>
                      <a:pt x="106" y="161"/>
                    </a:lnTo>
                    <a:lnTo>
                      <a:pt x="98" y="161"/>
                    </a:lnTo>
                    <a:lnTo>
                      <a:pt x="96" y="159"/>
                    </a:lnTo>
                    <a:lnTo>
                      <a:pt x="90" y="153"/>
                    </a:lnTo>
                    <a:lnTo>
                      <a:pt x="87" y="147"/>
                    </a:lnTo>
                    <a:lnTo>
                      <a:pt x="83" y="145"/>
                    </a:lnTo>
                    <a:lnTo>
                      <a:pt x="85" y="140"/>
                    </a:lnTo>
                    <a:lnTo>
                      <a:pt x="81" y="140"/>
                    </a:lnTo>
                    <a:lnTo>
                      <a:pt x="77" y="140"/>
                    </a:lnTo>
                    <a:lnTo>
                      <a:pt x="73" y="140"/>
                    </a:lnTo>
                    <a:lnTo>
                      <a:pt x="69" y="144"/>
                    </a:lnTo>
                    <a:lnTo>
                      <a:pt x="64" y="144"/>
                    </a:lnTo>
                    <a:lnTo>
                      <a:pt x="58" y="145"/>
                    </a:lnTo>
                    <a:lnTo>
                      <a:pt x="52" y="145"/>
                    </a:lnTo>
                    <a:lnTo>
                      <a:pt x="48" y="144"/>
                    </a:lnTo>
                    <a:lnTo>
                      <a:pt x="44" y="144"/>
                    </a:lnTo>
                    <a:lnTo>
                      <a:pt x="44" y="140"/>
                    </a:lnTo>
                    <a:lnTo>
                      <a:pt x="44" y="132"/>
                    </a:lnTo>
                    <a:lnTo>
                      <a:pt x="44" y="126"/>
                    </a:lnTo>
                    <a:lnTo>
                      <a:pt x="44" y="119"/>
                    </a:lnTo>
                    <a:lnTo>
                      <a:pt x="44" y="111"/>
                    </a:lnTo>
                    <a:lnTo>
                      <a:pt x="41" y="105"/>
                    </a:lnTo>
                    <a:lnTo>
                      <a:pt x="39" y="99"/>
                    </a:lnTo>
                    <a:lnTo>
                      <a:pt x="39" y="96"/>
                    </a:lnTo>
                    <a:lnTo>
                      <a:pt x="41" y="88"/>
                    </a:lnTo>
                    <a:lnTo>
                      <a:pt x="39" y="86"/>
                    </a:lnTo>
                    <a:lnTo>
                      <a:pt x="37" y="82"/>
                    </a:lnTo>
                    <a:lnTo>
                      <a:pt x="37" y="78"/>
                    </a:lnTo>
                    <a:lnTo>
                      <a:pt x="33" y="78"/>
                    </a:lnTo>
                    <a:lnTo>
                      <a:pt x="27" y="80"/>
                    </a:lnTo>
                    <a:lnTo>
                      <a:pt x="19" y="80"/>
                    </a:lnTo>
                    <a:lnTo>
                      <a:pt x="14" y="76"/>
                    </a:lnTo>
                    <a:lnTo>
                      <a:pt x="12" y="67"/>
                    </a:lnTo>
                    <a:lnTo>
                      <a:pt x="6" y="63"/>
                    </a:lnTo>
                    <a:lnTo>
                      <a:pt x="2" y="63"/>
                    </a:lnTo>
                    <a:lnTo>
                      <a:pt x="0" y="59"/>
                    </a:lnTo>
                    <a:lnTo>
                      <a:pt x="4" y="55"/>
                    </a:lnTo>
                    <a:lnTo>
                      <a:pt x="10" y="51"/>
                    </a:lnTo>
                    <a:lnTo>
                      <a:pt x="16" y="51"/>
                    </a:lnTo>
                    <a:lnTo>
                      <a:pt x="19" y="44"/>
                    </a:lnTo>
                    <a:lnTo>
                      <a:pt x="23" y="38"/>
                    </a:lnTo>
                    <a:lnTo>
                      <a:pt x="27" y="32"/>
                    </a:lnTo>
                    <a:lnTo>
                      <a:pt x="29" y="23"/>
                    </a:lnTo>
                    <a:lnTo>
                      <a:pt x="29" y="13"/>
                    </a:lnTo>
                    <a:lnTo>
                      <a:pt x="33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5374080" y="3249000"/>
                <a:ext cx="46080" cy="45720"/>
              </a:xfrm>
              <a:custGeom>
                <a:avLst/>
                <a:gdLst/>
                <a:ahLst/>
                <a:rect l="l" t="t" r="r" b="b"/>
                <a:pathLst>
                  <a:path w="148" h="142">
                    <a:moveTo>
                      <a:pt x="17" y="112"/>
                    </a:moveTo>
                    <a:lnTo>
                      <a:pt x="19" y="113"/>
                    </a:lnTo>
                    <a:lnTo>
                      <a:pt x="23" y="112"/>
                    </a:lnTo>
                    <a:lnTo>
                      <a:pt x="27" y="113"/>
                    </a:lnTo>
                    <a:lnTo>
                      <a:pt x="29" y="113"/>
                    </a:lnTo>
                    <a:lnTo>
                      <a:pt x="33" y="113"/>
                    </a:lnTo>
                    <a:lnTo>
                      <a:pt x="35" y="117"/>
                    </a:lnTo>
                    <a:lnTo>
                      <a:pt x="42" y="123"/>
                    </a:lnTo>
                    <a:lnTo>
                      <a:pt x="48" y="123"/>
                    </a:lnTo>
                    <a:lnTo>
                      <a:pt x="54" y="121"/>
                    </a:lnTo>
                    <a:lnTo>
                      <a:pt x="60" y="121"/>
                    </a:lnTo>
                    <a:lnTo>
                      <a:pt x="67" y="123"/>
                    </a:lnTo>
                    <a:lnTo>
                      <a:pt x="75" y="127"/>
                    </a:lnTo>
                    <a:lnTo>
                      <a:pt x="81" y="133"/>
                    </a:lnTo>
                    <a:lnTo>
                      <a:pt x="83" y="138"/>
                    </a:lnTo>
                    <a:lnTo>
                      <a:pt x="86" y="138"/>
                    </a:lnTo>
                    <a:lnTo>
                      <a:pt x="90" y="140"/>
                    </a:lnTo>
                    <a:lnTo>
                      <a:pt x="96" y="142"/>
                    </a:lnTo>
                    <a:lnTo>
                      <a:pt x="102" y="138"/>
                    </a:lnTo>
                    <a:lnTo>
                      <a:pt x="108" y="137"/>
                    </a:lnTo>
                    <a:lnTo>
                      <a:pt x="115" y="137"/>
                    </a:lnTo>
                    <a:lnTo>
                      <a:pt x="113" y="125"/>
                    </a:lnTo>
                    <a:lnTo>
                      <a:pt x="117" y="113"/>
                    </a:lnTo>
                    <a:lnTo>
                      <a:pt x="117" y="104"/>
                    </a:lnTo>
                    <a:lnTo>
                      <a:pt x="121" y="98"/>
                    </a:lnTo>
                    <a:lnTo>
                      <a:pt x="125" y="98"/>
                    </a:lnTo>
                    <a:lnTo>
                      <a:pt x="131" y="96"/>
                    </a:lnTo>
                    <a:lnTo>
                      <a:pt x="134" y="90"/>
                    </a:lnTo>
                    <a:lnTo>
                      <a:pt x="136" y="85"/>
                    </a:lnTo>
                    <a:lnTo>
                      <a:pt x="140" y="81"/>
                    </a:lnTo>
                    <a:lnTo>
                      <a:pt x="144" y="79"/>
                    </a:lnTo>
                    <a:lnTo>
                      <a:pt x="148" y="77"/>
                    </a:lnTo>
                    <a:lnTo>
                      <a:pt x="148" y="71"/>
                    </a:lnTo>
                    <a:lnTo>
                      <a:pt x="148" y="67"/>
                    </a:lnTo>
                    <a:lnTo>
                      <a:pt x="146" y="66"/>
                    </a:lnTo>
                    <a:lnTo>
                      <a:pt x="148" y="62"/>
                    </a:lnTo>
                    <a:lnTo>
                      <a:pt x="148" y="56"/>
                    </a:lnTo>
                    <a:lnTo>
                      <a:pt x="144" y="54"/>
                    </a:lnTo>
                    <a:lnTo>
                      <a:pt x="138" y="52"/>
                    </a:lnTo>
                    <a:lnTo>
                      <a:pt x="129" y="48"/>
                    </a:lnTo>
                    <a:lnTo>
                      <a:pt x="123" y="48"/>
                    </a:lnTo>
                    <a:lnTo>
                      <a:pt x="115" y="44"/>
                    </a:lnTo>
                    <a:lnTo>
                      <a:pt x="106" y="42"/>
                    </a:lnTo>
                    <a:lnTo>
                      <a:pt x="104" y="37"/>
                    </a:lnTo>
                    <a:lnTo>
                      <a:pt x="104" y="31"/>
                    </a:lnTo>
                    <a:lnTo>
                      <a:pt x="100" y="23"/>
                    </a:lnTo>
                    <a:lnTo>
                      <a:pt x="94" y="19"/>
                    </a:lnTo>
                    <a:lnTo>
                      <a:pt x="90" y="16"/>
                    </a:lnTo>
                    <a:lnTo>
                      <a:pt x="83" y="16"/>
                    </a:lnTo>
                    <a:lnTo>
                      <a:pt x="79" y="12"/>
                    </a:lnTo>
                    <a:lnTo>
                      <a:pt x="73" y="8"/>
                    </a:lnTo>
                    <a:lnTo>
                      <a:pt x="71" y="6"/>
                    </a:lnTo>
                    <a:lnTo>
                      <a:pt x="67" y="8"/>
                    </a:lnTo>
                    <a:lnTo>
                      <a:pt x="65" y="4"/>
                    </a:lnTo>
                    <a:lnTo>
                      <a:pt x="63" y="2"/>
                    </a:lnTo>
                    <a:lnTo>
                      <a:pt x="58" y="0"/>
                    </a:lnTo>
                    <a:lnTo>
                      <a:pt x="56" y="4"/>
                    </a:lnTo>
                    <a:lnTo>
                      <a:pt x="52" y="6"/>
                    </a:lnTo>
                    <a:lnTo>
                      <a:pt x="50" y="8"/>
                    </a:lnTo>
                    <a:lnTo>
                      <a:pt x="50" y="14"/>
                    </a:lnTo>
                    <a:lnTo>
                      <a:pt x="52" y="23"/>
                    </a:lnTo>
                    <a:lnTo>
                      <a:pt x="56" y="31"/>
                    </a:lnTo>
                    <a:lnTo>
                      <a:pt x="58" y="42"/>
                    </a:lnTo>
                    <a:lnTo>
                      <a:pt x="58" y="52"/>
                    </a:lnTo>
                    <a:lnTo>
                      <a:pt x="58" y="56"/>
                    </a:lnTo>
                    <a:lnTo>
                      <a:pt x="58" y="58"/>
                    </a:lnTo>
                    <a:lnTo>
                      <a:pt x="56" y="66"/>
                    </a:lnTo>
                    <a:lnTo>
                      <a:pt x="52" y="69"/>
                    </a:lnTo>
                    <a:lnTo>
                      <a:pt x="46" y="73"/>
                    </a:lnTo>
                    <a:lnTo>
                      <a:pt x="37" y="79"/>
                    </a:lnTo>
                    <a:lnTo>
                      <a:pt x="27" y="85"/>
                    </a:lnTo>
                    <a:lnTo>
                      <a:pt x="19" y="89"/>
                    </a:lnTo>
                    <a:lnTo>
                      <a:pt x="10" y="90"/>
                    </a:lnTo>
                    <a:lnTo>
                      <a:pt x="6" y="94"/>
                    </a:lnTo>
                    <a:lnTo>
                      <a:pt x="2" y="96"/>
                    </a:lnTo>
                    <a:lnTo>
                      <a:pt x="0" y="102"/>
                    </a:lnTo>
                    <a:lnTo>
                      <a:pt x="2" y="104"/>
                    </a:lnTo>
                    <a:lnTo>
                      <a:pt x="6" y="106"/>
                    </a:lnTo>
                    <a:lnTo>
                      <a:pt x="6" y="110"/>
                    </a:lnTo>
                    <a:lnTo>
                      <a:pt x="8" y="112"/>
                    </a:lnTo>
                    <a:lnTo>
                      <a:pt x="10" y="110"/>
                    </a:lnTo>
                    <a:lnTo>
                      <a:pt x="12" y="110"/>
                    </a:lnTo>
                    <a:lnTo>
                      <a:pt x="17" y="11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5392800" y="3224160"/>
                <a:ext cx="37440" cy="42480"/>
              </a:xfrm>
              <a:custGeom>
                <a:avLst/>
                <a:gdLst/>
                <a:ahLst/>
                <a:rect l="l" t="t" r="r" b="b"/>
                <a:pathLst>
                  <a:path w="114" h="136">
                    <a:moveTo>
                      <a:pt x="0" y="4"/>
                    </a:moveTo>
                    <a:lnTo>
                      <a:pt x="4" y="7"/>
                    </a:lnTo>
                    <a:lnTo>
                      <a:pt x="8" y="15"/>
                    </a:lnTo>
                    <a:lnTo>
                      <a:pt x="8" y="23"/>
                    </a:lnTo>
                    <a:lnTo>
                      <a:pt x="8" y="32"/>
                    </a:lnTo>
                    <a:lnTo>
                      <a:pt x="8" y="42"/>
                    </a:lnTo>
                    <a:lnTo>
                      <a:pt x="8" y="51"/>
                    </a:lnTo>
                    <a:lnTo>
                      <a:pt x="12" y="53"/>
                    </a:lnTo>
                    <a:lnTo>
                      <a:pt x="14" y="59"/>
                    </a:lnTo>
                    <a:lnTo>
                      <a:pt x="14" y="67"/>
                    </a:lnTo>
                    <a:lnTo>
                      <a:pt x="14" y="73"/>
                    </a:lnTo>
                    <a:lnTo>
                      <a:pt x="12" y="76"/>
                    </a:lnTo>
                    <a:lnTo>
                      <a:pt x="8" y="82"/>
                    </a:lnTo>
                    <a:lnTo>
                      <a:pt x="8" y="86"/>
                    </a:lnTo>
                    <a:lnTo>
                      <a:pt x="10" y="88"/>
                    </a:lnTo>
                    <a:lnTo>
                      <a:pt x="16" y="92"/>
                    </a:lnTo>
                    <a:lnTo>
                      <a:pt x="20" y="96"/>
                    </a:lnTo>
                    <a:lnTo>
                      <a:pt x="27" y="96"/>
                    </a:lnTo>
                    <a:lnTo>
                      <a:pt x="31" y="99"/>
                    </a:lnTo>
                    <a:lnTo>
                      <a:pt x="37" y="103"/>
                    </a:lnTo>
                    <a:lnTo>
                      <a:pt x="41" y="111"/>
                    </a:lnTo>
                    <a:lnTo>
                      <a:pt x="41" y="117"/>
                    </a:lnTo>
                    <a:lnTo>
                      <a:pt x="43" y="122"/>
                    </a:lnTo>
                    <a:lnTo>
                      <a:pt x="52" y="124"/>
                    </a:lnTo>
                    <a:lnTo>
                      <a:pt x="60" y="128"/>
                    </a:lnTo>
                    <a:lnTo>
                      <a:pt x="66" y="128"/>
                    </a:lnTo>
                    <a:lnTo>
                      <a:pt x="75" y="132"/>
                    </a:lnTo>
                    <a:lnTo>
                      <a:pt x="81" y="134"/>
                    </a:lnTo>
                    <a:lnTo>
                      <a:pt x="85" y="136"/>
                    </a:lnTo>
                    <a:lnTo>
                      <a:pt x="112" y="117"/>
                    </a:lnTo>
                    <a:lnTo>
                      <a:pt x="114" y="109"/>
                    </a:lnTo>
                    <a:lnTo>
                      <a:pt x="106" y="107"/>
                    </a:lnTo>
                    <a:lnTo>
                      <a:pt x="100" y="105"/>
                    </a:lnTo>
                    <a:lnTo>
                      <a:pt x="93" y="103"/>
                    </a:lnTo>
                    <a:lnTo>
                      <a:pt x="89" y="103"/>
                    </a:lnTo>
                    <a:lnTo>
                      <a:pt x="85" y="103"/>
                    </a:lnTo>
                    <a:lnTo>
                      <a:pt x="81" y="103"/>
                    </a:lnTo>
                    <a:lnTo>
                      <a:pt x="83" y="99"/>
                    </a:lnTo>
                    <a:lnTo>
                      <a:pt x="83" y="94"/>
                    </a:lnTo>
                    <a:lnTo>
                      <a:pt x="81" y="88"/>
                    </a:lnTo>
                    <a:lnTo>
                      <a:pt x="85" y="88"/>
                    </a:lnTo>
                    <a:lnTo>
                      <a:pt x="89" y="86"/>
                    </a:lnTo>
                    <a:lnTo>
                      <a:pt x="85" y="80"/>
                    </a:lnTo>
                    <a:lnTo>
                      <a:pt x="81" y="73"/>
                    </a:lnTo>
                    <a:lnTo>
                      <a:pt x="81" y="65"/>
                    </a:lnTo>
                    <a:lnTo>
                      <a:pt x="83" y="55"/>
                    </a:lnTo>
                    <a:lnTo>
                      <a:pt x="85" y="48"/>
                    </a:lnTo>
                    <a:lnTo>
                      <a:pt x="87" y="42"/>
                    </a:lnTo>
                    <a:lnTo>
                      <a:pt x="91" y="32"/>
                    </a:lnTo>
                    <a:lnTo>
                      <a:pt x="91" y="25"/>
                    </a:lnTo>
                    <a:lnTo>
                      <a:pt x="94" y="21"/>
                    </a:lnTo>
                    <a:lnTo>
                      <a:pt x="98" y="19"/>
                    </a:lnTo>
                    <a:lnTo>
                      <a:pt x="102" y="17"/>
                    </a:lnTo>
                    <a:lnTo>
                      <a:pt x="106" y="13"/>
                    </a:lnTo>
                    <a:lnTo>
                      <a:pt x="102" y="9"/>
                    </a:lnTo>
                    <a:lnTo>
                      <a:pt x="98" y="7"/>
                    </a:lnTo>
                    <a:lnTo>
                      <a:pt x="96" y="9"/>
                    </a:lnTo>
                    <a:lnTo>
                      <a:pt x="93" y="11"/>
                    </a:lnTo>
                    <a:lnTo>
                      <a:pt x="89" y="11"/>
                    </a:lnTo>
                    <a:lnTo>
                      <a:pt x="85" y="11"/>
                    </a:lnTo>
                    <a:lnTo>
                      <a:pt x="71" y="17"/>
                    </a:lnTo>
                    <a:lnTo>
                      <a:pt x="62" y="21"/>
                    </a:lnTo>
                    <a:lnTo>
                      <a:pt x="54" y="21"/>
                    </a:lnTo>
                    <a:lnTo>
                      <a:pt x="52" y="19"/>
                    </a:lnTo>
                    <a:lnTo>
                      <a:pt x="46" y="13"/>
                    </a:lnTo>
                    <a:lnTo>
                      <a:pt x="43" y="7"/>
                    </a:lnTo>
                    <a:lnTo>
                      <a:pt x="39" y="5"/>
                    </a:lnTo>
                    <a:lnTo>
                      <a:pt x="41" y="0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29" y="0"/>
                    </a:lnTo>
                    <a:lnTo>
                      <a:pt x="25" y="4"/>
                    </a:lnTo>
                    <a:lnTo>
                      <a:pt x="20" y="4"/>
                    </a:lnTo>
                    <a:lnTo>
                      <a:pt x="14" y="5"/>
                    </a:lnTo>
                    <a:lnTo>
                      <a:pt x="8" y="5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5384160" y="3225600"/>
                <a:ext cx="13320" cy="26640"/>
              </a:xfrm>
              <a:custGeom>
                <a:avLst/>
                <a:gdLst/>
                <a:ahLst/>
                <a:rect l="l" t="t" r="r" b="b"/>
                <a:pathLst>
                  <a:path w="40" h="84">
                    <a:moveTo>
                      <a:pt x="0" y="71"/>
                    </a:moveTo>
                    <a:lnTo>
                      <a:pt x="0" y="67"/>
                    </a:lnTo>
                    <a:lnTo>
                      <a:pt x="0" y="63"/>
                    </a:lnTo>
                    <a:lnTo>
                      <a:pt x="1" y="59"/>
                    </a:lnTo>
                    <a:lnTo>
                      <a:pt x="3" y="53"/>
                    </a:lnTo>
                    <a:lnTo>
                      <a:pt x="3" y="44"/>
                    </a:lnTo>
                    <a:lnTo>
                      <a:pt x="5" y="34"/>
                    </a:lnTo>
                    <a:lnTo>
                      <a:pt x="9" y="28"/>
                    </a:lnTo>
                    <a:lnTo>
                      <a:pt x="13" y="23"/>
                    </a:lnTo>
                    <a:lnTo>
                      <a:pt x="19" y="15"/>
                    </a:lnTo>
                    <a:lnTo>
                      <a:pt x="23" y="9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30" y="3"/>
                    </a:lnTo>
                    <a:lnTo>
                      <a:pt x="34" y="11"/>
                    </a:lnTo>
                    <a:lnTo>
                      <a:pt x="34" y="19"/>
                    </a:lnTo>
                    <a:lnTo>
                      <a:pt x="34" y="28"/>
                    </a:lnTo>
                    <a:lnTo>
                      <a:pt x="34" y="38"/>
                    </a:lnTo>
                    <a:lnTo>
                      <a:pt x="34" y="47"/>
                    </a:lnTo>
                    <a:lnTo>
                      <a:pt x="38" y="49"/>
                    </a:lnTo>
                    <a:lnTo>
                      <a:pt x="40" y="55"/>
                    </a:lnTo>
                    <a:lnTo>
                      <a:pt x="40" y="63"/>
                    </a:lnTo>
                    <a:lnTo>
                      <a:pt x="40" y="69"/>
                    </a:lnTo>
                    <a:lnTo>
                      <a:pt x="38" y="72"/>
                    </a:lnTo>
                    <a:lnTo>
                      <a:pt x="34" y="78"/>
                    </a:lnTo>
                    <a:lnTo>
                      <a:pt x="34" y="82"/>
                    </a:lnTo>
                    <a:lnTo>
                      <a:pt x="30" y="84"/>
                    </a:lnTo>
                    <a:lnTo>
                      <a:pt x="28" y="80"/>
                    </a:lnTo>
                    <a:lnTo>
                      <a:pt x="26" y="78"/>
                    </a:lnTo>
                    <a:lnTo>
                      <a:pt x="21" y="76"/>
                    </a:lnTo>
                    <a:lnTo>
                      <a:pt x="19" y="80"/>
                    </a:lnTo>
                    <a:lnTo>
                      <a:pt x="15" y="82"/>
                    </a:lnTo>
                    <a:lnTo>
                      <a:pt x="13" y="84"/>
                    </a:lnTo>
                    <a:lnTo>
                      <a:pt x="11" y="80"/>
                    </a:lnTo>
                    <a:lnTo>
                      <a:pt x="7" y="76"/>
                    </a:lnTo>
                    <a:lnTo>
                      <a:pt x="3" y="72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5360040" y="3211200"/>
                <a:ext cx="32400" cy="37800"/>
              </a:xfrm>
              <a:custGeom>
                <a:avLst/>
                <a:gdLst/>
                <a:ahLst/>
                <a:rect l="l" t="t" r="r" b="b"/>
                <a:pathLst>
                  <a:path w="103" h="124">
                    <a:moveTo>
                      <a:pt x="4" y="65"/>
                    </a:moveTo>
                    <a:lnTo>
                      <a:pt x="2" y="67"/>
                    </a:lnTo>
                    <a:lnTo>
                      <a:pt x="0" y="71"/>
                    </a:lnTo>
                    <a:lnTo>
                      <a:pt x="7" y="74"/>
                    </a:lnTo>
                    <a:lnTo>
                      <a:pt x="15" y="78"/>
                    </a:lnTo>
                    <a:lnTo>
                      <a:pt x="25" y="80"/>
                    </a:lnTo>
                    <a:lnTo>
                      <a:pt x="32" y="82"/>
                    </a:lnTo>
                    <a:lnTo>
                      <a:pt x="34" y="84"/>
                    </a:lnTo>
                    <a:lnTo>
                      <a:pt x="34" y="90"/>
                    </a:lnTo>
                    <a:lnTo>
                      <a:pt x="29" y="95"/>
                    </a:lnTo>
                    <a:lnTo>
                      <a:pt x="29" y="99"/>
                    </a:lnTo>
                    <a:lnTo>
                      <a:pt x="32" y="99"/>
                    </a:lnTo>
                    <a:lnTo>
                      <a:pt x="36" y="99"/>
                    </a:lnTo>
                    <a:lnTo>
                      <a:pt x="36" y="99"/>
                    </a:lnTo>
                    <a:lnTo>
                      <a:pt x="38" y="103"/>
                    </a:lnTo>
                    <a:lnTo>
                      <a:pt x="40" y="105"/>
                    </a:lnTo>
                    <a:lnTo>
                      <a:pt x="42" y="109"/>
                    </a:lnTo>
                    <a:lnTo>
                      <a:pt x="42" y="113"/>
                    </a:lnTo>
                    <a:lnTo>
                      <a:pt x="46" y="122"/>
                    </a:lnTo>
                    <a:lnTo>
                      <a:pt x="50" y="122"/>
                    </a:lnTo>
                    <a:lnTo>
                      <a:pt x="57" y="122"/>
                    </a:lnTo>
                    <a:lnTo>
                      <a:pt x="63" y="124"/>
                    </a:lnTo>
                    <a:lnTo>
                      <a:pt x="67" y="122"/>
                    </a:lnTo>
                    <a:lnTo>
                      <a:pt x="77" y="119"/>
                    </a:lnTo>
                    <a:lnTo>
                      <a:pt x="77" y="115"/>
                    </a:lnTo>
                    <a:lnTo>
                      <a:pt x="77" y="111"/>
                    </a:lnTo>
                    <a:lnTo>
                      <a:pt x="78" y="107"/>
                    </a:lnTo>
                    <a:lnTo>
                      <a:pt x="80" y="101"/>
                    </a:lnTo>
                    <a:lnTo>
                      <a:pt x="80" y="92"/>
                    </a:lnTo>
                    <a:lnTo>
                      <a:pt x="82" y="82"/>
                    </a:lnTo>
                    <a:lnTo>
                      <a:pt x="86" y="76"/>
                    </a:lnTo>
                    <a:lnTo>
                      <a:pt x="90" y="71"/>
                    </a:lnTo>
                    <a:lnTo>
                      <a:pt x="96" y="63"/>
                    </a:lnTo>
                    <a:lnTo>
                      <a:pt x="100" y="57"/>
                    </a:lnTo>
                    <a:lnTo>
                      <a:pt x="103" y="51"/>
                    </a:lnTo>
                    <a:lnTo>
                      <a:pt x="103" y="48"/>
                    </a:lnTo>
                    <a:lnTo>
                      <a:pt x="103" y="44"/>
                    </a:lnTo>
                    <a:lnTo>
                      <a:pt x="103" y="36"/>
                    </a:lnTo>
                    <a:lnTo>
                      <a:pt x="103" y="30"/>
                    </a:lnTo>
                    <a:lnTo>
                      <a:pt x="103" y="23"/>
                    </a:lnTo>
                    <a:lnTo>
                      <a:pt x="103" y="15"/>
                    </a:lnTo>
                    <a:lnTo>
                      <a:pt x="100" y="9"/>
                    </a:lnTo>
                    <a:lnTo>
                      <a:pt x="98" y="3"/>
                    </a:lnTo>
                    <a:lnTo>
                      <a:pt x="98" y="0"/>
                    </a:lnTo>
                    <a:lnTo>
                      <a:pt x="94" y="3"/>
                    </a:lnTo>
                    <a:lnTo>
                      <a:pt x="88" y="7"/>
                    </a:lnTo>
                    <a:lnTo>
                      <a:pt x="80" y="11"/>
                    </a:lnTo>
                    <a:lnTo>
                      <a:pt x="71" y="15"/>
                    </a:lnTo>
                    <a:lnTo>
                      <a:pt x="65" y="19"/>
                    </a:lnTo>
                    <a:lnTo>
                      <a:pt x="63" y="28"/>
                    </a:lnTo>
                    <a:lnTo>
                      <a:pt x="59" y="32"/>
                    </a:lnTo>
                    <a:lnTo>
                      <a:pt x="54" y="38"/>
                    </a:lnTo>
                    <a:lnTo>
                      <a:pt x="48" y="38"/>
                    </a:lnTo>
                    <a:lnTo>
                      <a:pt x="42" y="42"/>
                    </a:lnTo>
                    <a:lnTo>
                      <a:pt x="40" y="51"/>
                    </a:lnTo>
                    <a:lnTo>
                      <a:pt x="36" y="55"/>
                    </a:lnTo>
                    <a:lnTo>
                      <a:pt x="29" y="59"/>
                    </a:lnTo>
                    <a:lnTo>
                      <a:pt x="25" y="57"/>
                    </a:lnTo>
                    <a:lnTo>
                      <a:pt x="21" y="55"/>
                    </a:lnTo>
                    <a:lnTo>
                      <a:pt x="15" y="57"/>
                    </a:lnTo>
                    <a:lnTo>
                      <a:pt x="11" y="61"/>
                    </a:lnTo>
                    <a:lnTo>
                      <a:pt x="4" y="6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5363640" y="3247560"/>
                <a:ext cx="27360" cy="36000"/>
              </a:xfrm>
              <a:custGeom>
                <a:avLst/>
                <a:gdLst/>
                <a:ahLst/>
                <a:rect l="l" t="t" r="r" b="b"/>
                <a:pathLst>
                  <a:path w="85" h="113">
                    <a:moveTo>
                      <a:pt x="0" y="97"/>
                    </a:moveTo>
                    <a:lnTo>
                      <a:pt x="8" y="90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5" y="78"/>
                    </a:lnTo>
                    <a:lnTo>
                      <a:pt x="29" y="72"/>
                    </a:lnTo>
                    <a:lnTo>
                      <a:pt x="33" y="63"/>
                    </a:lnTo>
                    <a:lnTo>
                      <a:pt x="35" y="51"/>
                    </a:lnTo>
                    <a:lnTo>
                      <a:pt x="33" y="42"/>
                    </a:lnTo>
                    <a:lnTo>
                      <a:pt x="35" y="40"/>
                    </a:lnTo>
                    <a:lnTo>
                      <a:pt x="42" y="42"/>
                    </a:lnTo>
                    <a:lnTo>
                      <a:pt x="48" y="40"/>
                    </a:lnTo>
                    <a:lnTo>
                      <a:pt x="54" y="36"/>
                    </a:lnTo>
                    <a:lnTo>
                      <a:pt x="58" y="30"/>
                    </a:lnTo>
                    <a:lnTo>
                      <a:pt x="60" y="21"/>
                    </a:lnTo>
                    <a:lnTo>
                      <a:pt x="62" y="9"/>
                    </a:lnTo>
                    <a:lnTo>
                      <a:pt x="62" y="1"/>
                    </a:lnTo>
                    <a:lnTo>
                      <a:pt x="64" y="0"/>
                    </a:lnTo>
                    <a:lnTo>
                      <a:pt x="67" y="1"/>
                    </a:lnTo>
                    <a:lnTo>
                      <a:pt x="71" y="5"/>
                    </a:lnTo>
                    <a:lnTo>
                      <a:pt x="75" y="9"/>
                    </a:lnTo>
                    <a:lnTo>
                      <a:pt x="77" y="13"/>
                    </a:lnTo>
                    <a:lnTo>
                      <a:pt x="77" y="19"/>
                    </a:lnTo>
                    <a:lnTo>
                      <a:pt x="79" y="28"/>
                    </a:lnTo>
                    <a:lnTo>
                      <a:pt x="83" y="36"/>
                    </a:lnTo>
                    <a:lnTo>
                      <a:pt x="85" y="47"/>
                    </a:lnTo>
                    <a:lnTo>
                      <a:pt x="85" y="57"/>
                    </a:lnTo>
                    <a:lnTo>
                      <a:pt x="85" y="61"/>
                    </a:lnTo>
                    <a:lnTo>
                      <a:pt x="85" y="63"/>
                    </a:lnTo>
                    <a:lnTo>
                      <a:pt x="83" y="71"/>
                    </a:lnTo>
                    <a:lnTo>
                      <a:pt x="79" y="74"/>
                    </a:lnTo>
                    <a:lnTo>
                      <a:pt x="73" y="78"/>
                    </a:lnTo>
                    <a:lnTo>
                      <a:pt x="64" y="84"/>
                    </a:lnTo>
                    <a:lnTo>
                      <a:pt x="54" y="90"/>
                    </a:lnTo>
                    <a:lnTo>
                      <a:pt x="46" y="94"/>
                    </a:lnTo>
                    <a:lnTo>
                      <a:pt x="37" y="95"/>
                    </a:lnTo>
                    <a:lnTo>
                      <a:pt x="33" y="99"/>
                    </a:lnTo>
                    <a:lnTo>
                      <a:pt x="29" y="101"/>
                    </a:lnTo>
                    <a:lnTo>
                      <a:pt x="27" y="107"/>
                    </a:lnTo>
                    <a:lnTo>
                      <a:pt x="23" y="111"/>
                    </a:lnTo>
                    <a:lnTo>
                      <a:pt x="23" y="113"/>
                    </a:lnTo>
                    <a:lnTo>
                      <a:pt x="21" y="113"/>
                    </a:lnTo>
                    <a:lnTo>
                      <a:pt x="19" y="111"/>
                    </a:lnTo>
                    <a:lnTo>
                      <a:pt x="19" y="107"/>
                    </a:lnTo>
                    <a:lnTo>
                      <a:pt x="16" y="107"/>
                    </a:lnTo>
                    <a:lnTo>
                      <a:pt x="14" y="105"/>
                    </a:lnTo>
                    <a:lnTo>
                      <a:pt x="12" y="101"/>
                    </a:lnTo>
                    <a:lnTo>
                      <a:pt x="8" y="101"/>
                    </a:lnTo>
                    <a:lnTo>
                      <a:pt x="6" y="97"/>
                    </a:lnTo>
                    <a:lnTo>
                      <a:pt x="4" y="97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>
                <a:off x="5334120" y="3211200"/>
                <a:ext cx="41040" cy="66600"/>
              </a:xfrm>
              <a:custGeom>
                <a:avLst/>
                <a:gdLst/>
                <a:ahLst/>
                <a:rect l="l" t="t" r="r" b="b"/>
                <a:pathLst>
                  <a:path w="125" h="213">
                    <a:moveTo>
                      <a:pt x="0" y="10"/>
                    </a:moveTo>
                    <a:lnTo>
                      <a:pt x="0" y="16"/>
                    </a:lnTo>
                    <a:lnTo>
                      <a:pt x="4" y="23"/>
                    </a:lnTo>
                    <a:lnTo>
                      <a:pt x="6" y="33"/>
                    </a:lnTo>
                    <a:lnTo>
                      <a:pt x="8" y="43"/>
                    </a:lnTo>
                    <a:lnTo>
                      <a:pt x="8" y="50"/>
                    </a:lnTo>
                    <a:lnTo>
                      <a:pt x="14" y="58"/>
                    </a:lnTo>
                    <a:lnTo>
                      <a:pt x="15" y="64"/>
                    </a:lnTo>
                    <a:lnTo>
                      <a:pt x="15" y="71"/>
                    </a:lnTo>
                    <a:lnTo>
                      <a:pt x="12" y="77"/>
                    </a:lnTo>
                    <a:lnTo>
                      <a:pt x="10" y="83"/>
                    </a:lnTo>
                    <a:lnTo>
                      <a:pt x="10" y="89"/>
                    </a:lnTo>
                    <a:lnTo>
                      <a:pt x="10" y="96"/>
                    </a:lnTo>
                    <a:lnTo>
                      <a:pt x="17" y="102"/>
                    </a:lnTo>
                    <a:lnTo>
                      <a:pt x="19" y="108"/>
                    </a:lnTo>
                    <a:lnTo>
                      <a:pt x="23" y="112"/>
                    </a:lnTo>
                    <a:lnTo>
                      <a:pt x="27" y="116"/>
                    </a:lnTo>
                    <a:lnTo>
                      <a:pt x="27" y="118"/>
                    </a:lnTo>
                    <a:lnTo>
                      <a:pt x="25" y="125"/>
                    </a:lnTo>
                    <a:lnTo>
                      <a:pt x="25" y="135"/>
                    </a:lnTo>
                    <a:lnTo>
                      <a:pt x="25" y="137"/>
                    </a:lnTo>
                    <a:lnTo>
                      <a:pt x="27" y="144"/>
                    </a:lnTo>
                    <a:lnTo>
                      <a:pt x="31" y="148"/>
                    </a:lnTo>
                    <a:lnTo>
                      <a:pt x="33" y="154"/>
                    </a:lnTo>
                    <a:lnTo>
                      <a:pt x="31" y="160"/>
                    </a:lnTo>
                    <a:lnTo>
                      <a:pt x="31" y="165"/>
                    </a:lnTo>
                    <a:lnTo>
                      <a:pt x="33" y="171"/>
                    </a:lnTo>
                    <a:lnTo>
                      <a:pt x="29" y="177"/>
                    </a:lnTo>
                    <a:lnTo>
                      <a:pt x="27" y="183"/>
                    </a:lnTo>
                    <a:lnTo>
                      <a:pt x="25" y="185"/>
                    </a:lnTo>
                    <a:lnTo>
                      <a:pt x="21" y="185"/>
                    </a:lnTo>
                    <a:lnTo>
                      <a:pt x="15" y="190"/>
                    </a:lnTo>
                    <a:lnTo>
                      <a:pt x="8" y="196"/>
                    </a:lnTo>
                    <a:lnTo>
                      <a:pt x="6" y="202"/>
                    </a:lnTo>
                    <a:lnTo>
                      <a:pt x="6" y="206"/>
                    </a:lnTo>
                    <a:lnTo>
                      <a:pt x="6" y="210"/>
                    </a:lnTo>
                    <a:lnTo>
                      <a:pt x="10" y="212"/>
                    </a:lnTo>
                    <a:lnTo>
                      <a:pt x="12" y="213"/>
                    </a:lnTo>
                    <a:lnTo>
                      <a:pt x="15" y="210"/>
                    </a:lnTo>
                    <a:lnTo>
                      <a:pt x="21" y="210"/>
                    </a:lnTo>
                    <a:lnTo>
                      <a:pt x="25" y="210"/>
                    </a:lnTo>
                    <a:lnTo>
                      <a:pt x="31" y="210"/>
                    </a:lnTo>
                    <a:lnTo>
                      <a:pt x="37" y="210"/>
                    </a:lnTo>
                    <a:lnTo>
                      <a:pt x="40" y="206"/>
                    </a:lnTo>
                    <a:lnTo>
                      <a:pt x="40" y="204"/>
                    </a:lnTo>
                    <a:lnTo>
                      <a:pt x="42" y="200"/>
                    </a:lnTo>
                    <a:lnTo>
                      <a:pt x="46" y="198"/>
                    </a:lnTo>
                    <a:lnTo>
                      <a:pt x="50" y="194"/>
                    </a:lnTo>
                    <a:lnTo>
                      <a:pt x="54" y="190"/>
                    </a:lnTo>
                    <a:lnTo>
                      <a:pt x="54" y="190"/>
                    </a:lnTo>
                    <a:lnTo>
                      <a:pt x="58" y="185"/>
                    </a:lnTo>
                    <a:lnTo>
                      <a:pt x="63" y="177"/>
                    </a:lnTo>
                    <a:lnTo>
                      <a:pt x="69" y="175"/>
                    </a:lnTo>
                    <a:lnTo>
                      <a:pt x="75" y="171"/>
                    </a:lnTo>
                    <a:lnTo>
                      <a:pt x="81" y="164"/>
                    </a:lnTo>
                    <a:lnTo>
                      <a:pt x="83" y="158"/>
                    </a:lnTo>
                    <a:lnTo>
                      <a:pt x="86" y="154"/>
                    </a:lnTo>
                    <a:lnTo>
                      <a:pt x="86" y="152"/>
                    </a:lnTo>
                    <a:lnTo>
                      <a:pt x="83" y="152"/>
                    </a:lnTo>
                    <a:lnTo>
                      <a:pt x="81" y="150"/>
                    </a:lnTo>
                    <a:lnTo>
                      <a:pt x="81" y="146"/>
                    </a:lnTo>
                    <a:lnTo>
                      <a:pt x="79" y="144"/>
                    </a:lnTo>
                    <a:lnTo>
                      <a:pt x="81" y="142"/>
                    </a:lnTo>
                    <a:lnTo>
                      <a:pt x="88" y="135"/>
                    </a:lnTo>
                    <a:lnTo>
                      <a:pt x="94" y="127"/>
                    </a:lnTo>
                    <a:lnTo>
                      <a:pt x="100" y="123"/>
                    </a:lnTo>
                    <a:lnTo>
                      <a:pt x="106" y="123"/>
                    </a:lnTo>
                    <a:lnTo>
                      <a:pt x="111" y="125"/>
                    </a:lnTo>
                    <a:lnTo>
                      <a:pt x="117" y="123"/>
                    </a:lnTo>
                    <a:lnTo>
                      <a:pt x="121" y="121"/>
                    </a:lnTo>
                    <a:lnTo>
                      <a:pt x="125" y="121"/>
                    </a:lnTo>
                    <a:lnTo>
                      <a:pt x="121" y="112"/>
                    </a:lnTo>
                    <a:lnTo>
                      <a:pt x="121" y="108"/>
                    </a:lnTo>
                    <a:lnTo>
                      <a:pt x="119" y="104"/>
                    </a:lnTo>
                    <a:lnTo>
                      <a:pt x="117" y="102"/>
                    </a:lnTo>
                    <a:lnTo>
                      <a:pt x="115" y="98"/>
                    </a:lnTo>
                    <a:lnTo>
                      <a:pt x="115" y="98"/>
                    </a:lnTo>
                    <a:lnTo>
                      <a:pt x="111" y="98"/>
                    </a:lnTo>
                    <a:lnTo>
                      <a:pt x="108" y="98"/>
                    </a:lnTo>
                    <a:lnTo>
                      <a:pt x="108" y="94"/>
                    </a:lnTo>
                    <a:lnTo>
                      <a:pt x="113" y="89"/>
                    </a:lnTo>
                    <a:lnTo>
                      <a:pt x="113" y="83"/>
                    </a:lnTo>
                    <a:lnTo>
                      <a:pt x="111" y="81"/>
                    </a:lnTo>
                    <a:lnTo>
                      <a:pt x="104" y="79"/>
                    </a:lnTo>
                    <a:lnTo>
                      <a:pt x="94" y="77"/>
                    </a:lnTo>
                    <a:lnTo>
                      <a:pt x="86" y="73"/>
                    </a:lnTo>
                    <a:lnTo>
                      <a:pt x="79" y="70"/>
                    </a:lnTo>
                    <a:lnTo>
                      <a:pt x="81" y="66"/>
                    </a:lnTo>
                    <a:lnTo>
                      <a:pt x="83" y="64"/>
                    </a:lnTo>
                    <a:lnTo>
                      <a:pt x="85" y="54"/>
                    </a:lnTo>
                    <a:lnTo>
                      <a:pt x="83" y="50"/>
                    </a:lnTo>
                    <a:lnTo>
                      <a:pt x="81" y="45"/>
                    </a:lnTo>
                    <a:lnTo>
                      <a:pt x="77" y="39"/>
                    </a:lnTo>
                    <a:lnTo>
                      <a:pt x="69" y="35"/>
                    </a:lnTo>
                    <a:lnTo>
                      <a:pt x="62" y="31"/>
                    </a:lnTo>
                    <a:lnTo>
                      <a:pt x="60" y="29"/>
                    </a:lnTo>
                    <a:lnTo>
                      <a:pt x="62" y="23"/>
                    </a:lnTo>
                    <a:lnTo>
                      <a:pt x="63" y="16"/>
                    </a:lnTo>
                    <a:lnTo>
                      <a:pt x="67" y="12"/>
                    </a:lnTo>
                    <a:lnTo>
                      <a:pt x="69" y="10"/>
                    </a:lnTo>
                    <a:lnTo>
                      <a:pt x="63" y="8"/>
                    </a:lnTo>
                    <a:lnTo>
                      <a:pt x="56" y="6"/>
                    </a:lnTo>
                    <a:lnTo>
                      <a:pt x="50" y="8"/>
                    </a:lnTo>
                    <a:lnTo>
                      <a:pt x="44" y="4"/>
                    </a:lnTo>
                    <a:lnTo>
                      <a:pt x="40" y="0"/>
                    </a:lnTo>
                    <a:lnTo>
                      <a:pt x="31" y="6"/>
                    </a:lnTo>
                    <a:lnTo>
                      <a:pt x="25" y="6"/>
                    </a:lnTo>
                    <a:lnTo>
                      <a:pt x="15" y="8"/>
                    </a:lnTo>
                    <a:lnTo>
                      <a:pt x="8" y="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5399640" y="3293640"/>
                <a:ext cx="23760" cy="24840"/>
              </a:xfrm>
              <a:custGeom>
                <a:avLst/>
                <a:gdLst/>
                <a:ahLst/>
                <a:rect l="l" t="t" r="r" b="b"/>
                <a:pathLst>
                  <a:path w="76" h="80">
                    <a:moveTo>
                      <a:pt x="0" y="1"/>
                    </a:moveTo>
                    <a:lnTo>
                      <a:pt x="0" y="5"/>
                    </a:lnTo>
                    <a:lnTo>
                      <a:pt x="0" y="11"/>
                    </a:lnTo>
                    <a:lnTo>
                      <a:pt x="0" y="26"/>
                    </a:lnTo>
                    <a:lnTo>
                      <a:pt x="3" y="36"/>
                    </a:lnTo>
                    <a:lnTo>
                      <a:pt x="7" y="48"/>
                    </a:lnTo>
                    <a:lnTo>
                      <a:pt x="13" y="55"/>
                    </a:lnTo>
                    <a:lnTo>
                      <a:pt x="15" y="61"/>
                    </a:lnTo>
                    <a:lnTo>
                      <a:pt x="15" y="65"/>
                    </a:lnTo>
                    <a:lnTo>
                      <a:pt x="17" y="72"/>
                    </a:lnTo>
                    <a:lnTo>
                      <a:pt x="21" y="76"/>
                    </a:lnTo>
                    <a:lnTo>
                      <a:pt x="21" y="76"/>
                    </a:lnTo>
                    <a:lnTo>
                      <a:pt x="28" y="76"/>
                    </a:lnTo>
                    <a:lnTo>
                      <a:pt x="32" y="76"/>
                    </a:lnTo>
                    <a:lnTo>
                      <a:pt x="36" y="74"/>
                    </a:lnTo>
                    <a:lnTo>
                      <a:pt x="38" y="76"/>
                    </a:lnTo>
                    <a:lnTo>
                      <a:pt x="40" y="80"/>
                    </a:lnTo>
                    <a:lnTo>
                      <a:pt x="40" y="78"/>
                    </a:lnTo>
                    <a:lnTo>
                      <a:pt x="44" y="74"/>
                    </a:lnTo>
                    <a:lnTo>
                      <a:pt x="48" y="69"/>
                    </a:lnTo>
                    <a:lnTo>
                      <a:pt x="53" y="61"/>
                    </a:lnTo>
                    <a:lnTo>
                      <a:pt x="69" y="46"/>
                    </a:lnTo>
                    <a:lnTo>
                      <a:pt x="74" y="40"/>
                    </a:lnTo>
                    <a:lnTo>
                      <a:pt x="76" y="36"/>
                    </a:lnTo>
                    <a:lnTo>
                      <a:pt x="74" y="30"/>
                    </a:lnTo>
                    <a:lnTo>
                      <a:pt x="74" y="26"/>
                    </a:lnTo>
                    <a:lnTo>
                      <a:pt x="67" y="24"/>
                    </a:lnTo>
                    <a:lnTo>
                      <a:pt x="63" y="21"/>
                    </a:lnTo>
                    <a:lnTo>
                      <a:pt x="61" y="17"/>
                    </a:lnTo>
                    <a:lnTo>
                      <a:pt x="59" y="13"/>
                    </a:lnTo>
                    <a:lnTo>
                      <a:pt x="57" y="13"/>
                    </a:lnTo>
                    <a:lnTo>
                      <a:pt x="55" y="9"/>
                    </a:lnTo>
                    <a:lnTo>
                      <a:pt x="51" y="5"/>
                    </a:lnTo>
                    <a:lnTo>
                      <a:pt x="44" y="3"/>
                    </a:lnTo>
                    <a:lnTo>
                      <a:pt x="38" y="3"/>
                    </a:lnTo>
                    <a:lnTo>
                      <a:pt x="34" y="3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19" y="1"/>
                    </a:lnTo>
                    <a:lnTo>
                      <a:pt x="13" y="5"/>
                    </a:lnTo>
                    <a:lnTo>
                      <a:pt x="7" y="3"/>
                    </a:lnTo>
                    <a:lnTo>
                      <a:pt x="3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5418360" y="3339720"/>
                <a:ext cx="27360" cy="23400"/>
              </a:xfrm>
              <a:custGeom>
                <a:avLst/>
                <a:gdLst/>
                <a:ahLst/>
                <a:rect l="l" t="t" r="r" b="b"/>
                <a:pathLst>
                  <a:path w="85" h="77">
                    <a:moveTo>
                      <a:pt x="19" y="8"/>
                    </a:moveTo>
                    <a:lnTo>
                      <a:pt x="17" y="14"/>
                    </a:lnTo>
                    <a:lnTo>
                      <a:pt x="17" y="18"/>
                    </a:lnTo>
                    <a:lnTo>
                      <a:pt x="17" y="29"/>
                    </a:lnTo>
                    <a:lnTo>
                      <a:pt x="17" y="41"/>
                    </a:lnTo>
                    <a:lnTo>
                      <a:pt x="14" y="50"/>
                    </a:lnTo>
                    <a:lnTo>
                      <a:pt x="12" y="52"/>
                    </a:lnTo>
                    <a:lnTo>
                      <a:pt x="6" y="56"/>
                    </a:lnTo>
                    <a:lnTo>
                      <a:pt x="0" y="62"/>
                    </a:lnTo>
                    <a:lnTo>
                      <a:pt x="2" y="64"/>
                    </a:lnTo>
                    <a:lnTo>
                      <a:pt x="4" y="69"/>
                    </a:lnTo>
                    <a:lnTo>
                      <a:pt x="6" y="69"/>
                    </a:lnTo>
                    <a:lnTo>
                      <a:pt x="10" y="69"/>
                    </a:lnTo>
                    <a:lnTo>
                      <a:pt x="12" y="73"/>
                    </a:lnTo>
                    <a:lnTo>
                      <a:pt x="14" y="77"/>
                    </a:lnTo>
                    <a:lnTo>
                      <a:pt x="17" y="71"/>
                    </a:lnTo>
                    <a:lnTo>
                      <a:pt x="21" y="66"/>
                    </a:lnTo>
                    <a:lnTo>
                      <a:pt x="25" y="60"/>
                    </a:lnTo>
                    <a:lnTo>
                      <a:pt x="35" y="58"/>
                    </a:lnTo>
                    <a:lnTo>
                      <a:pt x="42" y="58"/>
                    </a:lnTo>
                    <a:lnTo>
                      <a:pt x="52" y="58"/>
                    </a:lnTo>
                    <a:lnTo>
                      <a:pt x="58" y="58"/>
                    </a:lnTo>
                    <a:lnTo>
                      <a:pt x="65" y="58"/>
                    </a:lnTo>
                    <a:lnTo>
                      <a:pt x="73" y="56"/>
                    </a:lnTo>
                    <a:lnTo>
                      <a:pt x="73" y="52"/>
                    </a:lnTo>
                    <a:lnTo>
                      <a:pt x="77" y="48"/>
                    </a:lnTo>
                    <a:lnTo>
                      <a:pt x="79" y="43"/>
                    </a:lnTo>
                    <a:lnTo>
                      <a:pt x="81" y="35"/>
                    </a:lnTo>
                    <a:lnTo>
                      <a:pt x="83" y="29"/>
                    </a:lnTo>
                    <a:lnTo>
                      <a:pt x="85" y="20"/>
                    </a:lnTo>
                    <a:lnTo>
                      <a:pt x="85" y="12"/>
                    </a:lnTo>
                    <a:lnTo>
                      <a:pt x="85" y="8"/>
                    </a:lnTo>
                    <a:lnTo>
                      <a:pt x="83" y="8"/>
                    </a:lnTo>
                    <a:lnTo>
                      <a:pt x="79" y="8"/>
                    </a:lnTo>
                    <a:lnTo>
                      <a:pt x="75" y="8"/>
                    </a:lnTo>
                    <a:lnTo>
                      <a:pt x="69" y="8"/>
                    </a:lnTo>
                    <a:lnTo>
                      <a:pt x="65" y="8"/>
                    </a:lnTo>
                    <a:lnTo>
                      <a:pt x="63" y="10"/>
                    </a:lnTo>
                    <a:lnTo>
                      <a:pt x="62" y="10"/>
                    </a:lnTo>
                    <a:lnTo>
                      <a:pt x="58" y="8"/>
                    </a:lnTo>
                    <a:lnTo>
                      <a:pt x="52" y="6"/>
                    </a:lnTo>
                    <a:lnTo>
                      <a:pt x="48" y="10"/>
                    </a:lnTo>
                    <a:lnTo>
                      <a:pt x="46" y="12"/>
                    </a:lnTo>
                    <a:lnTo>
                      <a:pt x="37" y="4"/>
                    </a:lnTo>
                    <a:lnTo>
                      <a:pt x="33" y="2"/>
                    </a:lnTo>
                    <a:lnTo>
                      <a:pt x="29" y="0"/>
                    </a:lnTo>
                    <a:lnTo>
                      <a:pt x="25" y="4"/>
                    </a:ln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5402880" y="3340800"/>
                <a:ext cx="20520" cy="16920"/>
              </a:xfrm>
              <a:custGeom>
                <a:avLst/>
                <a:gdLst/>
                <a:ahLst/>
                <a:rect l="l" t="t" r="r" b="b"/>
                <a:pathLst>
                  <a:path w="63" h="54">
                    <a:moveTo>
                      <a:pt x="0" y="35"/>
                    </a:moveTo>
                    <a:lnTo>
                      <a:pt x="4" y="29"/>
                    </a:lnTo>
                    <a:lnTo>
                      <a:pt x="12" y="23"/>
                    </a:lnTo>
                    <a:lnTo>
                      <a:pt x="21" y="13"/>
                    </a:lnTo>
                    <a:lnTo>
                      <a:pt x="25" y="8"/>
                    </a:lnTo>
                    <a:lnTo>
                      <a:pt x="33" y="2"/>
                    </a:lnTo>
                    <a:lnTo>
                      <a:pt x="36" y="0"/>
                    </a:lnTo>
                    <a:lnTo>
                      <a:pt x="42" y="0"/>
                    </a:lnTo>
                    <a:lnTo>
                      <a:pt x="48" y="2"/>
                    </a:lnTo>
                    <a:lnTo>
                      <a:pt x="50" y="2"/>
                    </a:lnTo>
                    <a:lnTo>
                      <a:pt x="52" y="0"/>
                    </a:lnTo>
                    <a:lnTo>
                      <a:pt x="54" y="0"/>
                    </a:lnTo>
                    <a:lnTo>
                      <a:pt x="58" y="0"/>
                    </a:lnTo>
                    <a:lnTo>
                      <a:pt x="61" y="0"/>
                    </a:lnTo>
                    <a:lnTo>
                      <a:pt x="63" y="0"/>
                    </a:lnTo>
                    <a:lnTo>
                      <a:pt x="61" y="6"/>
                    </a:lnTo>
                    <a:lnTo>
                      <a:pt x="61" y="10"/>
                    </a:lnTo>
                    <a:lnTo>
                      <a:pt x="61" y="21"/>
                    </a:lnTo>
                    <a:lnTo>
                      <a:pt x="61" y="33"/>
                    </a:lnTo>
                    <a:lnTo>
                      <a:pt x="58" y="42"/>
                    </a:lnTo>
                    <a:lnTo>
                      <a:pt x="56" y="44"/>
                    </a:lnTo>
                    <a:lnTo>
                      <a:pt x="50" y="48"/>
                    </a:lnTo>
                    <a:lnTo>
                      <a:pt x="44" y="54"/>
                    </a:lnTo>
                    <a:lnTo>
                      <a:pt x="42" y="50"/>
                    </a:lnTo>
                    <a:lnTo>
                      <a:pt x="40" y="46"/>
                    </a:lnTo>
                    <a:lnTo>
                      <a:pt x="33" y="42"/>
                    </a:lnTo>
                    <a:lnTo>
                      <a:pt x="27" y="44"/>
                    </a:lnTo>
                    <a:lnTo>
                      <a:pt x="17" y="44"/>
                    </a:lnTo>
                    <a:lnTo>
                      <a:pt x="12" y="48"/>
                    </a:lnTo>
                    <a:lnTo>
                      <a:pt x="10" y="52"/>
                    </a:lnTo>
                    <a:lnTo>
                      <a:pt x="6" y="48"/>
                    </a:lnTo>
                    <a:lnTo>
                      <a:pt x="2" y="44"/>
                    </a:lnTo>
                    <a:lnTo>
                      <a:pt x="2" y="4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5389200" y="3318840"/>
                <a:ext cx="24120" cy="45720"/>
              </a:xfrm>
              <a:custGeom>
                <a:avLst/>
                <a:gdLst/>
                <a:ahLst/>
                <a:rect l="l" t="t" r="r" b="b"/>
                <a:pathLst>
                  <a:path w="73" h="142">
                    <a:moveTo>
                      <a:pt x="13" y="54"/>
                    </a:moveTo>
                    <a:lnTo>
                      <a:pt x="13" y="50"/>
                    </a:lnTo>
                    <a:lnTo>
                      <a:pt x="13" y="40"/>
                    </a:lnTo>
                    <a:lnTo>
                      <a:pt x="13" y="31"/>
                    </a:lnTo>
                    <a:lnTo>
                      <a:pt x="15" y="25"/>
                    </a:lnTo>
                    <a:lnTo>
                      <a:pt x="19" y="17"/>
                    </a:lnTo>
                    <a:lnTo>
                      <a:pt x="23" y="13"/>
                    </a:lnTo>
                    <a:lnTo>
                      <a:pt x="27" y="11"/>
                    </a:lnTo>
                    <a:lnTo>
                      <a:pt x="31" y="13"/>
                    </a:lnTo>
                    <a:lnTo>
                      <a:pt x="40" y="15"/>
                    </a:lnTo>
                    <a:lnTo>
                      <a:pt x="46" y="15"/>
                    </a:lnTo>
                    <a:lnTo>
                      <a:pt x="52" y="11"/>
                    </a:lnTo>
                    <a:lnTo>
                      <a:pt x="54" y="8"/>
                    </a:lnTo>
                    <a:lnTo>
                      <a:pt x="56" y="4"/>
                    </a:lnTo>
                    <a:lnTo>
                      <a:pt x="61" y="0"/>
                    </a:lnTo>
                    <a:lnTo>
                      <a:pt x="63" y="6"/>
                    </a:lnTo>
                    <a:lnTo>
                      <a:pt x="65" y="15"/>
                    </a:lnTo>
                    <a:lnTo>
                      <a:pt x="71" y="19"/>
                    </a:lnTo>
                    <a:lnTo>
                      <a:pt x="71" y="23"/>
                    </a:lnTo>
                    <a:lnTo>
                      <a:pt x="73" y="40"/>
                    </a:lnTo>
                    <a:lnTo>
                      <a:pt x="73" y="48"/>
                    </a:lnTo>
                    <a:lnTo>
                      <a:pt x="71" y="52"/>
                    </a:lnTo>
                    <a:lnTo>
                      <a:pt x="69" y="56"/>
                    </a:lnTo>
                    <a:lnTo>
                      <a:pt x="69" y="67"/>
                    </a:lnTo>
                    <a:lnTo>
                      <a:pt x="71" y="77"/>
                    </a:lnTo>
                    <a:lnTo>
                      <a:pt x="67" y="82"/>
                    </a:lnTo>
                    <a:lnTo>
                      <a:pt x="58" y="92"/>
                    </a:lnTo>
                    <a:lnTo>
                      <a:pt x="50" y="98"/>
                    </a:lnTo>
                    <a:lnTo>
                      <a:pt x="46" y="104"/>
                    </a:lnTo>
                    <a:lnTo>
                      <a:pt x="38" y="106"/>
                    </a:lnTo>
                    <a:lnTo>
                      <a:pt x="36" y="109"/>
                    </a:lnTo>
                    <a:lnTo>
                      <a:pt x="31" y="119"/>
                    </a:lnTo>
                    <a:lnTo>
                      <a:pt x="25" y="125"/>
                    </a:lnTo>
                    <a:lnTo>
                      <a:pt x="21" y="132"/>
                    </a:lnTo>
                    <a:lnTo>
                      <a:pt x="17" y="134"/>
                    </a:lnTo>
                    <a:lnTo>
                      <a:pt x="15" y="138"/>
                    </a:lnTo>
                    <a:lnTo>
                      <a:pt x="13" y="140"/>
                    </a:lnTo>
                    <a:lnTo>
                      <a:pt x="8" y="142"/>
                    </a:lnTo>
                    <a:lnTo>
                      <a:pt x="10" y="136"/>
                    </a:lnTo>
                    <a:lnTo>
                      <a:pt x="11" y="129"/>
                    </a:lnTo>
                    <a:lnTo>
                      <a:pt x="13" y="123"/>
                    </a:lnTo>
                    <a:lnTo>
                      <a:pt x="15" y="121"/>
                    </a:lnTo>
                    <a:lnTo>
                      <a:pt x="15" y="117"/>
                    </a:lnTo>
                    <a:lnTo>
                      <a:pt x="10" y="113"/>
                    </a:lnTo>
                    <a:lnTo>
                      <a:pt x="8" y="119"/>
                    </a:lnTo>
                    <a:lnTo>
                      <a:pt x="6" y="121"/>
                    </a:lnTo>
                    <a:lnTo>
                      <a:pt x="0" y="115"/>
                    </a:lnTo>
                    <a:lnTo>
                      <a:pt x="0" y="113"/>
                    </a:lnTo>
                    <a:lnTo>
                      <a:pt x="4" y="109"/>
                    </a:lnTo>
                    <a:lnTo>
                      <a:pt x="6" y="102"/>
                    </a:lnTo>
                    <a:lnTo>
                      <a:pt x="8" y="98"/>
                    </a:lnTo>
                    <a:lnTo>
                      <a:pt x="8" y="92"/>
                    </a:lnTo>
                    <a:lnTo>
                      <a:pt x="10" y="88"/>
                    </a:lnTo>
                    <a:lnTo>
                      <a:pt x="10" y="81"/>
                    </a:lnTo>
                    <a:lnTo>
                      <a:pt x="10" y="73"/>
                    </a:lnTo>
                    <a:lnTo>
                      <a:pt x="13" y="69"/>
                    </a:lnTo>
                    <a:lnTo>
                      <a:pt x="13" y="61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5418360" y="3228840"/>
                <a:ext cx="36000" cy="32760"/>
              </a:xfrm>
              <a:custGeom>
                <a:avLst/>
                <a:gdLst/>
                <a:ahLst/>
                <a:rect l="l" t="t" r="r" b="b"/>
                <a:pathLst>
                  <a:path w="111" h="104">
                    <a:moveTo>
                      <a:pt x="25" y="0"/>
                    </a:moveTo>
                    <a:lnTo>
                      <a:pt x="21" y="4"/>
                    </a:lnTo>
                    <a:lnTo>
                      <a:pt x="17" y="6"/>
                    </a:lnTo>
                    <a:lnTo>
                      <a:pt x="13" y="8"/>
                    </a:lnTo>
                    <a:lnTo>
                      <a:pt x="10" y="12"/>
                    </a:lnTo>
                    <a:lnTo>
                      <a:pt x="10" y="19"/>
                    </a:lnTo>
                    <a:lnTo>
                      <a:pt x="6" y="29"/>
                    </a:lnTo>
                    <a:lnTo>
                      <a:pt x="4" y="35"/>
                    </a:lnTo>
                    <a:lnTo>
                      <a:pt x="2" y="42"/>
                    </a:lnTo>
                    <a:lnTo>
                      <a:pt x="0" y="52"/>
                    </a:lnTo>
                    <a:lnTo>
                      <a:pt x="0" y="60"/>
                    </a:lnTo>
                    <a:lnTo>
                      <a:pt x="4" y="67"/>
                    </a:lnTo>
                    <a:lnTo>
                      <a:pt x="8" y="73"/>
                    </a:lnTo>
                    <a:lnTo>
                      <a:pt x="4" y="75"/>
                    </a:lnTo>
                    <a:lnTo>
                      <a:pt x="0" y="75"/>
                    </a:lnTo>
                    <a:lnTo>
                      <a:pt x="2" y="81"/>
                    </a:lnTo>
                    <a:lnTo>
                      <a:pt x="2" y="86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8" y="90"/>
                    </a:lnTo>
                    <a:lnTo>
                      <a:pt x="12" y="90"/>
                    </a:lnTo>
                    <a:lnTo>
                      <a:pt x="19" y="92"/>
                    </a:lnTo>
                    <a:lnTo>
                      <a:pt x="25" y="94"/>
                    </a:lnTo>
                    <a:lnTo>
                      <a:pt x="33" y="96"/>
                    </a:lnTo>
                    <a:lnTo>
                      <a:pt x="31" y="104"/>
                    </a:lnTo>
                    <a:lnTo>
                      <a:pt x="36" y="100"/>
                    </a:lnTo>
                    <a:lnTo>
                      <a:pt x="42" y="100"/>
                    </a:lnTo>
                    <a:lnTo>
                      <a:pt x="46" y="100"/>
                    </a:lnTo>
                    <a:lnTo>
                      <a:pt x="48" y="100"/>
                    </a:lnTo>
                    <a:lnTo>
                      <a:pt x="54" y="90"/>
                    </a:lnTo>
                    <a:lnTo>
                      <a:pt x="58" y="86"/>
                    </a:lnTo>
                    <a:lnTo>
                      <a:pt x="63" y="86"/>
                    </a:lnTo>
                    <a:lnTo>
                      <a:pt x="67" y="83"/>
                    </a:lnTo>
                    <a:lnTo>
                      <a:pt x="69" y="77"/>
                    </a:lnTo>
                    <a:lnTo>
                      <a:pt x="71" y="75"/>
                    </a:lnTo>
                    <a:lnTo>
                      <a:pt x="79" y="71"/>
                    </a:lnTo>
                    <a:lnTo>
                      <a:pt x="83" y="67"/>
                    </a:lnTo>
                    <a:lnTo>
                      <a:pt x="92" y="56"/>
                    </a:lnTo>
                    <a:lnTo>
                      <a:pt x="96" y="48"/>
                    </a:lnTo>
                    <a:lnTo>
                      <a:pt x="100" y="44"/>
                    </a:lnTo>
                    <a:lnTo>
                      <a:pt x="102" y="42"/>
                    </a:lnTo>
                    <a:lnTo>
                      <a:pt x="104" y="40"/>
                    </a:lnTo>
                    <a:lnTo>
                      <a:pt x="107" y="38"/>
                    </a:lnTo>
                    <a:lnTo>
                      <a:pt x="111" y="35"/>
                    </a:lnTo>
                    <a:lnTo>
                      <a:pt x="109" y="31"/>
                    </a:lnTo>
                    <a:lnTo>
                      <a:pt x="109" y="27"/>
                    </a:lnTo>
                    <a:lnTo>
                      <a:pt x="107" y="27"/>
                    </a:lnTo>
                    <a:lnTo>
                      <a:pt x="104" y="25"/>
                    </a:lnTo>
                    <a:lnTo>
                      <a:pt x="100" y="25"/>
                    </a:lnTo>
                    <a:lnTo>
                      <a:pt x="96" y="21"/>
                    </a:lnTo>
                    <a:lnTo>
                      <a:pt x="92" y="17"/>
                    </a:lnTo>
                    <a:lnTo>
                      <a:pt x="96" y="15"/>
                    </a:lnTo>
                    <a:lnTo>
                      <a:pt x="98" y="12"/>
                    </a:lnTo>
                    <a:lnTo>
                      <a:pt x="96" y="8"/>
                    </a:lnTo>
                    <a:lnTo>
                      <a:pt x="94" y="4"/>
                    </a:lnTo>
                    <a:lnTo>
                      <a:pt x="90" y="2"/>
                    </a:lnTo>
                    <a:lnTo>
                      <a:pt x="88" y="0"/>
                    </a:lnTo>
                    <a:lnTo>
                      <a:pt x="84" y="2"/>
                    </a:lnTo>
                    <a:lnTo>
                      <a:pt x="81" y="2"/>
                    </a:lnTo>
                    <a:lnTo>
                      <a:pt x="77" y="6"/>
                    </a:lnTo>
                    <a:lnTo>
                      <a:pt x="71" y="8"/>
                    </a:lnTo>
                    <a:lnTo>
                      <a:pt x="69" y="14"/>
                    </a:lnTo>
                    <a:lnTo>
                      <a:pt x="69" y="19"/>
                    </a:lnTo>
                    <a:lnTo>
                      <a:pt x="63" y="25"/>
                    </a:lnTo>
                    <a:lnTo>
                      <a:pt x="59" y="29"/>
                    </a:lnTo>
                    <a:lnTo>
                      <a:pt x="54" y="29"/>
                    </a:lnTo>
                    <a:lnTo>
                      <a:pt x="54" y="33"/>
                    </a:lnTo>
                    <a:lnTo>
                      <a:pt x="52" y="38"/>
                    </a:lnTo>
                    <a:lnTo>
                      <a:pt x="50" y="42"/>
                    </a:lnTo>
                    <a:lnTo>
                      <a:pt x="46" y="42"/>
                    </a:lnTo>
                    <a:lnTo>
                      <a:pt x="40" y="44"/>
                    </a:lnTo>
                    <a:lnTo>
                      <a:pt x="31" y="46"/>
                    </a:lnTo>
                    <a:lnTo>
                      <a:pt x="25" y="50"/>
                    </a:lnTo>
                    <a:lnTo>
                      <a:pt x="21" y="50"/>
                    </a:lnTo>
                    <a:lnTo>
                      <a:pt x="21" y="50"/>
                    </a:lnTo>
                    <a:lnTo>
                      <a:pt x="21" y="46"/>
                    </a:lnTo>
                    <a:lnTo>
                      <a:pt x="19" y="40"/>
                    </a:lnTo>
                    <a:lnTo>
                      <a:pt x="21" y="35"/>
                    </a:lnTo>
                    <a:lnTo>
                      <a:pt x="23" y="33"/>
                    </a:lnTo>
                    <a:lnTo>
                      <a:pt x="25" y="29"/>
                    </a:lnTo>
                    <a:lnTo>
                      <a:pt x="25" y="27"/>
                    </a:lnTo>
                    <a:lnTo>
                      <a:pt x="29" y="23"/>
                    </a:lnTo>
                    <a:lnTo>
                      <a:pt x="31" y="19"/>
                    </a:lnTo>
                    <a:lnTo>
                      <a:pt x="29" y="15"/>
                    </a:lnTo>
                    <a:lnTo>
                      <a:pt x="29" y="12"/>
                    </a:lnTo>
                    <a:lnTo>
                      <a:pt x="29" y="6"/>
                    </a:lnTo>
                    <a:lnTo>
                      <a:pt x="25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040" bIns="-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5411880" y="3179520"/>
                <a:ext cx="59760" cy="45720"/>
              </a:xfrm>
              <a:custGeom>
                <a:avLst/>
                <a:gdLst/>
                <a:ahLst/>
                <a:rect l="l" t="t" r="r" b="b"/>
                <a:pathLst>
                  <a:path w="186" h="145">
                    <a:moveTo>
                      <a:pt x="0" y="9"/>
                    </a:moveTo>
                    <a:lnTo>
                      <a:pt x="10" y="13"/>
                    </a:lnTo>
                    <a:lnTo>
                      <a:pt x="19" y="13"/>
                    </a:lnTo>
                    <a:lnTo>
                      <a:pt x="29" y="9"/>
                    </a:lnTo>
                    <a:lnTo>
                      <a:pt x="38" y="7"/>
                    </a:lnTo>
                    <a:lnTo>
                      <a:pt x="44" y="9"/>
                    </a:lnTo>
                    <a:lnTo>
                      <a:pt x="54" y="3"/>
                    </a:lnTo>
                    <a:lnTo>
                      <a:pt x="65" y="1"/>
                    </a:lnTo>
                    <a:lnTo>
                      <a:pt x="73" y="1"/>
                    </a:lnTo>
                    <a:lnTo>
                      <a:pt x="77" y="1"/>
                    </a:lnTo>
                    <a:lnTo>
                      <a:pt x="90" y="5"/>
                    </a:lnTo>
                    <a:lnTo>
                      <a:pt x="102" y="9"/>
                    </a:lnTo>
                    <a:lnTo>
                      <a:pt x="115" y="7"/>
                    </a:lnTo>
                    <a:lnTo>
                      <a:pt x="129" y="5"/>
                    </a:lnTo>
                    <a:lnTo>
                      <a:pt x="134" y="5"/>
                    </a:lnTo>
                    <a:lnTo>
                      <a:pt x="142" y="3"/>
                    </a:lnTo>
                    <a:lnTo>
                      <a:pt x="150" y="0"/>
                    </a:lnTo>
                    <a:lnTo>
                      <a:pt x="154" y="5"/>
                    </a:lnTo>
                    <a:lnTo>
                      <a:pt x="159" y="17"/>
                    </a:lnTo>
                    <a:lnTo>
                      <a:pt x="161" y="23"/>
                    </a:lnTo>
                    <a:lnTo>
                      <a:pt x="165" y="28"/>
                    </a:lnTo>
                    <a:lnTo>
                      <a:pt x="171" y="36"/>
                    </a:lnTo>
                    <a:lnTo>
                      <a:pt x="175" y="48"/>
                    </a:lnTo>
                    <a:lnTo>
                      <a:pt x="179" y="53"/>
                    </a:lnTo>
                    <a:lnTo>
                      <a:pt x="184" y="63"/>
                    </a:lnTo>
                    <a:lnTo>
                      <a:pt x="186" y="74"/>
                    </a:lnTo>
                    <a:lnTo>
                      <a:pt x="184" y="82"/>
                    </a:lnTo>
                    <a:lnTo>
                      <a:pt x="180" y="90"/>
                    </a:lnTo>
                    <a:lnTo>
                      <a:pt x="173" y="97"/>
                    </a:lnTo>
                    <a:lnTo>
                      <a:pt x="169" y="103"/>
                    </a:lnTo>
                    <a:lnTo>
                      <a:pt x="163" y="105"/>
                    </a:lnTo>
                    <a:lnTo>
                      <a:pt x="159" y="111"/>
                    </a:lnTo>
                    <a:lnTo>
                      <a:pt x="155" y="120"/>
                    </a:lnTo>
                    <a:lnTo>
                      <a:pt x="152" y="128"/>
                    </a:lnTo>
                    <a:lnTo>
                      <a:pt x="148" y="136"/>
                    </a:lnTo>
                    <a:lnTo>
                      <a:pt x="146" y="145"/>
                    </a:lnTo>
                    <a:lnTo>
                      <a:pt x="144" y="145"/>
                    </a:lnTo>
                    <a:lnTo>
                      <a:pt x="140" y="145"/>
                    </a:lnTo>
                    <a:lnTo>
                      <a:pt x="136" y="144"/>
                    </a:lnTo>
                    <a:lnTo>
                      <a:pt x="134" y="145"/>
                    </a:lnTo>
                    <a:lnTo>
                      <a:pt x="131" y="144"/>
                    </a:lnTo>
                    <a:lnTo>
                      <a:pt x="131" y="140"/>
                    </a:lnTo>
                    <a:lnTo>
                      <a:pt x="129" y="134"/>
                    </a:lnTo>
                    <a:lnTo>
                      <a:pt x="129" y="132"/>
                    </a:lnTo>
                    <a:lnTo>
                      <a:pt x="127" y="132"/>
                    </a:lnTo>
                    <a:lnTo>
                      <a:pt x="119" y="130"/>
                    </a:lnTo>
                    <a:lnTo>
                      <a:pt x="117" y="128"/>
                    </a:lnTo>
                    <a:lnTo>
                      <a:pt x="117" y="122"/>
                    </a:lnTo>
                    <a:lnTo>
                      <a:pt x="115" y="119"/>
                    </a:lnTo>
                    <a:lnTo>
                      <a:pt x="109" y="113"/>
                    </a:lnTo>
                    <a:lnTo>
                      <a:pt x="104" y="109"/>
                    </a:lnTo>
                    <a:lnTo>
                      <a:pt x="100" y="109"/>
                    </a:lnTo>
                    <a:lnTo>
                      <a:pt x="94" y="111"/>
                    </a:lnTo>
                    <a:lnTo>
                      <a:pt x="88" y="107"/>
                    </a:lnTo>
                    <a:lnTo>
                      <a:pt x="83" y="101"/>
                    </a:lnTo>
                    <a:lnTo>
                      <a:pt x="79" y="96"/>
                    </a:lnTo>
                    <a:lnTo>
                      <a:pt x="73" y="90"/>
                    </a:lnTo>
                    <a:lnTo>
                      <a:pt x="67" y="90"/>
                    </a:lnTo>
                    <a:lnTo>
                      <a:pt x="63" y="90"/>
                    </a:lnTo>
                    <a:lnTo>
                      <a:pt x="56" y="88"/>
                    </a:lnTo>
                    <a:lnTo>
                      <a:pt x="52" y="86"/>
                    </a:lnTo>
                    <a:lnTo>
                      <a:pt x="46" y="82"/>
                    </a:lnTo>
                    <a:lnTo>
                      <a:pt x="44" y="80"/>
                    </a:lnTo>
                    <a:lnTo>
                      <a:pt x="42" y="72"/>
                    </a:lnTo>
                    <a:lnTo>
                      <a:pt x="38" y="67"/>
                    </a:lnTo>
                    <a:lnTo>
                      <a:pt x="31" y="61"/>
                    </a:lnTo>
                    <a:lnTo>
                      <a:pt x="25" y="61"/>
                    </a:lnTo>
                    <a:lnTo>
                      <a:pt x="19" y="65"/>
                    </a:lnTo>
                    <a:lnTo>
                      <a:pt x="15" y="67"/>
                    </a:lnTo>
                    <a:lnTo>
                      <a:pt x="10" y="67"/>
                    </a:lnTo>
                    <a:lnTo>
                      <a:pt x="10" y="59"/>
                    </a:lnTo>
                    <a:lnTo>
                      <a:pt x="10" y="51"/>
                    </a:lnTo>
                    <a:lnTo>
                      <a:pt x="8" y="40"/>
                    </a:lnTo>
                    <a:lnTo>
                      <a:pt x="10" y="34"/>
                    </a:lnTo>
                    <a:lnTo>
                      <a:pt x="8" y="28"/>
                    </a:lnTo>
                    <a:lnTo>
                      <a:pt x="4" y="21"/>
                    </a:lnTo>
                    <a:lnTo>
                      <a:pt x="4" y="17"/>
                    </a:lnTo>
                    <a:lnTo>
                      <a:pt x="2" y="13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5409720" y="3239640"/>
                <a:ext cx="49680" cy="56880"/>
              </a:xfrm>
              <a:custGeom>
                <a:avLst/>
                <a:gdLst/>
                <a:ahLst/>
                <a:rect l="l" t="t" r="r" b="b"/>
                <a:pathLst>
                  <a:path w="158" h="182">
                    <a:moveTo>
                      <a:pt x="2" y="169"/>
                    </a:moveTo>
                    <a:lnTo>
                      <a:pt x="0" y="157"/>
                    </a:lnTo>
                    <a:lnTo>
                      <a:pt x="4" y="145"/>
                    </a:lnTo>
                    <a:lnTo>
                      <a:pt x="4" y="136"/>
                    </a:lnTo>
                    <a:lnTo>
                      <a:pt x="8" y="130"/>
                    </a:lnTo>
                    <a:lnTo>
                      <a:pt x="12" y="130"/>
                    </a:lnTo>
                    <a:lnTo>
                      <a:pt x="18" y="128"/>
                    </a:lnTo>
                    <a:lnTo>
                      <a:pt x="21" y="122"/>
                    </a:lnTo>
                    <a:lnTo>
                      <a:pt x="23" y="117"/>
                    </a:lnTo>
                    <a:lnTo>
                      <a:pt x="27" y="113"/>
                    </a:lnTo>
                    <a:lnTo>
                      <a:pt x="31" y="111"/>
                    </a:lnTo>
                    <a:lnTo>
                      <a:pt x="35" y="109"/>
                    </a:lnTo>
                    <a:lnTo>
                      <a:pt x="35" y="103"/>
                    </a:lnTo>
                    <a:lnTo>
                      <a:pt x="35" y="99"/>
                    </a:lnTo>
                    <a:lnTo>
                      <a:pt x="33" y="98"/>
                    </a:lnTo>
                    <a:lnTo>
                      <a:pt x="35" y="94"/>
                    </a:lnTo>
                    <a:lnTo>
                      <a:pt x="35" y="88"/>
                    </a:lnTo>
                    <a:lnTo>
                      <a:pt x="62" y="69"/>
                    </a:lnTo>
                    <a:lnTo>
                      <a:pt x="67" y="65"/>
                    </a:lnTo>
                    <a:lnTo>
                      <a:pt x="73" y="65"/>
                    </a:lnTo>
                    <a:lnTo>
                      <a:pt x="77" y="65"/>
                    </a:lnTo>
                    <a:lnTo>
                      <a:pt x="79" y="65"/>
                    </a:lnTo>
                    <a:lnTo>
                      <a:pt x="85" y="55"/>
                    </a:lnTo>
                    <a:lnTo>
                      <a:pt x="89" y="51"/>
                    </a:lnTo>
                    <a:lnTo>
                      <a:pt x="94" y="51"/>
                    </a:lnTo>
                    <a:lnTo>
                      <a:pt x="98" y="48"/>
                    </a:lnTo>
                    <a:lnTo>
                      <a:pt x="100" y="42"/>
                    </a:lnTo>
                    <a:lnTo>
                      <a:pt x="102" y="40"/>
                    </a:lnTo>
                    <a:lnTo>
                      <a:pt x="110" y="36"/>
                    </a:lnTo>
                    <a:lnTo>
                      <a:pt x="114" y="32"/>
                    </a:lnTo>
                    <a:lnTo>
                      <a:pt x="123" y="21"/>
                    </a:lnTo>
                    <a:lnTo>
                      <a:pt x="127" y="13"/>
                    </a:lnTo>
                    <a:lnTo>
                      <a:pt x="131" y="9"/>
                    </a:lnTo>
                    <a:lnTo>
                      <a:pt x="133" y="7"/>
                    </a:lnTo>
                    <a:lnTo>
                      <a:pt x="135" y="5"/>
                    </a:lnTo>
                    <a:lnTo>
                      <a:pt x="138" y="3"/>
                    </a:lnTo>
                    <a:lnTo>
                      <a:pt x="142" y="0"/>
                    </a:lnTo>
                    <a:lnTo>
                      <a:pt x="144" y="0"/>
                    </a:lnTo>
                    <a:lnTo>
                      <a:pt x="144" y="5"/>
                    </a:lnTo>
                    <a:lnTo>
                      <a:pt x="146" y="15"/>
                    </a:lnTo>
                    <a:lnTo>
                      <a:pt x="148" y="21"/>
                    </a:lnTo>
                    <a:lnTo>
                      <a:pt x="150" y="25"/>
                    </a:lnTo>
                    <a:lnTo>
                      <a:pt x="152" y="23"/>
                    </a:lnTo>
                    <a:lnTo>
                      <a:pt x="154" y="28"/>
                    </a:lnTo>
                    <a:lnTo>
                      <a:pt x="158" y="32"/>
                    </a:lnTo>
                    <a:lnTo>
                      <a:pt x="156" y="34"/>
                    </a:lnTo>
                    <a:lnTo>
                      <a:pt x="156" y="34"/>
                    </a:lnTo>
                    <a:lnTo>
                      <a:pt x="148" y="40"/>
                    </a:lnTo>
                    <a:lnTo>
                      <a:pt x="142" y="46"/>
                    </a:lnTo>
                    <a:lnTo>
                      <a:pt x="129" y="63"/>
                    </a:lnTo>
                    <a:lnTo>
                      <a:pt x="125" y="76"/>
                    </a:lnTo>
                    <a:lnTo>
                      <a:pt x="123" y="86"/>
                    </a:lnTo>
                    <a:lnTo>
                      <a:pt x="123" y="94"/>
                    </a:lnTo>
                    <a:lnTo>
                      <a:pt x="121" y="101"/>
                    </a:lnTo>
                    <a:lnTo>
                      <a:pt x="117" y="111"/>
                    </a:lnTo>
                    <a:lnTo>
                      <a:pt x="112" y="124"/>
                    </a:lnTo>
                    <a:lnTo>
                      <a:pt x="108" y="130"/>
                    </a:lnTo>
                    <a:lnTo>
                      <a:pt x="100" y="136"/>
                    </a:lnTo>
                    <a:lnTo>
                      <a:pt x="96" y="140"/>
                    </a:lnTo>
                    <a:lnTo>
                      <a:pt x="94" y="147"/>
                    </a:lnTo>
                    <a:lnTo>
                      <a:pt x="92" y="151"/>
                    </a:lnTo>
                    <a:lnTo>
                      <a:pt x="89" y="149"/>
                    </a:lnTo>
                    <a:lnTo>
                      <a:pt x="83" y="147"/>
                    </a:lnTo>
                    <a:lnTo>
                      <a:pt x="77" y="151"/>
                    </a:lnTo>
                    <a:lnTo>
                      <a:pt x="73" y="151"/>
                    </a:lnTo>
                    <a:lnTo>
                      <a:pt x="67" y="151"/>
                    </a:lnTo>
                    <a:lnTo>
                      <a:pt x="64" y="153"/>
                    </a:lnTo>
                    <a:lnTo>
                      <a:pt x="56" y="159"/>
                    </a:lnTo>
                    <a:lnTo>
                      <a:pt x="50" y="165"/>
                    </a:lnTo>
                    <a:lnTo>
                      <a:pt x="44" y="172"/>
                    </a:lnTo>
                    <a:lnTo>
                      <a:pt x="39" y="176"/>
                    </a:lnTo>
                    <a:lnTo>
                      <a:pt x="33" y="178"/>
                    </a:lnTo>
                    <a:lnTo>
                      <a:pt x="27" y="182"/>
                    </a:lnTo>
                    <a:lnTo>
                      <a:pt x="25" y="178"/>
                    </a:lnTo>
                    <a:lnTo>
                      <a:pt x="21" y="174"/>
                    </a:lnTo>
                    <a:lnTo>
                      <a:pt x="14" y="172"/>
                    </a:lnTo>
                    <a:lnTo>
                      <a:pt x="8" y="172"/>
                    </a:lnTo>
                    <a:lnTo>
                      <a:pt x="4" y="172"/>
                    </a:lnTo>
                    <a:lnTo>
                      <a:pt x="2" y="16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5425560" y="3208320"/>
                <a:ext cx="27000" cy="36000"/>
              </a:xfrm>
              <a:custGeom>
                <a:avLst/>
                <a:gdLst/>
                <a:ahLst/>
                <a:rect l="l" t="t" r="r" b="b"/>
                <a:pathLst>
                  <a:path w="87" h="117">
                    <a:moveTo>
                      <a:pt x="69" y="67"/>
                    </a:moveTo>
                    <a:lnTo>
                      <a:pt x="65" y="69"/>
                    </a:lnTo>
                    <a:lnTo>
                      <a:pt x="62" y="69"/>
                    </a:lnTo>
                    <a:lnTo>
                      <a:pt x="58" y="73"/>
                    </a:lnTo>
                    <a:lnTo>
                      <a:pt x="52" y="75"/>
                    </a:lnTo>
                    <a:lnTo>
                      <a:pt x="50" y="81"/>
                    </a:lnTo>
                    <a:lnTo>
                      <a:pt x="50" y="86"/>
                    </a:lnTo>
                    <a:lnTo>
                      <a:pt x="44" y="92"/>
                    </a:lnTo>
                    <a:lnTo>
                      <a:pt x="40" y="96"/>
                    </a:lnTo>
                    <a:lnTo>
                      <a:pt x="35" y="96"/>
                    </a:lnTo>
                    <a:lnTo>
                      <a:pt x="35" y="100"/>
                    </a:lnTo>
                    <a:lnTo>
                      <a:pt x="33" y="105"/>
                    </a:lnTo>
                    <a:lnTo>
                      <a:pt x="31" y="109"/>
                    </a:lnTo>
                    <a:lnTo>
                      <a:pt x="27" y="109"/>
                    </a:lnTo>
                    <a:lnTo>
                      <a:pt x="21" y="111"/>
                    </a:lnTo>
                    <a:lnTo>
                      <a:pt x="12" y="113"/>
                    </a:lnTo>
                    <a:lnTo>
                      <a:pt x="6" y="117"/>
                    </a:lnTo>
                    <a:lnTo>
                      <a:pt x="2" y="117"/>
                    </a:lnTo>
                    <a:lnTo>
                      <a:pt x="2" y="117"/>
                    </a:lnTo>
                    <a:lnTo>
                      <a:pt x="2" y="113"/>
                    </a:lnTo>
                    <a:lnTo>
                      <a:pt x="0" y="107"/>
                    </a:lnTo>
                    <a:lnTo>
                      <a:pt x="2" y="102"/>
                    </a:lnTo>
                    <a:lnTo>
                      <a:pt x="4" y="100"/>
                    </a:lnTo>
                    <a:lnTo>
                      <a:pt x="6" y="96"/>
                    </a:lnTo>
                    <a:lnTo>
                      <a:pt x="6" y="94"/>
                    </a:lnTo>
                    <a:lnTo>
                      <a:pt x="10" y="90"/>
                    </a:lnTo>
                    <a:lnTo>
                      <a:pt x="12" y="86"/>
                    </a:lnTo>
                    <a:lnTo>
                      <a:pt x="10" y="82"/>
                    </a:lnTo>
                    <a:lnTo>
                      <a:pt x="10" y="79"/>
                    </a:lnTo>
                    <a:lnTo>
                      <a:pt x="10" y="73"/>
                    </a:lnTo>
                    <a:lnTo>
                      <a:pt x="6" y="67"/>
                    </a:lnTo>
                    <a:lnTo>
                      <a:pt x="6" y="67"/>
                    </a:lnTo>
                    <a:lnTo>
                      <a:pt x="8" y="59"/>
                    </a:lnTo>
                    <a:lnTo>
                      <a:pt x="10" y="50"/>
                    </a:lnTo>
                    <a:lnTo>
                      <a:pt x="10" y="40"/>
                    </a:lnTo>
                    <a:lnTo>
                      <a:pt x="8" y="31"/>
                    </a:lnTo>
                    <a:lnTo>
                      <a:pt x="6" y="23"/>
                    </a:lnTo>
                    <a:lnTo>
                      <a:pt x="6" y="11"/>
                    </a:lnTo>
                    <a:lnTo>
                      <a:pt x="8" y="6"/>
                    </a:lnTo>
                    <a:lnTo>
                      <a:pt x="8" y="0"/>
                    </a:lnTo>
                    <a:lnTo>
                      <a:pt x="12" y="2"/>
                    </a:lnTo>
                    <a:lnTo>
                      <a:pt x="19" y="4"/>
                    </a:lnTo>
                    <a:lnTo>
                      <a:pt x="23" y="4"/>
                    </a:lnTo>
                    <a:lnTo>
                      <a:pt x="29" y="4"/>
                    </a:lnTo>
                    <a:lnTo>
                      <a:pt x="35" y="10"/>
                    </a:lnTo>
                    <a:lnTo>
                      <a:pt x="39" y="15"/>
                    </a:lnTo>
                    <a:lnTo>
                      <a:pt x="44" y="21"/>
                    </a:lnTo>
                    <a:lnTo>
                      <a:pt x="50" y="25"/>
                    </a:lnTo>
                    <a:lnTo>
                      <a:pt x="56" y="23"/>
                    </a:lnTo>
                    <a:lnTo>
                      <a:pt x="60" y="23"/>
                    </a:lnTo>
                    <a:lnTo>
                      <a:pt x="65" y="27"/>
                    </a:lnTo>
                    <a:lnTo>
                      <a:pt x="71" y="33"/>
                    </a:lnTo>
                    <a:lnTo>
                      <a:pt x="73" y="36"/>
                    </a:lnTo>
                    <a:lnTo>
                      <a:pt x="73" y="42"/>
                    </a:lnTo>
                    <a:lnTo>
                      <a:pt x="75" y="44"/>
                    </a:lnTo>
                    <a:lnTo>
                      <a:pt x="83" y="46"/>
                    </a:lnTo>
                    <a:lnTo>
                      <a:pt x="85" y="46"/>
                    </a:lnTo>
                    <a:lnTo>
                      <a:pt x="85" y="48"/>
                    </a:lnTo>
                    <a:lnTo>
                      <a:pt x="87" y="54"/>
                    </a:lnTo>
                    <a:lnTo>
                      <a:pt x="83" y="58"/>
                    </a:lnTo>
                    <a:lnTo>
                      <a:pt x="83" y="58"/>
                    </a:lnTo>
                    <a:lnTo>
                      <a:pt x="79" y="59"/>
                    </a:lnTo>
                    <a:lnTo>
                      <a:pt x="77" y="59"/>
                    </a:lnTo>
                    <a:lnTo>
                      <a:pt x="75" y="63"/>
                    </a:lnTo>
                    <a:lnTo>
                      <a:pt x="73" y="65"/>
                    </a:lnTo>
                    <a:lnTo>
                      <a:pt x="71" y="65"/>
                    </a:lnTo>
                    <a:lnTo>
                      <a:pt x="69" y="67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5387760" y="3351960"/>
                <a:ext cx="34200" cy="37800"/>
              </a:xfrm>
              <a:custGeom>
                <a:avLst/>
                <a:gdLst/>
                <a:ahLst/>
                <a:rect l="l" t="t" r="r" b="b"/>
                <a:pathLst>
                  <a:path w="106" h="121">
                    <a:moveTo>
                      <a:pt x="0" y="46"/>
                    </a:moveTo>
                    <a:lnTo>
                      <a:pt x="10" y="53"/>
                    </a:lnTo>
                    <a:lnTo>
                      <a:pt x="17" y="57"/>
                    </a:lnTo>
                    <a:lnTo>
                      <a:pt x="23" y="63"/>
                    </a:lnTo>
                    <a:lnTo>
                      <a:pt x="29" y="67"/>
                    </a:lnTo>
                    <a:lnTo>
                      <a:pt x="33" y="69"/>
                    </a:lnTo>
                    <a:lnTo>
                      <a:pt x="35" y="74"/>
                    </a:lnTo>
                    <a:lnTo>
                      <a:pt x="38" y="82"/>
                    </a:lnTo>
                    <a:lnTo>
                      <a:pt x="38" y="88"/>
                    </a:lnTo>
                    <a:lnTo>
                      <a:pt x="35" y="97"/>
                    </a:lnTo>
                    <a:lnTo>
                      <a:pt x="31" y="103"/>
                    </a:lnTo>
                    <a:lnTo>
                      <a:pt x="35" y="107"/>
                    </a:lnTo>
                    <a:lnTo>
                      <a:pt x="42" y="115"/>
                    </a:lnTo>
                    <a:lnTo>
                      <a:pt x="48" y="121"/>
                    </a:lnTo>
                    <a:lnTo>
                      <a:pt x="52" y="115"/>
                    </a:lnTo>
                    <a:lnTo>
                      <a:pt x="56" y="107"/>
                    </a:lnTo>
                    <a:lnTo>
                      <a:pt x="67" y="90"/>
                    </a:lnTo>
                    <a:lnTo>
                      <a:pt x="73" y="88"/>
                    </a:lnTo>
                    <a:lnTo>
                      <a:pt x="77" y="88"/>
                    </a:lnTo>
                    <a:lnTo>
                      <a:pt x="81" y="82"/>
                    </a:lnTo>
                    <a:lnTo>
                      <a:pt x="84" y="80"/>
                    </a:lnTo>
                    <a:lnTo>
                      <a:pt x="92" y="69"/>
                    </a:lnTo>
                    <a:lnTo>
                      <a:pt x="98" y="61"/>
                    </a:lnTo>
                    <a:lnTo>
                      <a:pt x="100" y="57"/>
                    </a:lnTo>
                    <a:lnTo>
                      <a:pt x="102" y="53"/>
                    </a:lnTo>
                    <a:lnTo>
                      <a:pt x="102" y="48"/>
                    </a:lnTo>
                    <a:lnTo>
                      <a:pt x="104" y="38"/>
                    </a:lnTo>
                    <a:lnTo>
                      <a:pt x="106" y="34"/>
                    </a:lnTo>
                    <a:lnTo>
                      <a:pt x="104" y="30"/>
                    </a:lnTo>
                    <a:lnTo>
                      <a:pt x="102" y="26"/>
                    </a:lnTo>
                    <a:lnTo>
                      <a:pt x="98" y="26"/>
                    </a:lnTo>
                    <a:lnTo>
                      <a:pt x="96" y="26"/>
                    </a:lnTo>
                    <a:lnTo>
                      <a:pt x="94" y="21"/>
                    </a:lnTo>
                    <a:lnTo>
                      <a:pt x="92" y="19"/>
                    </a:lnTo>
                    <a:lnTo>
                      <a:pt x="90" y="15"/>
                    </a:lnTo>
                    <a:lnTo>
                      <a:pt x="88" y="11"/>
                    </a:lnTo>
                    <a:lnTo>
                      <a:pt x="81" y="7"/>
                    </a:lnTo>
                    <a:lnTo>
                      <a:pt x="75" y="9"/>
                    </a:lnTo>
                    <a:lnTo>
                      <a:pt x="65" y="9"/>
                    </a:lnTo>
                    <a:lnTo>
                      <a:pt x="60" y="13"/>
                    </a:lnTo>
                    <a:lnTo>
                      <a:pt x="58" y="17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50" y="5"/>
                    </a:lnTo>
                    <a:lnTo>
                      <a:pt x="48" y="0"/>
                    </a:lnTo>
                    <a:lnTo>
                      <a:pt x="40" y="2"/>
                    </a:lnTo>
                    <a:lnTo>
                      <a:pt x="38" y="5"/>
                    </a:lnTo>
                    <a:lnTo>
                      <a:pt x="33" y="15"/>
                    </a:lnTo>
                    <a:lnTo>
                      <a:pt x="27" y="21"/>
                    </a:lnTo>
                    <a:lnTo>
                      <a:pt x="23" y="28"/>
                    </a:lnTo>
                    <a:lnTo>
                      <a:pt x="19" y="30"/>
                    </a:lnTo>
                    <a:lnTo>
                      <a:pt x="17" y="34"/>
                    </a:lnTo>
                    <a:lnTo>
                      <a:pt x="15" y="36"/>
                    </a:lnTo>
                    <a:lnTo>
                      <a:pt x="10" y="38"/>
                    </a:lnTo>
                    <a:lnTo>
                      <a:pt x="6" y="42"/>
                    </a:lnTo>
                    <a:lnTo>
                      <a:pt x="2" y="44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5374080" y="3366360"/>
                <a:ext cx="28800" cy="40680"/>
              </a:xfrm>
              <a:custGeom>
                <a:avLst/>
                <a:gdLst/>
                <a:ahLst/>
                <a:rect l="l" t="t" r="r" b="b"/>
                <a:pathLst>
                  <a:path w="96" h="126">
                    <a:moveTo>
                      <a:pt x="2" y="82"/>
                    </a:moveTo>
                    <a:lnTo>
                      <a:pt x="4" y="76"/>
                    </a:lnTo>
                    <a:lnTo>
                      <a:pt x="6" y="73"/>
                    </a:lnTo>
                    <a:lnTo>
                      <a:pt x="10" y="71"/>
                    </a:lnTo>
                    <a:lnTo>
                      <a:pt x="14" y="69"/>
                    </a:lnTo>
                    <a:lnTo>
                      <a:pt x="17" y="65"/>
                    </a:lnTo>
                    <a:lnTo>
                      <a:pt x="21" y="61"/>
                    </a:lnTo>
                    <a:lnTo>
                      <a:pt x="21" y="57"/>
                    </a:lnTo>
                    <a:lnTo>
                      <a:pt x="21" y="55"/>
                    </a:lnTo>
                    <a:lnTo>
                      <a:pt x="19" y="53"/>
                    </a:lnTo>
                    <a:lnTo>
                      <a:pt x="19" y="50"/>
                    </a:lnTo>
                    <a:lnTo>
                      <a:pt x="21" y="42"/>
                    </a:lnTo>
                    <a:lnTo>
                      <a:pt x="29" y="30"/>
                    </a:lnTo>
                    <a:lnTo>
                      <a:pt x="33" y="27"/>
                    </a:lnTo>
                    <a:lnTo>
                      <a:pt x="35" y="21"/>
                    </a:lnTo>
                    <a:lnTo>
                      <a:pt x="35" y="15"/>
                    </a:lnTo>
                    <a:lnTo>
                      <a:pt x="38" y="11"/>
                    </a:lnTo>
                    <a:lnTo>
                      <a:pt x="44" y="7"/>
                    </a:lnTo>
                    <a:lnTo>
                      <a:pt x="48" y="0"/>
                    </a:lnTo>
                    <a:lnTo>
                      <a:pt x="58" y="7"/>
                    </a:lnTo>
                    <a:lnTo>
                      <a:pt x="65" y="11"/>
                    </a:lnTo>
                    <a:lnTo>
                      <a:pt x="71" y="17"/>
                    </a:lnTo>
                    <a:lnTo>
                      <a:pt x="77" y="21"/>
                    </a:lnTo>
                    <a:lnTo>
                      <a:pt x="81" y="23"/>
                    </a:lnTo>
                    <a:lnTo>
                      <a:pt x="83" y="28"/>
                    </a:lnTo>
                    <a:lnTo>
                      <a:pt x="86" y="36"/>
                    </a:lnTo>
                    <a:lnTo>
                      <a:pt x="86" y="42"/>
                    </a:lnTo>
                    <a:lnTo>
                      <a:pt x="83" y="51"/>
                    </a:lnTo>
                    <a:lnTo>
                      <a:pt x="79" y="57"/>
                    </a:lnTo>
                    <a:lnTo>
                      <a:pt x="83" y="61"/>
                    </a:lnTo>
                    <a:lnTo>
                      <a:pt x="90" y="69"/>
                    </a:lnTo>
                    <a:lnTo>
                      <a:pt x="96" y="75"/>
                    </a:lnTo>
                    <a:lnTo>
                      <a:pt x="92" y="84"/>
                    </a:lnTo>
                    <a:lnTo>
                      <a:pt x="88" y="99"/>
                    </a:lnTo>
                    <a:lnTo>
                      <a:pt x="86" y="111"/>
                    </a:lnTo>
                    <a:lnTo>
                      <a:pt x="83" y="121"/>
                    </a:lnTo>
                    <a:lnTo>
                      <a:pt x="81" y="126"/>
                    </a:lnTo>
                    <a:lnTo>
                      <a:pt x="75" y="124"/>
                    </a:lnTo>
                    <a:lnTo>
                      <a:pt x="67" y="121"/>
                    </a:lnTo>
                    <a:lnTo>
                      <a:pt x="63" y="117"/>
                    </a:lnTo>
                    <a:lnTo>
                      <a:pt x="56" y="117"/>
                    </a:lnTo>
                    <a:lnTo>
                      <a:pt x="44" y="119"/>
                    </a:lnTo>
                    <a:lnTo>
                      <a:pt x="33" y="119"/>
                    </a:lnTo>
                    <a:lnTo>
                      <a:pt x="25" y="121"/>
                    </a:lnTo>
                    <a:lnTo>
                      <a:pt x="19" y="119"/>
                    </a:lnTo>
                    <a:lnTo>
                      <a:pt x="8" y="109"/>
                    </a:lnTo>
                    <a:lnTo>
                      <a:pt x="8" y="107"/>
                    </a:lnTo>
                    <a:lnTo>
                      <a:pt x="4" y="101"/>
                    </a:lnTo>
                    <a:lnTo>
                      <a:pt x="2" y="92"/>
                    </a:lnTo>
                    <a:lnTo>
                      <a:pt x="0" y="84"/>
                    </a:lnTo>
                    <a:lnTo>
                      <a:pt x="2" y="8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120" bIns="-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5457960" y="3178080"/>
                <a:ext cx="61200" cy="58320"/>
              </a:xfrm>
              <a:custGeom>
                <a:avLst/>
                <a:gdLst/>
                <a:ahLst/>
                <a:rect l="l" t="t" r="r" b="b"/>
                <a:pathLst>
                  <a:path w="192" h="186">
                    <a:moveTo>
                      <a:pt x="186" y="34"/>
                    </a:moveTo>
                    <a:lnTo>
                      <a:pt x="184" y="34"/>
                    </a:lnTo>
                    <a:lnTo>
                      <a:pt x="176" y="31"/>
                    </a:lnTo>
                    <a:lnTo>
                      <a:pt x="167" y="29"/>
                    </a:lnTo>
                    <a:lnTo>
                      <a:pt x="157" y="33"/>
                    </a:lnTo>
                    <a:lnTo>
                      <a:pt x="146" y="38"/>
                    </a:lnTo>
                    <a:lnTo>
                      <a:pt x="138" y="44"/>
                    </a:lnTo>
                    <a:lnTo>
                      <a:pt x="136" y="44"/>
                    </a:lnTo>
                    <a:lnTo>
                      <a:pt x="132" y="44"/>
                    </a:lnTo>
                    <a:lnTo>
                      <a:pt x="121" y="42"/>
                    </a:lnTo>
                    <a:lnTo>
                      <a:pt x="105" y="40"/>
                    </a:lnTo>
                    <a:lnTo>
                      <a:pt x="90" y="38"/>
                    </a:lnTo>
                    <a:lnTo>
                      <a:pt x="75" y="33"/>
                    </a:lnTo>
                    <a:lnTo>
                      <a:pt x="73" y="29"/>
                    </a:lnTo>
                    <a:lnTo>
                      <a:pt x="65" y="21"/>
                    </a:lnTo>
                    <a:lnTo>
                      <a:pt x="59" y="9"/>
                    </a:lnTo>
                    <a:lnTo>
                      <a:pt x="52" y="2"/>
                    </a:lnTo>
                    <a:lnTo>
                      <a:pt x="44" y="0"/>
                    </a:lnTo>
                    <a:lnTo>
                      <a:pt x="34" y="0"/>
                    </a:lnTo>
                    <a:lnTo>
                      <a:pt x="25" y="2"/>
                    </a:lnTo>
                    <a:lnTo>
                      <a:pt x="15" y="6"/>
                    </a:lnTo>
                    <a:lnTo>
                      <a:pt x="4" y="8"/>
                    </a:lnTo>
                    <a:lnTo>
                      <a:pt x="8" y="13"/>
                    </a:lnTo>
                    <a:lnTo>
                      <a:pt x="13" y="25"/>
                    </a:lnTo>
                    <a:lnTo>
                      <a:pt x="15" y="31"/>
                    </a:lnTo>
                    <a:lnTo>
                      <a:pt x="19" y="36"/>
                    </a:lnTo>
                    <a:lnTo>
                      <a:pt x="25" y="44"/>
                    </a:lnTo>
                    <a:lnTo>
                      <a:pt x="29" y="56"/>
                    </a:lnTo>
                    <a:lnTo>
                      <a:pt x="33" y="61"/>
                    </a:lnTo>
                    <a:lnTo>
                      <a:pt x="38" y="71"/>
                    </a:lnTo>
                    <a:lnTo>
                      <a:pt x="40" y="82"/>
                    </a:lnTo>
                    <a:lnTo>
                      <a:pt x="38" y="90"/>
                    </a:lnTo>
                    <a:lnTo>
                      <a:pt x="34" y="98"/>
                    </a:lnTo>
                    <a:lnTo>
                      <a:pt x="27" y="105"/>
                    </a:lnTo>
                    <a:lnTo>
                      <a:pt x="23" y="111"/>
                    </a:lnTo>
                    <a:lnTo>
                      <a:pt x="17" y="113"/>
                    </a:lnTo>
                    <a:lnTo>
                      <a:pt x="13" y="119"/>
                    </a:lnTo>
                    <a:lnTo>
                      <a:pt x="9" y="128"/>
                    </a:lnTo>
                    <a:lnTo>
                      <a:pt x="6" y="136"/>
                    </a:lnTo>
                    <a:lnTo>
                      <a:pt x="2" y="144"/>
                    </a:lnTo>
                    <a:lnTo>
                      <a:pt x="0" y="153"/>
                    </a:lnTo>
                    <a:lnTo>
                      <a:pt x="4" y="155"/>
                    </a:lnTo>
                    <a:lnTo>
                      <a:pt x="11" y="161"/>
                    </a:lnTo>
                    <a:lnTo>
                      <a:pt x="21" y="165"/>
                    </a:lnTo>
                    <a:lnTo>
                      <a:pt x="29" y="169"/>
                    </a:lnTo>
                    <a:lnTo>
                      <a:pt x="36" y="171"/>
                    </a:lnTo>
                    <a:lnTo>
                      <a:pt x="42" y="175"/>
                    </a:lnTo>
                    <a:lnTo>
                      <a:pt x="48" y="176"/>
                    </a:lnTo>
                    <a:lnTo>
                      <a:pt x="54" y="175"/>
                    </a:lnTo>
                    <a:lnTo>
                      <a:pt x="57" y="175"/>
                    </a:lnTo>
                    <a:lnTo>
                      <a:pt x="59" y="175"/>
                    </a:lnTo>
                    <a:lnTo>
                      <a:pt x="61" y="178"/>
                    </a:lnTo>
                    <a:lnTo>
                      <a:pt x="63" y="184"/>
                    </a:lnTo>
                    <a:lnTo>
                      <a:pt x="65" y="186"/>
                    </a:lnTo>
                    <a:lnTo>
                      <a:pt x="67" y="184"/>
                    </a:lnTo>
                    <a:lnTo>
                      <a:pt x="71" y="180"/>
                    </a:lnTo>
                    <a:lnTo>
                      <a:pt x="73" y="176"/>
                    </a:lnTo>
                    <a:lnTo>
                      <a:pt x="79" y="176"/>
                    </a:lnTo>
                    <a:lnTo>
                      <a:pt x="84" y="175"/>
                    </a:lnTo>
                    <a:lnTo>
                      <a:pt x="82" y="165"/>
                    </a:lnTo>
                    <a:lnTo>
                      <a:pt x="82" y="155"/>
                    </a:lnTo>
                    <a:lnTo>
                      <a:pt x="84" y="148"/>
                    </a:lnTo>
                    <a:lnTo>
                      <a:pt x="88" y="142"/>
                    </a:lnTo>
                    <a:lnTo>
                      <a:pt x="90" y="136"/>
                    </a:lnTo>
                    <a:lnTo>
                      <a:pt x="88" y="132"/>
                    </a:lnTo>
                    <a:lnTo>
                      <a:pt x="84" y="127"/>
                    </a:lnTo>
                    <a:lnTo>
                      <a:pt x="88" y="123"/>
                    </a:lnTo>
                    <a:lnTo>
                      <a:pt x="90" y="125"/>
                    </a:lnTo>
                    <a:lnTo>
                      <a:pt x="94" y="127"/>
                    </a:lnTo>
                    <a:lnTo>
                      <a:pt x="96" y="127"/>
                    </a:lnTo>
                    <a:lnTo>
                      <a:pt x="102" y="127"/>
                    </a:lnTo>
                    <a:lnTo>
                      <a:pt x="109" y="130"/>
                    </a:lnTo>
                    <a:lnTo>
                      <a:pt x="117" y="132"/>
                    </a:lnTo>
                    <a:lnTo>
                      <a:pt x="125" y="132"/>
                    </a:lnTo>
                    <a:lnTo>
                      <a:pt x="130" y="130"/>
                    </a:lnTo>
                    <a:lnTo>
                      <a:pt x="134" y="128"/>
                    </a:lnTo>
                    <a:lnTo>
                      <a:pt x="138" y="127"/>
                    </a:lnTo>
                    <a:lnTo>
                      <a:pt x="142" y="123"/>
                    </a:lnTo>
                    <a:lnTo>
                      <a:pt x="150" y="119"/>
                    </a:lnTo>
                    <a:lnTo>
                      <a:pt x="157" y="119"/>
                    </a:lnTo>
                    <a:lnTo>
                      <a:pt x="161" y="117"/>
                    </a:lnTo>
                    <a:lnTo>
                      <a:pt x="159" y="111"/>
                    </a:lnTo>
                    <a:lnTo>
                      <a:pt x="159" y="105"/>
                    </a:lnTo>
                    <a:lnTo>
                      <a:pt x="159" y="94"/>
                    </a:lnTo>
                    <a:lnTo>
                      <a:pt x="159" y="82"/>
                    </a:lnTo>
                    <a:lnTo>
                      <a:pt x="163" y="73"/>
                    </a:lnTo>
                    <a:lnTo>
                      <a:pt x="165" y="65"/>
                    </a:lnTo>
                    <a:lnTo>
                      <a:pt x="169" y="59"/>
                    </a:lnTo>
                    <a:lnTo>
                      <a:pt x="176" y="56"/>
                    </a:lnTo>
                    <a:lnTo>
                      <a:pt x="182" y="56"/>
                    </a:lnTo>
                    <a:lnTo>
                      <a:pt x="188" y="52"/>
                    </a:lnTo>
                    <a:lnTo>
                      <a:pt x="192" y="48"/>
                    </a:lnTo>
                    <a:lnTo>
                      <a:pt x="190" y="40"/>
                    </a:lnTo>
                    <a:lnTo>
                      <a:pt x="186" y="34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520" bIns="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5483880" y="3214440"/>
                <a:ext cx="34200" cy="34560"/>
              </a:xfrm>
              <a:custGeom>
                <a:avLst/>
                <a:gdLst/>
                <a:ahLst/>
                <a:rect l="l" t="t" r="r" b="b"/>
                <a:pathLst>
                  <a:path w="102" h="107">
                    <a:moveTo>
                      <a:pt x="96" y="58"/>
                    </a:moveTo>
                    <a:lnTo>
                      <a:pt x="91" y="48"/>
                    </a:lnTo>
                    <a:lnTo>
                      <a:pt x="87" y="40"/>
                    </a:lnTo>
                    <a:lnTo>
                      <a:pt x="83" y="29"/>
                    </a:lnTo>
                    <a:lnTo>
                      <a:pt x="81" y="13"/>
                    </a:lnTo>
                    <a:lnTo>
                      <a:pt x="79" y="0"/>
                    </a:lnTo>
                    <a:lnTo>
                      <a:pt x="75" y="2"/>
                    </a:lnTo>
                    <a:lnTo>
                      <a:pt x="68" y="2"/>
                    </a:lnTo>
                    <a:lnTo>
                      <a:pt x="60" y="6"/>
                    </a:lnTo>
                    <a:lnTo>
                      <a:pt x="56" y="10"/>
                    </a:lnTo>
                    <a:lnTo>
                      <a:pt x="52" y="11"/>
                    </a:lnTo>
                    <a:lnTo>
                      <a:pt x="48" y="13"/>
                    </a:lnTo>
                    <a:lnTo>
                      <a:pt x="43" y="15"/>
                    </a:lnTo>
                    <a:lnTo>
                      <a:pt x="35" y="15"/>
                    </a:lnTo>
                    <a:lnTo>
                      <a:pt x="27" y="13"/>
                    </a:lnTo>
                    <a:lnTo>
                      <a:pt x="20" y="10"/>
                    </a:lnTo>
                    <a:lnTo>
                      <a:pt x="14" y="10"/>
                    </a:lnTo>
                    <a:lnTo>
                      <a:pt x="12" y="10"/>
                    </a:lnTo>
                    <a:lnTo>
                      <a:pt x="8" y="8"/>
                    </a:lnTo>
                    <a:lnTo>
                      <a:pt x="6" y="6"/>
                    </a:lnTo>
                    <a:lnTo>
                      <a:pt x="2" y="10"/>
                    </a:lnTo>
                    <a:lnTo>
                      <a:pt x="6" y="15"/>
                    </a:lnTo>
                    <a:lnTo>
                      <a:pt x="8" y="19"/>
                    </a:lnTo>
                    <a:lnTo>
                      <a:pt x="6" y="25"/>
                    </a:lnTo>
                    <a:lnTo>
                      <a:pt x="2" y="31"/>
                    </a:lnTo>
                    <a:lnTo>
                      <a:pt x="0" y="38"/>
                    </a:lnTo>
                    <a:lnTo>
                      <a:pt x="0" y="48"/>
                    </a:lnTo>
                    <a:lnTo>
                      <a:pt x="2" y="58"/>
                    </a:lnTo>
                    <a:lnTo>
                      <a:pt x="2" y="59"/>
                    </a:lnTo>
                    <a:lnTo>
                      <a:pt x="6" y="63"/>
                    </a:lnTo>
                    <a:lnTo>
                      <a:pt x="10" y="67"/>
                    </a:lnTo>
                    <a:lnTo>
                      <a:pt x="12" y="61"/>
                    </a:lnTo>
                    <a:lnTo>
                      <a:pt x="18" y="59"/>
                    </a:lnTo>
                    <a:lnTo>
                      <a:pt x="25" y="61"/>
                    </a:lnTo>
                    <a:lnTo>
                      <a:pt x="31" y="67"/>
                    </a:lnTo>
                    <a:lnTo>
                      <a:pt x="35" y="69"/>
                    </a:lnTo>
                    <a:lnTo>
                      <a:pt x="37" y="69"/>
                    </a:lnTo>
                    <a:lnTo>
                      <a:pt x="39" y="73"/>
                    </a:lnTo>
                    <a:lnTo>
                      <a:pt x="43" y="75"/>
                    </a:lnTo>
                    <a:lnTo>
                      <a:pt x="45" y="71"/>
                    </a:lnTo>
                    <a:lnTo>
                      <a:pt x="50" y="73"/>
                    </a:lnTo>
                    <a:lnTo>
                      <a:pt x="56" y="75"/>
                    </a:lnTo>
                    <a:lnTo>
                      <a:pt x="56" y="81"/>
                    </a:lnTo>
                    <a:lnTo>
                      <a:pt x="56" y="84"/>
                    </a:lnTo>
                    <a:lnTo>
                      <a:pt x="56" y="84"/>
                    </a:lnTo>
                    <a:lnTo>
                      <a:pt x="58" y="88"/>
                    </a:lnTo>
                    <a:lnTo>
                      <a:pt x="62" y="88"/>
                    </a:lnTo>
                    <a:lnTo>
                      <a:pt x="66" y="90"/>
                    </a:lnTo>
                    <a:lnTo>
                      <a:pt x="71" y="96"/>
                    </a:lnTo>
                    <a:lnTo>
                      <a:pt x="73" y="98"/>
                    </a:lnTo>
                    <a:lnTo>
                      <a:pt x="79" y="107"/>
                    </a:lnTo>
                    <a:lnTo>
                      <a:pt x="83" y="104"/>
                    </a:lnTo>
                    <a:lnTo>
                      <a:pt x="85" y="98"/>
                    </a:lnTo>
                    <a:lnTo>
                      <a:pt x="87" y="90"/>
                    </a:lnTo>
                    <a:lnTo>
                      <a:pt x="91" y="84"/>
                    </a:lnTo>
                    <a:lnTo>
                      <a:pt x="94" y="81"/>
                    </a:lnTo>
                    <a:lnTo>
                      <a:pt x="100" y="77"/>
                    </a:lnTo>
                    <a:lnTo>
                      <a:pt x="102" y="75"/>
                    </a:lnTo>
                    <a:lnTo>
                      <a:pt x="100" y="65"/>
                    </a:lnTo>
                    <a:lnTo>
                      <a:pt x="96" y="58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42" name=""/>
            <p:cNvSpPr/>
            <p:nvPr/>
          </p:nvSpPr>
          <p:spPr>
            <a:xfrm>
              <a:off x="3237840" y="2803680"/>
              <a:ext cx="2637360" cy="913680"/>
            </a:xfrm>
            <a:custGeom>
              <a:avLst/>
              <a:gdLst/>
              <a:ahLst/>
              <a:rect l="l" t="t" r="r" b="b"/>
              <a:pathLst>
                <a:path w="2943" h="1031">
                  <a:moveTo>
                    <a:pt x="0" y="0"/>
                  </a:moveTo>
                  <a:lnTo>
                    <a:pt x="766" y="189"/>
                  </a:lnTo>
                  <a:lnTo>
                    <a:pt x="1005" y="249"/>
                  </a:lnTo>
                  <a:lnTo>
                    <a:pt x="1423" y="518"/>
                  </a:lnTo>
                  <a:lnTo>
                    <a:pt x="1546" y="558"/>
                  </a:lnTo>
                  <a:lnTo>
                    <a:pt x="2009" y="607"/>
                  </a:lnTo>
                  <a:lnTo>
                    <a:pt x="2094" y="643"/>
                  </a:lnTo>
                  <a:lnTo>
                    <a:pt x="2388" y="722"/>
                  </a:lnTo>
                  <a:lnTo>
                    <a:pt x="2562" y="797"/>
                  </a:lnTo>
                  <a:lnTo>
                    <a:pt x="2618" y="783"/>
                  </a:lnTo>
                  <a:lnTo>
                    <a:pt x="2684" y="803"/>
                  </a:lnTo>
                  <a:lnTo>
                    <a:pt x="2749" y="840"/>
                  </a:lnTo>
                  <a:lnTo>
                    <a:pt x="2789" y="861"/>
                  </a:lnTo>
                  <a:lnTo>
                    <a:pt x="2827" y="852"/>
                  </a:lnTo>
                  <a:lnTo>
                    <a:pt x="2882" y="881"/>
                  </a:lnTo>
                  <a:lnTo>
                    <a:pt x="2908" y="901"/>
                  </a:lnTo>
                  <a:lnTo>
                    <a:pt x="2931" y="953"/>
                  </a:lnTo>
                  <a:lnTo>
                    <a:pt x="2923" y="982"/>
                  </a:lnTo>
                  <a:lnTo>
                    <a:pt x="2943" y="1031"/>
                  </a:lnTo>
                </a:path>
              </a:pathLst>
            </a:custGeom>
            <a:noFill/>
            <a:ln w="6228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5877000" y="3717720"/>
              <a:ext cx="53640" cy="1184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4544640" y="3101040"/>
              <a:ext cx="61920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Campo Grande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5749560" y="3662640"/>
              <a:ext cx="47700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São Paulo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 flipV="1">
              <a:off x="5907600" y="3830760"/>
              <a:ext cx="14040" cy="15840"/>
            </a:xfrm>
            <a:prstGeom prst="line">
              <a:avLst/>
            </a:prstGeom>
            <a:ln w="507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 flipH="1" flipV="1">
              <a:off x="5362920" y="4557600"/>
              <a:ext cx="520560" cy="4122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4614840" y="3662640"/>
              <a:ext cx="860040" cy="3398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5733360" y="4682520"/>
              <a:ext cx="646920" cy="3027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SCGás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 flipV="1">
              <a:off x="5979600" y="1798200"/>
              <a:ext cx="734400" cy="2080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5217120" y="1820880"/>
              <a:ext cx="844200" cy="396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Bahiagás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 MMcm/d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5934240" y="1114200"/>
              <a:ext cx="846360" cy="394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Copergás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0,5 MMcm/d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37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5453640" y="5580720"/>
              <a:ext cx="537840" cy="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5353920" y="3281760"/>
              <a:ext cx="538920" cy="16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SÃO PAULO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5611680" y="4433040"/>
              <a:ext cx="544320" cy="149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Florianópolis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5579280" y="4471920"/>
              <a:ext cx="57240" cy="61920"/>
            </a:xfrm>
            <a:custGeom>
              <a:avLst/>
              <a:gdLst/>
              <a:ahLst/>
              <a:rect l="l" t="t" r="r" b="b"/>
              <a:pathLst>
                <a:path w="64" h="68">
                  <a:moveTo>
                    <a:pt x="59" y="15"/>
                  </a:moveTo>
                  <a:lnTo>
                    <a:pt x="56" y="10"/>
                  </a:lnTo>
                  <a:lnTo>
                    <a:pt x="49" y="5"/>
                  </a:lnTo>
                  <a:lnTo>
                    <a:pt x="44" y="3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1"/>
                  </a:lnTo>
                  <a:lnTo>
                    <a:pt x="20" y="3"/>
                  </a:lnTo>
                  <a:lnTo>
                    <a:pt x="15" y="5"/>
                  </a:lnTo>
                  <a:lnTo>
                    <a:pt x="9" y="10"/>
                  </a:lnTo>
                  <a:lnTo>
                    <a:pt x="5" y="15"/>
                  </a:lnTo>
                  <a:lnTo>
                    <a:pt x="2" y="20"/>
                  </a:lnTo>
                  <a:lnTo>
                    <a:pt x="2" y="25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2" y="48"/>
                  </a:lnTo>
                  <a:lnTo>
                    <a:pt x="5" y="53"/>
                  </a:lnTo>
                  <a:lnTo>
                    <a:pt x="10" y="58"/>
                  </a:lnTo>
                  <a:lnTo>
                    <a:pt x="15" y="63"/>
                  </a:lnTo>
                  <a:lnTo>
                    <a:pt x="20" y="65"/>
                  </a:lnTo>
                  <a:lnTo>
                    <a:pt x="24" y="67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41" y="67"/>
                  </a:lnTo>
                  <a:lnTo>
                    <a:pt x="44" y="65"/>
                  </a:lnTo>
                  <a:lnTo>
                    <a:pt x="49" y="63"/>
                  </a:lnTo>
                  <a:lnTo>
                    <a:pt x="56" y="58"/>
                  </a:lnTo>
                  <a:lnTo>
                    <a:pt x="59" y="53"/>
                  </a:lnTo>
                  <a:lnTo>
                    <a:pt x="63" y="48"/>
                  </a:lnTo>
                  <a:lnTo>
                    <a:pt x="64" y="43"/>
                  </a:lnTo>
                  <a:lnTo>
                    <a:pt x="64" y="36"/>
                  </a:lnTo>
                  <a:lnTo>
                    <a:pt x="64" y="31"/>
                  </a:lnTo>
                  <a:lnTo>
                    <a:pt x="64" y="25"/>
                  </a:lnTo>
                  <a:lnTo>
                    <a:pt x="63" y="20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5588280" y="4482720"/>
              <a:ext cx="55440" cy="56520"/>
            </a:xfrm>
            <a:custGeom>
              <a:avLst/>
              <a:gdLst/>
              <a:ahLst/>
              <a:rect l="l" t="t" r="r" b="b"/>
              <a:pathLst>
                <a:path w="63" h="65">
                  <a:moveTo>
                    <a:pt x="0" y="48"/>
                  </a:moveTo>
                  <a:lnTo>
                    <a:pt x="5" y="53"/>
                  </a:lnTo>
                  <a:lnTo>
                    <a:pt x="10" y="55"/>
                  </a:lnTo>
                  <a:lnTo>
                    <a:pt x="14" y="57"/>
                  </a:lnTo>
                  <a:lnTo>
                    <a:pt x="20" y="58"/>
                  </a:lnTo>
                  <a:lnTo>
                    <a:pt x="26" y="58"/>
                  </a:lnTo>
                  <a:lnTo>
                    <a:pt x="31" y="57"/>
                  </a:lnTo>
                  <a:lnTo>
                    <a:pt x="34" y="55"/>
                  </a:lnTo>
                  <a:lnTo>
                    <a:pt x="39" y="53"/>
                  </a:lnTo>
                  <a:lnTo>
                    <a:pt x="46" y="48"/>
                  </a:lnTo>
                  <a:lnTo>
                    <a:pt x="49" y="43"/>
                  </a:lnTo>
                  <a:lnTo>
                    <a:pt x="53" y="38"/>
                  </a:lnTo>
                  <a:lnTo>
                    <a:pt x="54" y="33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4" y="15"/>
                  </a:lnTo>
                  <a:lnTo>
                    <a:pt x="53" y="10"/>
                  </a:lnTo>
                  <a:lnTo>
                    <a:pt x="49" y="5"/>
                  </a:lnTo>
                  <a:lnTo>
                    <a:pt x="46" y="0"/>
                  </a:lnTo>
                  <a:lnTo>
                    <a:pt x="54" y="9"/>
                  </a:lnTo>
                  <a:lnTo>
                    <a:pt x="58" y="14"/>
                  </a:lnTo>
                  <a:lnTo>
                    <a:pt x="59" y="19"/>
                  </a:lnTo>
                  <a:lnTo>
                    <a:pt x="61" y="22"/>
                  </a:lnTo>
                  <a:lnTo>
                    <a:pt x="63" y="29"/>
                  </a:lnTo>
                  <a:lnTo>
                    <a:pt x="63" y="34"/>
                  </a:lnTo>
                  <a:lnTo>
                    <a:pt x="61" y="41"/>
                  </a:lnTo>
                  <a:lnTo>
                    <a:pt x="59" y="45"/>
                  </a:lnTo>
                  <a:lnTo>
                    <a:pt x="58" y="50"/>
                  </a:lnTo>
                  <a:lnTo>
                    <a:pt x="54" y="55"/>
                  </a:lnTo>
                  <a:lnTo>
                    <a:pt x="47" y="60"/>
                  </a:lnTo>
                  <a:lnTo>
                    <a:pt x="42" y="63"/>
                  </a:lnTo>
                  <a:lnTo>
                    <a:pt x="39" y="63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20" y="63"/>
                  </a:lnTo>
                  <a:lnTo>
                    <a:pt x="17" y="63"/>
                  </a:lnTo>
                  <a:lnTo>
                    <a:pt x="12" y="60"/>
                  </a:lnTo>
                  <a:lnTo>
                    <a:pt x="7" y="57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5900040" y="3783240"/>
              <a:ext cx="57600" cy="60120"/>
            </a:xfrm>
            <a:custGeom>
              <a:avLst/>
              <a:gdLst/>
              <a:ahLst/>
              <a:rect l="l" t="t" r="r" b="b"/>
              <a:pathLst>
                <a:path w="64" h="68">
                  <a:moveTo>
                    <a:pt x="59" y="15"/>
                  </a:moveTo>
                  <a:lnTo>
                    <a:pt x="56" y="10"/>
                  </a:lnTo>
                  <a:lnTo>
                    <a:pt x="49" y="5"/>
                  </a:lnTo>
                  <a:lnTo>
                    <a:pt x="44" y="3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1"/>
                  </a:lnTo>
                  <a:lnTo>
                    <a:pt x="20" y="3"/>
                  </a:lnTo>
                  <a:lnTo>
                    <a:pt x="15" y="5"/>
                  </a:lnTo>
                  <a:lnTo>
                    <a:pt x="9" y="10"/>
                  </a:lnTo>
                  <a:lnTo>
                    <a:pt x="5" y="15"/>
                  </a:lnTo>
                  <a:lnTo>
                    <a:pt x="2" y="20"/>
                  </a:lnTo>
                  <a:lnTo>
                    <a:pt x="2" y="25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2" y="48"/>
                  </a:lnTo>
                  <a:lnTo>
                    <a:pt x="5" y="53"/>
                  </a:lnTo>
                  <a:lnTo>
                    <a:pt x="10" y="58"/>
                  </a:lnTo>
                  <a:lnTo>
                    <a:pt x="15" y="63"/>
                  </a:lnTo>
                  <a:lnTo>
                    <a:pt x="20" y="65"/>
                  </a:lnTo>
                  <a:lnTo>
                    <a:pt x="24" y="67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41" y="67"/>
                  </a:lnTo>
                  <a:lnTo>
                    <a:pt x="44" y="65"/>
                  </a:lnTo>
                  <a:lnTo>
                    <a:pt x="49" y="63"/>
                  </a:lnTo>
                  <a:lnTo>
                    <a:pt x="56" y="58"/>
                  </a:lnTo>
                  <a:lnTo>
                    <a:pt x="59" y="53"/>
                  </a:lnTo>
                  <a:lnTo>
                    <a:pt x="62" y="48"/>
                  </a:lnTo>
                  <a:lnTo>
                    <a:pt x="64" y="43"/>
                  </a:lnTo>
                  <a:lnTo>
                    <a:pt x="64" y="36"/>
                  </a:lnTo>
                  <a:lnTo>
                    <a:pt x="64" y="31"/>
                  </a:lnTo>
                  <a:lnTo>
                    <a:pt x="64" y="25"/>
                  </a:lnTo>
                  <a:lnTo>
                    <a:pt x="62" y="20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5909040" y="3791880"/>
              <a:ext cx="55440" cy="58320"/>
            </a:xfrm>
            <a:custGeom>
              <a:avLst/>
              <a:gdLst/>
              <a:ahLst/>
              <a:rect l="l" t="t" r="r" b="b"/>
              <a:pathLst>
                <a:path w="63" h="65">
                  <a:moveTo>
                    <a:pt x="0" y="48"/>
                  </a:moveTo>
                  <a:lnTo>
                    <a:pt x="5" y="53"/>
                  </a:lnTo>
                  <a:lnTo>
                    <a:pt x="10" y="55"/>
                  </a:lnTo>
                  <a:lnTo>
                    <a:pt x="14" y="57"/>
                  </a:lnTo>
                  <a:lnTo>
                    <a:pt x="20" y="58"/>
                  </a:lnTo>
                  <a:lnTo>
                    <a:pt x="26" y="58"/>
                  </a:lnTo>
                  <a:lnTo>
                    <a:pt x="31" y="57"/>
                  </a:lnTo>
                  <a:lnTo>
                    <a:pt x="34" y="55"/>
                  </a:lnTo>
                  <a:lnTo>
                    <a:pt x="39" y="53"/>
                  </a:lnTo>
                  <a:lnTo>
                    <a:pt x="46" y="48"/>
                  </a:lnTo>
                  <a:lnTo>
                    <a:pt x="49" y="43"/>
                  </a:lnTo>
                  <a:lnTo>
                    <a:pt x="52" y="38"/>
                  </a:lnTo>
                  <a:lnTo>
                    <a:pt x="54" y="33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4" y="15"/>
                  </a:lnTo>
                  <a:lnTo>
                    <a:pt x="52" y="10"/>
                  </a:lnTo>
                  <a:lnTo>
                    <a:pt x="49" y="5"/>
                  </a:lnTo>
                  <a:lnTo>
                    <a:pt x="46" y="0"/>
                  </a:lnTo>
                  <a:lnTo>
                    <a:pt x="54" y="9"/>
                  </a:lnTo>
                  <a:lnTo>
                    <a:pt x="58" y="14"/>
                  </a:lnTo>
                  <a:lnTo>
                    <a:pt x="59" y="19"/>
                  </a:lnTo>
                  <a:lnTo>
                    <a:pt x="61" y="22"/>
                  </a:lnTo>
                  <a:lnTo>
                    <a:pt x="63" y="29"/>
                  </a:lnTo>
                  <a:lnTo>
                    <a:pt x="63" y="34"/>
                  </a:lnTo>
                  <a:lnTo>
                    <a:pt x="61" y="41"/>
                  </a:lnTo>
                  <a:lnTo>
                    <a:pt x="59" y="45"/>
                  </a:lnTo>
                  <a:lnTo>
                    <a:pt x="58" y="50"/>
                  </a:lnTo>
                  <a:lnTo>
                    <a:pt x="54" y="55"/>
                  </a:lnTo>
                  <a:lnTo>
                    <a:pt x="47" y="60"/>
                  </a:lnTo>
                  <a:lnTo>
                    <a:pt x="42" y="63"/>
                  </a:lnTo>
                  <a:lnTo>
                    <a:pt x="39" y="63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20" y="63"/>
                  </a:lnTo>
                  <a:lnTo>
                    <a:pt x="17" y="63"/>
                  </a:lnTo>
                  <a:lnTo>
                    <a:pt x="12" y="60"/>
                  </a:lnTo>
                  <a:lnTo>
                    <a:pt x="7" y="57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4614840" y="3241440"/>
              <a:ext cx="57240" cy="61560"/>
            </a:xfrm>
            <a:custGeom>
              <a:avLst/>
              <a:gdLst/>
              <a:ahLst/>
              <a:rect l="l" t="t" r="r" b="b"/>
              <a:pathLst>
                <a:path w="64" h="68">
                  <a:moveTo>
                    <a:pt x="59" y="15"/>
                  </a:moveTo>
                  <a:lnTo>
                    <a:pt x="56" y="10"/>
                  </a:lnTo>
                  <a:lnTo>
                    <a:pt x="49" y="5"/>
                  </a:lnTo>
                  <a:lnTo>
                    <a:pt x="44" y="3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1"/>
                  </a:lnTo>
                  <a:lnTo>
                    <a:pt x="20" y="3"/>
                  </a:lnTo>
                  <a:lnTo>
                    <a:pt x="15" y="5"/>
                  </a:lnTo>
                  <a:lnTo>
                    <a:pt x="9" y="10"/>
                  </a:lnTo>
                  <a:lnTo>
                    <a:pt x="5" y="15"/>
                  </a:lnTo>
                  <a:lnTo>
                    <a:pt x="2" y="20"/>
                  </a:lnTo>
                  <a:lnTo>
                    <a:pt x="2" y="25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2" y="47"/>
                  </a:lnTo>
                  <a:lnTo>
                    <a:pt x="5" y="53"/>
                  </a:lnTo>
                  <a:lnTo>
                    <a:pt x="10" y="58"/>
                  </a:lnTo>
                  <a:lnTo>
                    <a:pt x="15" y="63"/>
                  </a:lnTo>
                  <a:lnTo>
                    <a:pt x="20" y="65"/>
                  </a:lnTo>
                  <a:lnTo>
                    <a:pt x="24" y="66"/>
                  </a:lnTo>
                  <a:lnTo>
                    <a:pt x="30" y="68"/>
                  </a:lnTo>
                  <a:lnTo>
                    <a:pt x="36" y="68"/>
                  </a:lnTo>
                  <a:lnTo>
                    <a:pt x="41" y="66"/>
                  </a:lnTo>
                  <a:lnTo>
                    <a:pt x="44" y="65"/>
                  </a:lnTo>
                  <a:lnTo>
                    <a:pt x="49" y="63"/>
                  </a:lnTo>
                  <a:lnTo>
                    <a:pt x="56" y="58"/>
                  </a:lnTo>
                  <a:lnTo>
                    <a:pt x="59" y="53"/>
                  </a:lnTo>
                  <a:lnTo>
                    <a:pt x="62" y="47"/>
                  </a:lnTo>
                  <a:lnTo>
                    <a:pt x="64" y="42"/>
                  </a:lnTo>
                  <a:lnTo>
                    <a:pt x="64" y="36"/>
                  </a:lnTo>
                  <a:lnTo>
                    <a:pt x="64" y="30"/>
                  </a:lnTo>
                  <a:lnTo>
                    <a:pt x="64" y="25"/>
                  </a:lnTo>
                  <a:lnTo>
                    <a:pt x="62" y="20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4618080" y="3250080"/>
              <a:ext cx="55440" cy="57960"/>
            </a:xfrm>
            <a:custGeom>
              <a:avLst/>
              <a:gdLst/>
              <a:ahLst/>
              <a:rect l="l" t="t" r="r" b="b"/>
              <a:pathLst>
                <a:path w="63" h="65">
                  <a:moveTo>
                    <a:pt x="0" y="48"/>
                  </a:moveTo>
                  <a:lnTo>
                    <a:pt x="5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0" y="58"/>
                  </a:lnTo>
                  <a:lnTo>
                    <a:pt x="26" y="58"/>
                  </a:lnTo>
                  <a:lnTo>
                    <a:pt x="31" y="56"/>
                  </a:lnTo>
                  <a:lnTo>
                    <a:pt x="34" y="55"/>
                  </a:lnTo>
                  <a:lnTo>
                    <a:pt x="39" y="53"/>
                  </a:lnTo>
                  <a:lnTo>
                    <a:pt x="46" y="48"/>
                  </a:lnTo>
                  <a:lnTo>
                    <a:pt x="49" y="43"/>
                  </a:lnTo>
                  <a:lnTo>
                    <a:pt x="52" y="37"/>
                  </a:lnTo>
                  <a:lnTo>
                    <a:pt x="54" y="32"/>
                  </a:lnTo>
                  <a:lnTo>
                    <a:pt x="54" y="26"/>
                  </a:lnTo>
                  <a:lnTo>
                    <a:pt x="54" y="20"/>
                  </a:lnTo>
                  <a:lnTo>
                    <a:pt x="54" y="15"/>
                  </a:lnTo>
                  <a:lnTo>
                    <a:pt x="52" y="10"/>
                  </a:lnTo>
                  <a:lnTo>
                    <a:pt x="49" y="5"/>
                  </a:lnTo>
                  <a:lnTo>
                    <a:pt x="46" y="0"/>
                  </a:lnTo>
                  <a:lnTo>
                    <a:pt x="54" y="8"/>
                  </a:lnTo>
                  <a:lnTo>
                    <a:pt x="58" y="14"/>
                  </a:lnTo>
                  <a:lnTo>
                    <a:pt x="59" y="19"/>
                  </a:lnTo>
                  <a:lnTo>
                    <a:pt x="61" y="22"/>
                  </a:lnTo>
                  <a:lnTo>
                    <a:pt x="63" y="29"/>
                  </a:lnTo>
                  <a:lnTo>
                    <a:pt x="63" y="34"/>
                  </a:lnTo>
                  <a:lnTo>
                    <a:pt x="61" y="41"/>
                  </a:lnTo>
                  <a:lnTo>
                    <a:pt x="59" y="44"/>
                  </a:lnTo>
                  <a:lnTo>
                    <a:pt x="58" y="49"/>
                  </a:lnTo>
                  <a:lnTo>
                    <a:pt x="54" y="55"/>
                  </a:lnTo>
                  <a:lnTo>
                    <a:pt x="47" y="60"/>
                  </a:lnTo>
                  <a:lnTo>
                    <a:pt x="42" y="63"/>
                  </a:lnTo>
                  <a:lnTo>
                    <a:pt x="39" y="63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20" y="63"/>
                  </a:lnTo>
                  <a:lnTo>
                    <a:pt x="17" y="63"/>
                  </a:lnTo>
                  <a:lnTo>
                    <a:pt x="12" y="60"/>
                  </a:lnTo>
                  <a:lnTo>
                    <a:pt x="7" y="5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 flipH="1" flipV="1">
              <a:off x="3841920" y="2934720"/>
              <a:ext cx="256320" cy="8125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3409920" y="3492720"/>
              <a:ext cx="1290600" cy="302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Bolivia-Brazil Pipeline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3,000 km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4369320" y="2387520"/>
              <a:ext cx="57240" cy="61560"/>
            </a:xfrm>
            <a:custGeom>
              <a:avLst/>
              <a:gdLst/>
              <a:ahLst/>
              <a:rect l="l" t="t" r="r" b="b"/>
              <a:pathLst>
                <a:path w="64" h="68">
                  <a:moveTo>
                    <a:pt x="59" y="15"/>
                  </a:moveTo>
                  <a:lnTo>
                    <a:pt x="55" y="10"/>
                  </a:lnTo>
                  <a:lnTo>
                    <a:pt x="49" y="5"/>
                  </a:lnTo>
                  <a:lnTo>
                    <a:pt x="44" y="3"/>
                  </a:lnTo>
                  <a:lnTo>
                    <a:pt x="40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20" y="3"/>
                  </a:lnTo>
                  <a:lnTo>
                    <a:pt x="15" y="5"/>
                  </a:lnTo>
                  <a:lnTo>
                    <a:pt x="8" y="10"/>
                  </a:lnTo>
                  <a:lnTo>
                    <a:pt x="5" y="15"/>
                  </a:lnTo>
                  <a:lnTo>
                    <a:pt x="2" y="20"/>
                  </a:lnTo>
                  <a:lnTo>
                    <a:pt x="2" y="26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2" y="48"/>
                  </a:lnTo>
                  <a:lnTo>
                    <a:pt x="5" y="53"/>
                  </a:lnTo>
                  <a:lnTo>
                    <a:pt x="10" y="58"/>
                  </a:lnTo>
                  <a:lnTo>
                    <a:pt x="15" y="63"/>
                  </a:lnTo>
                  <a:lnTo>
                    <a:pt x="20" y="65"/>
                  </a:lnTo>
                  <a:lnTo>
                    <a:pt x="23" y="67"/>
                  </a:lnTo>
                  <a:lnTo>
                    <a:pt x="30" y="68"/>
                  </a:lnTo>
                  <a:lnTo>
                    <a:pt x="35" y="68"/>
                  </a:lnTo>
                  <a:lnTo>
                    <a:pt x="40" y="67"/>
                  </a:lnTo>
                  <a:lnTo>
                    <a:pt x="44" y="65"/>
                  </a:lnTo>
                  <a:lnTo>
                    <a:pt x="49" y="63"/>
                  </a:lnTo>
                  <a:lnTo>
                    <a:pt x="55" y="58"/>
                  </a:lnTo>
                  <a:lnTo>
                    <a:pt x="59" y="53"/>
                  </a:lnTo>
                  <a:lnTo>
                    <a:pt x="62" y="48"/>
                  </a:lnTo>
                  <a:lnTo>
                    <a:pt x="64" y="43"/>
                  </a:lnTo>
                  <a:lnTo>
                    <a:pt x="64" y="36"/>
                  </a:lnTo>
                  <a:lnTo>
                    <a:pt x="64" y="31"/>
                  </a:lnTo>
                  <a:lnTo>
                    <a:pt x="64" y="26"/>
                  </a:lnTo>
                  <a:lnTo>
                    <a:pt x="62" y="20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4378320" y="2398320"/>
              <a:ext cx="57240" cy="56520"/>
            </a:xfrm>
            <a:custGeom>
              <a:avLst/>
              <a:gdLst/>
              <a:ahLst/>
              <a:rect l="l" t="t" r="r" b="b"/>
              <a:pathLst>
                <a:path w="62" h="65">
                  <a:moveTo>
                    <a:pt x="0" y="48"/>
                  </a:moveTo>
                  <a:lnTo>
                    <a:pt x="5" y="53"/>
                  </a:lnTo>
                  <a:lnTo>
                    <a:pt x="10" y="55"/>
                  </a:lnTo>
                  <a:lnTo>
                    <a:pt x="13" y="57"/>
                  </a:lnTo>
                  <a:lnTo>
                    <a:pt x="20" y="58"/>
                  </a:lnTo>
                  <a:lnTo>
                    <a:pt x="25" y="58"/>
                  </a:lnTo>
                  <a:lnTo>
                    <a:pt x="30" y="57"/>
                  </a:lnTo>
                  <a:lnTo>
                    <a:pt x="34" y="55"/>
                  </a:lnTo>
                  <a:lnTo>
                    <a:pt x="39" y="53"/>
                  </a:lnTo>
                  <a:lnTo>
                    <a:pt x="45" y="48"/>
                  </a:lnTo>
                  <a:lnTo>
                    <a:pt x="49" y="43"/>
                  </a:lnTo>
                  <a:lnTo>
                    <a:pt x="52" y="38"/>
                  </a:lnTo>
                  <a:lnTo>
                    <a:pt x="54" y="33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4" y="16"/>
                  </a:lnTo>
                  <a:lnTo>
                    <a:pt x="52" y="10"/>
                  </a:lnTo>
                  <a:lnTo>
                    <a:pt x="49" y="5"/>
                  </a:lnTo>
                  <a:lnTo>
                    <a:pt x="45" y="0"/>
                  </a:lnTo>
                  <a:lnTo>
                    <a:pt x="54" y="9"/>
                  </a:lnTo>
                  <a:lnTo>
                    <a:pt x="57" y="14"/>
                  </a:lnTo>
                  <a:lnTo>
                    <a:pt x="59" y="19"/>
                  </a:lnTo>
                  <a:lnTo>
                    <a:pt x="61" y="22"/>
                  </a:lnTo>
                  <a:lnTo>
                    <a:pt x="62" y="29"/>
                  </a:lnTo>
                  <a:lnTo>
                    <a:pt x="62" y="34"/>
                  </a:lnTo>
                  <a:lnTo>
                    <a:pt x="61" y="41"/>
                  </a:lnTo>
                  <a:lnTo>
                    <a:pt x="59" y="45"/>
                  </a:lnTo>
                  <a:lnTo>
                    <a:pt x="57" y="50"/>
                  </a:lnTo>
                  <a:lnTo>
                    <a:pt x="54" y="55"/>
                  </a:lnTo>
                  <a:lnTo>
                    <a:pt x="47" y="60"/>
                  </a:lnTo>
                  <a:lnTo>
                    <a:pt x="42" y="64"/>
                  </a:lnTo>
                  <a:lnTo>
                    <a:pt x="39" y="64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20" y="64"/>
                  </a:lnTo>
                  <a:lnTo>
                    <a:pt x="17" y="64"/>
                  </a:lnTo>
                  <a:lnTo>
                    <a:pt x="12" y="60"/>
                  </a:lnTo>
                  <a:lnTo>
                    <a:pt x="7" y="57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3151440" y="2727720"/>
              <a:ext cx="86040" cy="84600"/>
            </a:xfrm>
            <a:prstGeom prst="ellipse">
              <a:avLst/>
            </a:prstGeom>
            <a:solidFill>
              <a:srgbClr val="ff0303"/>
            </a:solidFill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3320" bIns="13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5473440" y="4107240"/>
              <a:ext cx="57240" cy="60120"/>
            </a:xfrm>
            <a:custGeom>
              <a:avLst/>
              <a:gdLst/>
              <a:ahLst/>
              <a:rect l="l" t="t" r="r" b="b"/>
              <a:pathLst>
                <a:path w="64" h="69">
                  <a:moveTo>
                    <a:pt x="59" y="16"/>
                  </a:moveTo>
                  <a:lnTo>
                    <a:pt x="56" y="10"/>
                  </a:lnTo>
                  <a:lnTo>
                    <a:pt x="49" y="5"/>
                  </a:lnTo>
                  <a:lnTo>
                    <a:pt x="44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1" y="0"/>
                  </a:lnTo>
                  <a:lnTo>
                    <a:pt x="24" y="2"/>
                  </a:lnTo>
                  <a:lnTo>
                    <a:pt x="20" y="4"/>
                  </a:lnTo>
                  <a:lnTo>
                    <a:pt x="15" y="5"/>
                  </a:lnTo>
                  <a:lnTo>
                    <a:pt x="9" y="10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2" y="26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2" y="48"/>
                  </a:lnTo>
                  <a:lnTo>
                    <a:pt x="5" y="53"/>
                  </a:lnTo>
                  <a:lnTo>
                    <a:pt x="10" y="58"/>
                  </a:lnTo>
                  <a:lnTo>
                    <a:pt x="15" y="63"/>
                  </a:lnTo>
                  <a:lnTo>
                    <a:pt x="20" y="65"/>
                  </a:lnTo>
                  <a:lnTo>
                    <a:pt x="24" y="67"/>
                  </a:lnTo>
                  <a:lnTo>
                    <a:pt x="31" y="69"/>
                  </a:lnTo>
                  <a:lnTo>
                    <a:pt x="36" y="69"/>
                  </a:lnTo>
                  <a:lnTo>
                    <a:pt x="41" y="67"/>
                  </a:lnTo>
                  <a:lnTo>
                    <a:pt x="44" y="65"/>
                  </a:lnTo>
                  <a:lnTo>
                    <a:pt x="49" y="63"/>
                  </a:lnTo>
                  <a:lnTo>
                    <a:pt x="56" y="58"/>
                  </a:lnTo>
                  <a:lnTo>
                    <a:pt x="59" y="53"/>
                  </a:lnTo>
                  <a:lnTo>
                    <a:pt x="63" y="48"/>
                  </a:lnTo>
                  <a:lnTo>
                    <a:pt x="64" y="43"/>
                  </a:lnTo>
                  <a:lnTo>
                    <a:pt x="64" y="36"/>
                  </a:lnTo>
                  <a:lnTo>
                    <a:pt x="64" y="31"/>
                  </a:lnTo>
                  <a:lnTo>
                    <a:pt x="64" y="26"/>
                  </a:lnTo>
                  <a:lnTo>
                    <a:pt x="63" y="21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5482440" y="4115880"/>
              <a:ext cx="55440" cy="57960"/>
            </a:xfrm>
            <a:custGeom>
              <a:avLst/>
              <a:gdLst/>
              <a:ahLst/>
              <a:rect l="l" t="t" r="r" b="b"/>
              <a:pathLst>
                <a:path w="63" h="65">
                  <a:moveTo>
                    <a:pt x="0" y="48"/>
                  </a:moveTo>
                  <a:lnTo>
                    <a:pt x="5" y="53"/>
                  </a:lnTo>
                  <a:lnTo>
                    <a:pt x="10" y="55"/>
                  </a:lnTo>
                  <a:lnTo>
                    <a:pt x="14" y="57"/>
                  </a:lnTo>
                  <a:lnTo>
                    <a:pt x="21" y="59"/>
                  </a:lnTo>
                  <a:lnTo>
                    <a:pt x="26" y="59"/>
                  </a:lnTo>
                  <a:lnTo>
                    <a:pt x="31" y="57"/>
                  </a:lnTo>
                  <a:lnTo>
                    <a:pt x="34" y="55"/>
                  </a:lnTo>
                  <a:lnTo>
                    <a:pt x="39" y="53"/>
                  </a:lnTo>
                  <a:lnTo>
                    <a:pt x="46" y="48"/>
                  </a:lnTo>
                  <a:lnTo>
                    <a:pt x="49" y="43"/>
                  </a:lnTo>
                  <a:lnTo>
                    <a:pt x="53" y="38"/>
                  </a:lnTo>
                  <a:lnTo>
                    <a:pt x="54" y="33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4" y="16"/>
                  </a:lnTo>
                  <a:lnTo>
                    <a:pt x="53" y="11"/>
                  </a:lnTo>
                  <a:lnTo>
                    <a:pt x="49" y="6"/>
                  </a:lnTo>
                  <a:lnTo>
                    <a:pt x="46" y="0"/>
                  </a:lnTo>
                  <a:lnTo>
                    <a:pt x="54" y="9"/>
                  </a:lnTo>
                  <a:lnTo>
                    <a:pt x="58" y="14"/>
                  </a:lnTo>
                  <a:lnTo>
                    <a:pt x="59" y="19"/>
                  </a:lnTo>
                  <a:lnTo>
                    <a:pt x="61" y="23"/>
                  </a:lnTo>
                  <a:lnTo>
                    <a:pt x="63" y="30"/>
                  </a:lnTo>
                  <a:lnTo>
                    <a:pt x="63" y="35"/>
                  </a:lnTo>
                  <a:lnTo>
                    <a:pt x="61" y="42"/>
                  </a:lnTo>
                  <a:lnTo>
                    <a:pt x="59" y="45"/>
                  </a:lnTo>
                  <a:lnTo>
                    <a:pt x="58" y="50"/>
                  </a:lnTo>
                  <a:lnTo>
                    <a:pt x="54" y="55"/>
                  </a:lnTo>
                  <a:lnTo>
                    <a:pt x="47" y="60"/>
                  </a:lnTo>
                  <a:lnTo>
                    <a:pt x="42" y="64"/>
                  </a:lnTo>
                  <a:lnTo>
                    <a:pt x="39" y="64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21" y="64"/>
                  </a:lnTo>
                  <a:lnTo>
                    <a:pt x="17" y="64"/>
                  </a:lnTo>
                  <a:lnTo>
                    <a:pt x="12" y="60"/>
                  </a:lnTo>
                  <a:lnTo>
                    <a:pt x="7" y="57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5473440" y="4107240"/>
              <a:ext cx="57240" cy="60120"/>
            </a:xfrm>
            <a:custGeom>
              <a:avLst/>
              <a:gdLst/>
              <a:ahLst/>
              <a:rect l="l" t="t" r="r" b="b"/>
              <a:pathLst>
                <a:path w="64" h="69">
                  <a:moveTo>
                    <a:pt x="59" y="16"/>
                  </a:moveTo>
                  <a:lnTo>
                    <a:pt x="56" y="10"/>
                  </a:lnTo>
                  <a:lnTo>
                    <a:pt x="49" y="5"/>
                  </a:lnTo>
                  <a:lnTo>
                    <a:pt x="44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1" y="0"/>
                  </a:lnTo>
                  <a:lnTo>
                    <a:pt x="24" y="2"/>
                  </a:lnTo>
                  <a:lnTo>
                    <a:pt x="20" y="4"/>
                  </a:lnTo>
                  <a:lnTo>
                    <a:pt x="15" y="5"/>
                  </a:lnTo>
                  <a:lnTo>
                    <a:pt x="9" y="10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2" y="26"/>
                  </a:lnTo>
                  <a:lnTo>
                    <a:pt x="0" y="31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2" y="48"/>
                  </a:lnTo>
                  <a:lnTo>
                    <a:pt x="5" y="53"/>
                  </a:lnTo>
                  <a:lnTo>
                    <a:pt x="10" y="58"/>
                  </a:lnTo>
                  <a:lnTo>
                    <a:pt x="15" y="63"/>
                  </a:lnTo>
                  <a:lnTo>
                    <a:pt x="20" y="65"/>
                  </a:lnTo>
                  <a:lnTo>
                    <a:pt x="24" y="67"/>
                  </a:lnTo>
                  <a:lnTo>
                    <a:pt x="31" y="69"/>
                  </a:lnTo>
                  <a:lnTo>
                    <a:pt x="36" y="69"/>
                  </a:lnTo>
                  <a:lnTo>
                    <a:pt x="41" y="67"/>
                  </a:lnTo>
                  <a:lnTo>
                    <a:pt x="44" y="65"/>
                  </a:lnTo>
                  <a:lnTo>
                    <a:pt x="49" y="63"/>
                  </a:lnTo>
                  <a:lnTo>
                    <a:pt x="56" y="58"/>
                  </a:lnTo>
                  <a:lnTo>
                    <a:pt x="59" y="53"/>
                  </a:lnTo>
                  <a:lnTo>
                    <a:pt x="63" y="48"/>
                  </a:lnTo>
                  <a:lnTo>
                    <a:pt x="64" y="43"/>
                  </a:lnTo>
                  <a:lnTo>
                    <a:pt x="64" y="36"/>
                  </a:lnTo>
                  <a:lnTo>
                    <a:pt x="64" y="31"/>
                  </a:lnTo>
                  <a:lnTo>
                    <a:pt x="64" y="26"/>
                  </a:lnTo>
                  <a:lnTo>
                    <a:pt x="63" y="21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5482440" y="4115880"/>
              <a:ext cx="55440" cy="57960"/>
            </a:xfrm>
            <a:custGeom>
              <a:avLst/>
              <a:gdLst/>
              <a:ahLst/>
              <a:rect l="l" t="t" r="r" b="b"/>
              <a:pathLst>
                <a:path w="63" h="65">
                  <a:moveTo>
                    <a:pt x="0" y="48"/>
                  </a:moveTo>
                  <a:lnTo>
                    <a:pt x="5" y="53"/>
                  </a:lnTo>
                  <a:lnTo>
                    <a:pt x="10" y="55"/>
                  </a:lnTo>
                  <a:lnTo>
                    <a:pt x="14" y="57"/>
                  </a:lnTo>
                  <a:lnTo>
                    <a:pt x="21" y="59"/>
                  </a:lnTo>
                  <a:lnTo>
                    <a:pt x="26" y="59"/>
                  </a:lnTo>
                  <a:lnTo>
                    <a:pt x="31" y="57"/>
                  </a:lnTo>
                  <a:lnTo>
                    <a:pt x="34" y="55"/>
                  </a:lnTo>
                  <a:lnTo>
                    <a:pt x="39" y="53"/>
                  </a:lnTo>
                  <a:lnTo>
                    <a:pt x="46" y="48"/>
                  </a:lnTo>
                  <a:lnTo>
                    <a:pt x="49" y="43"/>
                  </a:lnTo>
                  <a:lnTo>
                    <a:pt x="53" y="38"/>
                  </a:lnTo>
                  <a:lnTo>
                    <a:pt x="54" y="33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4" y="16"/>
                  </a:lnTo>
                  <a:lnTo>
                    <a:pt x="53" y="11"/>
                  </a:lnTo>
                  <a:lnTo>
                    <a:pt x="49" y="6"/>
                  </a:lnTo>
                  <a:lnTo>
                    <a:pt x="46" y="0"/>
                  </a:lnTo>
                  <a:lnTo>
                    <a:pt x="54" y="9"/>
                  </a:lnTo>
                  <a:lnTo>
                    <a:pt x="58" y="14"/>
                  </a:lnTo>
                  <a:lnTo>
                    <a:pt x="59" y="19"/>
                  </a:lnTo>
                  <a:lnTo>
                    <a:pt x="61" y="23"/>
                  </a:lnTo>
                  <a:lnTo>
                    <a:pt x="63" y="30"/>
                  </a:lnTo>
                  <a:lnTo>
                    <a:pt x="63" y="35"/>
                  </a:lnTo>
                  <a:lnTo>
                    <a:pt x="61" y="42"/>
                  </a:lnTo>
                  <a:lnTo>
                    <a:pt x="59" y="45"/>
                  </a:lnTo>
                  <a:lnTo>
                    <a:pt x="58" y="50"/>
                  </a:lnTo>
                  <a:lnTo>
                    <a:pt x="54" y="55"/>
                  </a:lnTo>
                  <a:lnTo>
                    <a:pt x="47" y="60"/>
                  </a:lnTo>
                  <a:lnTo>
                    <a:pt x="42" y="64"/>
                  </a:lnTo>
                  <a:lnTo>
                    <a:pt x="39" y="64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21" y="64"/>
                  </a:lnTo>
                  <a:lnTo>
                    <a:pt x="17" y="64"/>
                  </a:lnTo>
                  <a:lnTo>
                    <a:pt x="12" y="60"/>
                  </a:lnTo>
                  <a:lnTo>
                    <a:pt x="7" y="57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 flipH="1" flipV="1">
              <a:off x="5398200" y="3235320"/>
              <a:ext cx="1560240" cy="10368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6613920" y="4101840"/>
              <a:ext cx="1306440" cy="4086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3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990000"/>
                  </a:solidFill>
                  <a:effectLst/>
                  <a:uFillTx/>
                  <a:latin typeface="Arial"/>
                </a:rPr>
                <a:t>Elektro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 Million  consumers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10.500 GWh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73" name="ENE_C_WHI" descr=""/>
          <p:cNvPicPr/>
          <p:nvPr/>
        </p:nvPicPr>
        <p:blipFill>
          <a:blip r:embed="rId6"/>
          <a:stretch/>
        </p:blipFill>
        <p:spPr>
          <a:xfrm>
            <a:off x="8229600" y="0"/>
            <a:ext cx="914400" cy="888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4" name=""/>
          <p:cNvSpPr/>
          <p:nvPr/>
        </p:nvSpPr>
        <p:spPr>
          <a:xfrm>
            <a:off x="0" y="0"/>
            <a:ext cx="960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South American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5" name=""/>
          <p:cNvGrpSpPr/>
          <p:nvPr/>
        </p:nvGrpSpPr>
        <p:grpSpPr>
          <a:xfrm>
            <a:off x="152280" y="3809880"/>
            <a:ext cx="1131480" cy="1608120"/>
            <a:chOff x="152280" y="3809880"/>
            <a:chExt cx="1131480" cy="1608120"/>
          </a:xfrm>
        </p:grpSpPr>
        <p:grpSp>
          <p:nvGrpSpPr>
            <p:cNvPr id="576" name=""/>
            <p:cNvGrpSpPr/>
            <p:nvPr/>
          </p:nvGrpSpPr>
          <p:grpSpPr>
            <a:xfrm>
              <a:off x="152280" y="3809880"/>
              <a:ext cx="1131480" cy="1608120"/>
              <a:chOff x="152280" y="3809880"/>
              <a:chExt cx="1131480" cy="1608120"/>
            </a:xfrm>
          </p:grpSpPr>
          <p:sp>
            <p:nvSpPr>
              <p:cNvPr id="577" name=""/>
              <p:cNvSpPr/>
              <p:nvPr/>
            </p:nvSpPr>
            <p:spPr>
              <a:xfrm>
                <a:off x="266400" y="4066920"/>
                <a:ext cx="126720" cy="155520"/>
              </a:xfrm>
              <a:custGeom>
                <a:avLst/>
                <a:gdLst/>
                <a:ahLst/>
                <a:rect l="l" t="t" r="r" b="b"/>
                <a:pathLst>
                  <a:path w="80" h="98">
                    <a:moveTo>
                      <a:pt x="6" y="73"/>
                    </a:moveTo>
                    <a:lnTo>
                      <a:pt x="12" y="73"/>
                    </a:lnTo>
                    <a:lnTo>
                      <a:pt x="12" y="67"/>
                    </a:lnTo>
                    <a:lnTo>
                      <a:pt x="12" y="61"/>
                    </a:lnTo>
                    <a:lnTo>
                      <a:pt x="12" y="55"/>
                    </a:lnTo>
                    <a:lnTo>
                      <a:pt x="12" y="61"/>
                    </a:lnTo>
                    <a:lnTo>
                      <a:pt x="6" y="61"/>
                    </a:lnTo>
                    <a:lnTo>
                      <a:pt x="0" y="61"/>
                    </a:lnTo>
                    <a:lnTo>
                      <a:pt x="0" y="55"/>
                    </a:lnTo>
                    <a:lnTo>
                      <a:pt x="0" y="49"/>
                    </a:lnTo>
                    <a:lnTo>
                      <a:pt x="0" y="43"/>
                    </a:lnTo>
                    <a:lnTo>
                      <a:pt x="0" y="37"/>
                    </a:lnTo>
                    <a:lnTo>
                      <a:pt x="6" y="31"/>
                    </a:lnTo>
                    <a:lnTo>
                      <a:pt x="6" y="25"/>
                    </a:lnTo>
                    <a:lnTo>
                      <a:pt x="12" y="25"/>
                    </a:lnTo>
                    <a:lnTo>
                      <a:pt x="12" y="19"/>
                    </a:lnTo>
                    <a:lnTo>
                      <a:pt x="12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8" y="6"/>
                    </a:lnTo>
                    <a:lnTo>
                      <a:pt x="24" y="6"/>
                    </a:lnTo>
                    <a:lnTo>
                      <a:pt x="24" y="0"/>
                    </a:lnTo>
                    <a:lnTo>
                      <a:pt x="37" y="6"/>
                    </a:lnTo>
                    <a:lnTo>
                      <a:pt x="43" y="12"/>
                    </a:lnTo>
                    <a:lnTo>
                      <a:pt x="49" y="19"/>
                    </a:lnTo>
                    <a:lnTo>
                      <a:pt x="55" y="19"/>
                    </a:lnTo>
                    <a:lnTo>
                      <a:pt x="61" y="19"/>
                    </a:lnTo>
                    <a:lnTo>
                      <a:pt x="67" y="19"/>
                    </a:lnTo>
                    <a:lnTo>
                      <a:pt x="73" y="25"/>
                    </a:lnTo>
                    <a:lnTo>
                      <a:pt x="73" y="31"/>
                    </a:lnTo>
                    <a:lnTo>
                      <a:pt x="79" y="37"/>
                    </a:lnTo>
                    <a:lnTo>
                      <a:pt x="73" y="37"/>
                    </a:lnTo>
                    <a:lnTo>
                      <a:pt x="73" y="49"/>
                    </a:lnTo>
                    <a:lnTo>
                      <a:pt x="67" y="55"/>
                    </a:lnTo>
                    <a:lnTo>
                      <a:pt x="55" y="61"/>
                    </a:lnTo>
                    <a:lnTo>
                      <a:pt x="49" y="67"/>
                    </a:lnTo>
                    <a:lnTo>
                      <a:pt x="43" y="67"/>
                    </a:lnTo>
                    <a:lnTo>
                      <a:pt x="37" y="73"/>
                    </a:lnTo>
                    <a:lnTo>
                      <a:pt x="31" y="79"/>
                    </a:lnTo>
                    <a:lnTo>
                      <a:pt x="24" y="97"/>
                    </a:lnTo>
                    <a:lnTo>
                      <a:pt x="18" y="97"/>
                    </a:lnTo>
                    <a:lnTo>
                      <a:pt x="18" y="91"/>
                    </a:lnTo>
                    <a:lnTo>
                      <a:pt x="12" y="91"/>
                    </a:lnTo>
                    <a:lnTo>
                      <a:pt x="6" y="91"/>
                    </a:lnTo>
                    <a:lnTo>
                      <a:pt x="6" y="85"/>
                    </a:lnTo>
                    <a:lnTo>
                      <a:pt x="6" y="79"/>
                    </a:lnTo>
                    <a:lnTo>
                      <a:pt x="6" y="73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304560" y="3809880"/>
                <a:ext cx="259920" cy="393480"/>
              </a:xfrm>
              <a:custGeom>
                <a:avLst/>
                <a:gdLst/>
                <a:ahLst/>
                <a:rect l="l" t="t" r="r" b="b"/>
                <a:pathLst>
                  <a:path w="164" h="248">
                    <a:moveTo>
                      <a:pt x="25" y="54"/>
                    </a:moveTo>
                    <a:lnTo>
                      <a:pt x="25" y="60"/>
                    </a:lnTo>
                    <a:lnTo>
                      <a:pt x="25" y="66"/>
                    </a:lnTo>
                    <a:lnTo>
                      <a:pt x="25" y="72"/>
                    </a:lnTo>
                    <a:lnTo>
                      <a:pt x="19" y="72"/>
                    </a:lnTo>
                    <a:lnTo>
                      <a:pt x="19" y="78"/>
                    </a:lnTo>
                    <a:lnTo>
                      <a:pt x="25" y="84"/>
                    </a:lnTo>
                    <a:lnTo>
                      <a:pt x="25" y="90"/>
                    </a:lnTo>
                    <a:lnTo>
                      <a:pt x="25" y="96"/>
                    </a:lnTo>
                    <a:lnTo>
                      <a:pt x="25" y="102"/>
                    </a:lnTo>
                    <a:lnTo>
                      <a:pt x="25" y="108"/>
                    </a:lnTo>
                    <a:lnTo>
                      <a:pt x="25" y="114"/>
                    </a:lnTo>
                    <a:lnTo>
                      <a:pt x="25" y="120"/>
                    </a:lnTo>
                    <a:lnTo>
                      <a:pt x="25" y="126"/>
                    </a:lnTo>
                    <a:lnTo>
                      <a:pt x="25" y="132"/>
                    </a:lnTo>
                    <a:lnTo>
                      <a:pt x="19" y="144"/>
                    </a:lnTo>
                    <a:lnTo>
                      <a:pt x="13" y="150"/>
                    </a:lnTo>
                    <a:lnTo>
                      <a:pt x="7" y="150"/>
                    </a:lnTo>
                    <a:lnTo>
                      <a:pt x="7" y="156"/>
                    </a:lnTo>
                    <a:lnTo>
                      <a:pt x="0" y="156"/>
                    </a:lnTo>
                    <a:lnTo>
                      <a:pt x="0" y="162"/>
                    </a:lnTo>
                    <a:lnTo>
                      <a:pt x="13" y="168"/>
                    </a:lnTo>
                    <a:lnTo>
                      <a:pt x="19" y="174"/>
                    </a:lnTo>
                    <a:lnTo>
                      <a:pt x="25" y="181"/>
                    </a:lnTo>
                    <a:lnTo>
                      <a:pt x="31" y="181"/>
                    </a:lnTo>
                    <a:lnTo>
                      <a:pt x="37" y="181"/>
                    </a:lnTo>
                    <a:lnTo>
                      <a:pt x="43" y="181"/>
                    </a:lnTo>
                    <a:lnTo>
                      <a:pt x="49" y="187"/>
                    </a:lnTo>
                    <a:lnTo>
                      <a:pt x="55" y="187"/>
                    </a:lnTo>
                    <a:lnTo>
                      <a:pt x="61" y="193"/>
                    </a:lnTo>
                    <a:lnTo>
                      <a:pt x="67" y="193"/>
                    </a:lnTo>
                    <a:lnTo>
                      <a:pt x="67" y="199"/>
                    </a:lnTo>
                    <a:lnTo>
                      <a:pt x="67" y="205"/>
                    </a:lnTo>
                    <a:lnTo>
                      <a:pt x="79" y="205"/>
                    </a:lnTo>
                    <a:lnTo>
                      <a:pt x="79" y="211"/>
                    </a:lnTo>
                    <a:lnTo>
                      <a:pt x="79" y="217"/>
                    </a:lnTo>
                    <a:lnTo>
                      <a:pt x="85" y="217"/>
                    </a:lnTo>
                    <a:lnTo>
                      <a:pt x="85" y="223"/>
                    </a:lnTo>
                    <a:lnTo>
                      <a:pt x="91" y="223"/>
                    </a:lnTo>
                    <a:lnTo>
                      <a:pt x="97" y="223"/>
                    </a:lnTo>
                    <a:lnTo>
                      <a:pt x="103" y="223"/>
                    </a:lnTo>
                    <a:lnTo>
                      <a:pt x="103" y="217"/>
                    </a:lnTo>
                    <a:lnTo>
                      <a:pt x="109" y="223"/>
                    </a:lnTo>
                    <a:lnTo>
                      <a:pt x="115" y="217"/>
                    </a:lnTo>
                    <a:lnTo>
                      <a:pt x="115" y="223"/>
                    </a:lnTo>
                    <a:lnTo>
                      <a:pt x="127" y="229"/>
                    </a:lnTo>
                    <a:lnTo>
                      <a:pt x="115" y="241"/>
                    </a:lnTo>
                    <a:lnTo>
                      <a:pt x="121" y="241"/>
                    </a:lnTo>
                    <a:lnTo>
                      <a:pt x="127" y="247"/>
                    </a:lnTo>
                    <a:lnTo>
                      <a:pt x="127" y="241"/>
                    </a:lnTo>
                    <a:lnTo>
                      <a:pt x="133" y="211"/>
                    </a:lnTo>
                    <a:lnTo>
                      <a:pt x="133" y="205"/>
                    </a:lnTo>
                    <a:lnTo>
                      <a:pt x="133" y="199"/>
                    </a:lnTo>
                    <a:lnTo>
                      <a:pt x="133" y="193"/>
                    </a:lnTo>
                    <a:lnTo>
                      <a:pt x="127" y="193"/>
                    </a:lnTo>
                    <a:lnTo>
                      <a:pt x="127" y="187"/>
                    </a:lnTo>
                    <a:lnTo>
                      <a:pt x="127" y="181"/>
                    </a:lnTo>
                    <a:lnTo>
                      <a:pt x="127" y="174"/>
                    </a:lnTo>
                    <a:lnTo>
                      <a:pt x="133" y="174"/>
                    </a:lnTo>
                    <a:lnTo>
                      <a:pt x="139" y="174"/>
                    </a:lnTo>
                    <a:lnTo>
                      <a:pt x="139" y="168"/>
                    </a:lnTo>
                    <a:lnTo>
                      <a:pt x="133" y="168"/>
                    </a:lnTo>
                    <a:lnTo>
                      <a:pt x="127" y="168"/>
                    </a:lnTo>
                    <a:lnTo>
                      <a:pt x="127" y="162"/>
                    </a:lnTo>
                    <a:lnTo>
                      <a:pt x="133" y="162"/>
                    </a:lnTo>
                    <a:lnTo>
                      <a:pt x="151" y="162"/>
                    </a:lnTo>
                    <a:lnTo>
                      <a:pt x="157" y="162"/>
                    </a:lnTo>
                    <a:lnTo>
                      <a:pt x="163" y="156"/>
                    </a:lnTo>
                    <a:lnTo>
                      <a:pt x="157" y="144"/>
                    </a:lnTo>
                    <a:lnTo>
                      <a:pt x="157" y="138"/>
                    </a:lnTo>
                    <a:lnTo>
                      <a:pt x="163" y="132"/>
                    </a:lnTo>
                    <a:lnTo>
                      <a:pt x="163" y="126"/>
                    </a:lnTo>
                    <a:lnTo>
                      <a:pt x="157" y="126"/>
                    </a:lnTo>
                    <a:lnTo>
                      <a:pt x="157" y="120"/>
                    </a:lnTo>
                    <a:lnTo>
                      <a:pt x="157" y="114"/>
                    </a:lnTo>
                    <a:lnTo>
                      <a:pt x="157" y="108"/>
                    </a:lnTo>
                    <a:lnTo>
                      <a:pt x="157" y="102"/>
                    </a:lnTo>
                    <a:lnTo>
                      <a:pt x="157" y="96"/>
                    </a:lnTo>
                    <a:lnTo>
                      <a:pt x="163" y="90"/>
                    </a:lnTo>
                    <a:lnTo>
                      <a:pt x="157" y="90"/>
                    </a:lnTo>
                    <a:lnTo>
                      <a:pt x="145" y="96"/>
                    </a:lnTo>
                    <a:lnTo>
                      <a:pt x="139" y="96"/>
                    </a:lnTo>
                    <a:lnTo>
                      <a:pt x="133" y="96"/>
                    </a:lnTo>
                    <a:lnTo>
                      <a:pt x="133" y="90"/>
                    </a:lnTo>
                    <a:lnTo>
                      <a:pt x="127" y="84"/>
                    </a:lnTo>
                    <a:lnTo>
                      <a:pt x="121" y="78"/>
                    </a:lnTo>
                    <a:lnTo>
                      <a:pt x="109" y="78"/>
                    </a:lnTo>
                    <a:lnTo>
                      <a:pt x="103" y="78"/>
                    </a:lnTo>
                    <a:lnTo>
                      <a:pt x="97" y="78"/>
                    </a:lnTo>
                    <a:lnTo>
                      <a:pt x="91" y="72"/>
                    </a:lnTo>
                    <a:lnTo>
                      <a:pt x="91" y="66"/>
                    </a:lnTo>
                    <a:lnTo>
                      <a:pt x="91" y="60"/>
                    </a:lnTo>
                    <a:lnTo>
                      <a:pt x="91" y="54"/>
                    </a:lnTo>
                    <a:lnTo>
                      <a:pt x="85" y="48"/>
                    </a:lnTo>
                    <a:lnTo>
                      <a:pt x="79" y="48"/>
                    </a:lnTo>
                    <a:lnTo>
                      <a:pt x="85" y="42"/>
                    </a:lnTo>
                    <a:lnTo>
                      <a:pt x="85" y="36"/>
                    </a:lnTo>
                    <a:lnTo>
                      <a:pt x="85" y="30"/>
                    </a:lnTo>
                    <a:lnTo>
                      <a:pt x="91" y="18"/>
                    </a:lnTo>
                    <a:lnTo>
                      <a:pt x="97" y="18"/>
                    </a:lnTo>
                    <a:lnTo>
                      <a:pt x="97" y="12"/>
                    </a:lnTo>
                    <a:lnTo>
                      <a:pt x="103" y="12"/>
                    </a:lnTo>
                    <a:lnTo>
                      <a:pt x="103" y="6"/>
                    </a:lnTo>
                    <a:lnTo>
                      <a:pt x="109" y="6"/>
                    </a:lnTo>
                    <a:lnTo>
                      <a:pt x="109" y="0"/>
                    </a:lnTo>
                    <a:lnTo>
                      <a:pt x="103" y="0"/>
                    </a:lnTo>
                    <a:lnTo>
                      <a:pt x="97" y="0"/>
                    </a:lnTo>
                    <a:lnTo>
                      <a:pt x="97" y="6"/>
                    </a:lnTo>
                    <a:lnTo>
                      <a:pt x="91" y="12"/>
                    </a:lnTo>
                    <a:lnTo>
                      <a:pt x="85" y="12"/>
                    </a:lnTo>
                    <a:lnTo>
                      <a:pt x="79" y="18"/>
                    </a:lnTo>
                    <a:lnTo>
                      <a:pt x="73" y="18"/>
                    </a:lnTo>
                    <a:lnTo>
                      <a:pt x="67" y="18"/>
                    </a:lnTo>
                    <a:lnTo>
                      <a:pt x="67" y="24"/>
                    </a:lnTo>
                    <a:lnTo>
                      <a:pt x="61" y="24"/>
                    </a:lnTo>
                    <a:lnTo>
                      <a:pt x="61" y="18"/>
                    </a:lnTo>
                    <a:lnTo>
                      <a:pt x="55" y="24"/>
                    </a:lnTo>
                    <a:lnTo>
                      <a:pt x="49" y="24"/>
                    </a:lnTo>
                    <a:lnTo>
                      <a:pt x="49" y="30"/>
                    </a:lnTo>
                    <a:lnTo>
                      <a:pt x="49" y="36"/>
                    </a:lnTo>
                    <a:lnTo>
                      <a:pt x="49" y="42"/>
                    </a:lnTo>
                    <a:lnTo>
                      <a:pt x="43" y="48"/>
                    </a:lnTo>
                    <a:lnTo>
                      <a:pt x="37" y="54"/>
                    </a:lnTo>
                    <a:lnTo>
                      <a:pt x="31" y="54"/>
                    </a:lnTo>
                    <a:lnTo>
                      <a:pt x="31" y="60"/>
                    </a:lnTo>
                    <a:lnTo>
                      <a:pt x="31" y="66"/>
                    </a:lnTo>
                    <a:lnTo>
                      <a:pt x="31" y="60"/>
                    </a:lnTo>
                    <a:lnTo>
                      <a:pt x="25" y="60"/>
                    </a:lnTo>
                    <a:lnTo>
                      <a:pt x="25" y="54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429840" y="3809880"/>
                <a:ext cx="298080" cy="277560"/>
              </a:xfrm>
              <a:custGeom>
                <a:avLst/>
                <a:gdLst/>
                <a:ahLst/>
                <a:rect l="l" t="t" r="r" b="b"/>
                <a:pathLst>
                  <a:path w="188" h="175">
                    <a:moveTo>
                      <a:pt x="30" y="6"/>
                    </a:moveTo>
                    <a:lnTo>
                      <a:pt x="24" y="6"/>
                    </a:lnTo>
                    <a:lnTo>
                      <a:pt x="24" y="12"/>
                    </a:lnTo>
                    <a:lnTo>
                      <a:pt x="18" y="12"/>
                    </a:lnTo>
                    <a:lnTo>
                      <a:pt x="18" y="18"/>
                    </a:lnTo>
                    <a:lnTo>
                      <a:pt x="12" y="18"/>
                    </a:lnTo>
                    <a:lnTo>
                      <a:pt x="6" y="30"/>
                    </a:lnTo>
                    <a:lnTo>
                      <a:pt x="6" y="36"/>
                    </a:lnTo>
                    <a:lnTo>
                      <a:pt x="6" y="42"/>
                    </a:lnTo>
                    <a:lnTo>
                      <a:pt x="0" y="48"/>
                    </a:lnTo>
                    <a:lnTo>
                      <a:pt x="6" y="48"/>
                    </a:lnTo>
                    <a:lnTo>
                      <a:pt x="12" y="54"/>
                    </a:lnTo>
                    <a:lnTo>
                      <a:pt x="12" y="60"/>
                    </a:lnTo>
                    <a:lnTo>
                      <a:pt x="12" y="66"/>
                    </a:lnTo>
                    <a:lnTo>
                      <a:pt x="12" y="72"/>
                    </a:lnTo>
                    <a:lnTo>
                      <a:pt x="18" y="78"/>
                    </a:lnTo>
                    <a:lnTo>
                      <a:pt x="24" y="78"/>
                    </a:lnTo>
                    <a:lnTo>
                      <a:pt x="30" y="78"/>
                    </a:lnTo>
                    <a:lnTo>
                      <a:pt x="42" y="78"/>
                    </a:lnTo>
                    <a:lnTo>
                      <a:pt x="48" y="84"/>
                    </a:lnTo>
                    <a:lnTo>
                      <a:pt x="54" y="90"/>
                    </a:lnTo>
                    <a:lnTo>
                      <a:pt x="54" y="96"/>
                    </a:lnTo>
                    <a:lnTo>
                      <a:pt x="60" y="96"/>
                    </a:lnTo>
                    <a:lnTo>
                      <a:pt x="66" y="96"/>
                    </a:lnTo>
                    <a:lnTo>
                      <a:pt x="78" y="90"/>
                    </a:lnTo>
                    <a:lnTo>
                      <a:pt x="84" y="90"/>
                    </a:lnTo>
                    <a:lnTo>
                      <a:pt x="78" y="96"/>
                    </a:lnTo>
                    <a:lnTo>
                      <a:pt x="78" y="102"/>
                    </a:lnTo>
                    <a:lnTo>
                      <a:pt x="78" y="108"/>
                    </a:lnTo>
                    <a:lnTo>
                      <a:pt x="78" y="114"/>
                    </a:lnTo>
                    <a:lnTo>
                      <a:pt x="78" y="120"/>
                    </a:lnTo>
                    <a:lnTo>
                      <a:pt x="78" y="126"/>
                    </a:lnTo>
                    <a:lnTo>
                      <a:pt x="84" y="126"/>
                    </a:lnTo>
                    <a:lnTo>
                      <a:pt x="84" y="132"/>
                    </a:lnTo>
                    <a:lnTo>
                      <a:pt x="78" y="138"/>
                    </a:lnTo>
                    <a:lnTo>
                      <a:pt x="78" y="144"/>
                    </a:lnTo>
                    <a:lnTo>
                      <a:pt x="84" y="156"/>
                    </a:lnTo>
                    <a:lnTo>
                      <a:pt x="90" y="156"/>
                    </a:lnTo>
                    <a:lnTo>
                      <a:pt x="90" y="162"/>
                    </a:lnTo>
                    <a:lnTo>
                      <a:pt x="90" y="168"/>
                    </a:lnTo>
                    <a:lnTo>
                      <a:pt x="97" y="168"/>
                    </a:lnTo>
                    <a:lnTo>
                      <a:pt x="97" y="174"/>
                    </a:lnTo>
                    <a:lnTo>
                      <a:pt x="103" y="174"/>
                    </a:lnTo>
                    <a:lnTo>
                      <a:pt x="109" y="168"/>
                    </a:lnTo>
                    <a:lnTo>
                      <a:pt x="109" y="174"/>
                    </a:lnTo>
                    <a:lnTo>
                      <a:pt x="115" y="174"/>
                    </a:lnTo>
                    <a:lnTo>
                      <a:pt x="115" y="168"/>
                    </a:lnTo>
                    <a:lnTo>
                      <a:pt x="121" y="168"/>
                    </a:lnTo>
                    <a:lnTo>
                      <a:pt x="127" y="162"/>
                    </a:lnTo>
                    <a:lnTo>
                      <a:pt x="133" y="156"/>
                    </a:lnTo>
                    <a:lnTo>
                      <a:pt x="139" y="156"/>
                    </a:lnTo>
                    <a:lnTo>
                      <a:pt x="139" y="150"/>
                    </a:lnTo>
                    <a:lnTo>
                      <a:pt x="133" y="150"/>
                    </a:lnTo>
                    <a:lnTo>
                      <a:pt x="133" y="144"/>
                    </a:lnTo>
                    <a:lnTo>
                      <a:pt x="127" y="132"/>
                    </a:lnTo>
                    <a:lnTo>
                      <a:pt x="127" y="126"/>
                    </a:lnTo>
                    <a:lnTo>
                      <a:pt x="121" y="126"/>
                    </a:lnTo>
                    <a:lnTo>
                      <a:pt x="121" y="120"/>
                    </a:lnTo>
                    <a:lnTo>
                      <a:pt x="127" y="126"/>
                    </a:lnTo>
                    <a:lnTo>
                      <a:pt x="133" y="126"/>
                    </a:lnTo>
                    <a:lnTo>
                      <a:pt x="139" y="126"/>
                    </a:lnTo>
                    <a:lnTo>
                      <a:pt x="145" y="126"/>
                    </a:lnTo>
                    <a:lnTo>
                      <a:pt x="145" y="132"/>
                    </a:lnTo>
                    <a:lnTo>
                      <a:pt x="151" y="132"/>
                    </a:lnTo>
                    <a:lnTo>
                      <a:pt x="151" y="126"/>
                    </a:lnTo>
                    <a:lnTo>
                      <a:pt x="157" y="126"/>
                    </a:lnTo>
                    <a:lnTo>
                      <a:pt x="163" y="120"/>
                    </a:lnTo>
                    <a:lnTo>
                      <a:pt x="175" y="114"/>
                    </a:lnTo>
                    <a:lnTo>
                      <a:pt x="181" y="114"/>
                    </a:lnTo>
                    <a:lnTo>
                      <a:pt x="181" y="108"/>
                    </a:lnTo>
                    <a:lnTo>
                      <a:pt x="175" y="108"/>
                    </a:lnTo>
                    <a:lnTo>
                      <a:pt x="169" y="102"/>
                    </a:lnTo>
                    <a:lnTo>
                      <a:pt x="169" y="96"/>
                    </a:lnTo>
                    <a:lnTo>
                      <a:pt x="169" y="90"/>
                    </a:lnTo>
                    <a:lnTo>
                      <a:pt x="175" y="84"/>
                    </a:lnTo>
                    <a:lnTo>
                      <a:pt x="181" y="84"/>
                    </a:lnTo>
                    <a:lnTo>
                      <a:pt x="181" y="78"/>
                    </a:lnTo>
                    <a:lnTo>
                      <a:pt x="175" y="72"/>
                    </a:lnTo>
                    <a:lnTo>
                      <a:pt x="181" y="72"/>
                    </a:lnTo>
                    <a:lnTo>
                      <a:pt x="187" y="66"/>
                    </a:lnTo>
                    <a:lnTo>
                      <a:pt x="187" y="60"/>
                    </a:lnTo>
                    <a:lnTo>
                      <a:pt x="181" y="60"/>
                    </a:lnTo>
                    <a:lnTo>
                      <a:pt x="181" y="54"/>
                    </a:lnTo>
                    <a:lnTo>
                      <a:pt x="175" y="54"/>
                    </a:lnTo>
                    <a:lnTo>
                      <a:pt x="169" y="60"/>
                    </a:lnTo>
                    <a:lnTo>
                      <a:pt x="163" y="60"/>
                    </a:lnTo>
                    <a:lnTo>
                      <a:pt x="163" y="54"/>
                    </a:lnTo>
                    <a:lnTo>
                      <a:pt x="169" y="54"/>
                    </a:lnTo>
                    <a:lnTo>
                      <a:pt x="169" y="48"/>
                    </a:lnTo>
                    <a:lnTo>
                      <a:pt x="175" y="48"/>
                    </a:lnTo>
                    <a:lnTo>
                      <a:pt x="175" y="42"/>
                    </a:lnTo>
                    <a:lnTo>
                      <a:pt x="169" y="42"/>
                    </a:lnTo>
                    <a:lnTo>
                      <a:pt x="163" y="36"/>
                    </a:lnTo>
                    <a:lnTo>
                      <a:pt x="157" y="36"/>
                    </a:lnTo>
                    <a:lnTo>
                      <a:pt x="157" y="42"/>
                    </a:lnTo>
                    <a:lnTo>
                      <a:pt x="151" y="36"/>
                    </a:lnTo>
                    <a:lnTo>
                      <a:pt x="151" y="30"/>
                    </a:lnTo>
                    <a:lnTo>
                      <a:pt x="145" y="30"/>
                    </a:lnTo>
                    <a:lnTo>
                      <a:pt x="151" y="30"/>
                    </a:lnTo>
                    <a:lnTo>
                      <a:pt x="157" y="24"/>
                    </a:lnTo>
                    <a:lnTo>
                      <a:pt x="151" y="24"/>
                    </a:lnTo>
                    <a:lnTo>
                      <a:pt x="139" y="24"/>
                    </a:lnTo>
                    <a:lnTo>
                      <a:pt x="133" y="24"/>
                    </a:lnTo>
                    <a:lnTo>
                      <a:pt x="127" y="24"/>
                    </a:lnTo>
                    <a:lnTo>
                      <a:pt x="121" y="30"/>
                    </a:lnTo>
                    <a:lnTo>
                      <a:pt x="121" y="36"/>
                    </a:lnTo>
                    <a:lnTo>
                      <a:pt x="109" y="36"/>
                    </a:lnTo>
                    <a:lnTo>
                      <a:pt x="109" y="30"/>
                    </a:lnTo>
                    <a:lnTo>
                      <a:pt x="103" y="30"/>
                    </a:lnTo>
                    <a:lnTo>
                      <a:pt x="103" y="24"/>
                    </a:lnTo>
                    <a:lnTo>
                      <a:pt x="97" y="24"/>
                    </a:lnTo>
                    <a:lnTo>
                      <a:pt x="90" y="24"/>
                    </a:lnTo>
                    <a:lnTo>
                      <a:pt x="84" y="24"/>
                    </a:lnTo>
                    <a:lnTo>
                      <a:pt x="84" y="30"/>
                    </a:lnTo>
                    <a:lnTo>
                      <a:pt x="72" y="30"/>
                    </a:lnTo>
                    <a:lnTo>
                      <a:pt x="72" y="24"/>
                    </a:lnTo>
                    <a:lnTo>
                      <a:pt x="72" y="18"/>
                    </a:lnTo>
                    <a:lnTo>
                      <a:pt x="66" y="18"/>
                    </a:lnTo>
                    <a:lnTo>
                      <a:pt x="60" y="12"/>
                    </a:lnTo>
                    <a:lnTo>
                      <a:pt x="54" y="12"/>
                    </a:lnTo>
                    <a:lnTo>
                      <a:pt x="48" y="12"/>
                    </a:lnTo>
                    <a:lnTo>
                      <a:pt x="48" y="6"/>
                    </a:lnTo>
                    <a:lnTo>
                      <a:pt x="48" y="0"/>
                    </a:lnTo>
                    <a:lnTo>
                      <a:pt x="42" y="6"/>
                    </a:lnTo>
                    <a:lnTo>
                      <a:pt x="42" y="12"/>
                    </a:lnTo>
                    <a:lnTo>
                      <a:pt x="48" y="12"/>
                    </a:lnTo>
                    <a:lnTo>
                      <a:pt x="42" y="18"/>
                    </a:lnTo>
                    <a:lnTo>
                      <a:pt x="36" y="18"/>
                    </a:lnTo>
                    <a:lnTo>
                      <a:pt x="30" y="18"/>
                    </a:lnTo>
                    <a:lnTo>
                      <a:pt x="24" y="24"/>
                    </a:lnTo>
                    <a:lnTo>
                      <a:pt x="24" y="30"/>
                    </a:lnTo>
                    <a:lnTo>
                      <a:pt x="30" y="30"/>
                    </a:lnTo>
                    <a:lnTo>
                      <a:pt x="30" y="36"/>
                    </a:lnTo>
                    <a:lnTo>
                      <a:pt x="30" y="42"/>
                    </a:lnTo>
                    <a:lnTo>
                      <a:pt x="30" y="48"/>
                    </a:lnTo>
                    <a:lnTo>
                      <a:pt x="24" y="48"/>
                    </a:lnTo>
                    <a:lnTo>
                      <a:pt x="24" y="42"/>
                    </a:lnTo>
                    <a:lnTo>
                      <a:pt x="18" y="42"/>
                    </a:lnTo>
                    <a:lnTo>
                      <a:pt x="18" y="36"/>
                    </a:lnTo>
                    <a:lnTo>
                      <a:pt x="18" y="30"/>
                    </a:lnTo>
                    <a:lnTo>
                      <a:pt x="24" y="30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18"/>
                    </a:lnTo>
                    <a:lnTo>
                      <a:pt x="18" y="12"/>
                    </a:lnTo>
                    <a:lnTo>
                      <a:pt x="24" y="6"/>
                    </a:lnTo>
                    <a:lnTo>
                      <a:pt x="3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707760" y="3838320"/>
                <a:ext cx="108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631440" y="383832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0"/>
                    </a:moveTo>
                    <a:lnTo>
                      <a:pt x="6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679320" y="3847680"/>
                <a:ext cx="29520" cy="20880"/>
              </a:xfrm>
              <a:custGeom>
                <a:avLst/>
                <a:gdLst/>
                <a:ahLst/>
                <a:rect l="l" t="t" r="r" b="b"/>
                <a:pathLst>
                  <a:path w="19" h="13">
                    <a:moveTo>
                      <a:pt x="6" y="0"/>
                    </a:moveTo>
                    <a:lnTo>
                      <a:pt x="12" y="0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18" y="12"/>
                    </a:lnTo>
                    <a:lnTo>
                      <a:pt x="12" y="12"/>
                    </a:lnTo>
                    <a:lnTo>
                      <a:pt x="6" y="12"/>
                    </a:lnTo>
                    <a:lnTo>
                      <a:pt x="0" y="12"/>
                    </a:lnTo>
                    <a:lnTo>
                      <a:pt x="6" y="6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218880" y="3876480"/>
                <a:ext cx="126360" cy="58680"/>
              </a:xfrm>
              <a:custGeom>
                <a:avLst/>
                <a:gdLst/>
                <a:ahLst/>
                <a:rect l="l" t="t" r="r" b="b"/>
                <a:pathLst>
                  <a:path w="80" h="37">
                    <a:moveTo>
                      <a:pt x="0" y="24"/>
                    </a:moveTo>
                    <a:lnTo>
                      <a:pt x="0" y="1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2" y="12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8" y="12"/>
                    </a:lnTo>
                    <a:lnTo>
                      <a:pt x="24" y="12"/>
                    </a:lnTo>
                    <a:lnTo>
                      <a:pt x="30" y="12"/>
                    </a:lnTo>
                    <a:lnTo>
                      <a:pt x="36" y="6"/>
                    </a:lnTo>
                    <a:lnTo>
                      <a:pt x="48" y="0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7" y="6"/>
                    </a:lnTo>
                    <a:lnTo>
                      <a:pt x="73" y="12"/>
                    </a:lnTo>
                    <a:lnTo>
                      <a:pt x="79" y="12"/>
                    </a:lnTo>
                    <a:lnTo>
                      <a:pt x="79" y="18"/>
                    </a:lnTo>
                    <a:lnTo>
                      <a:pt x="79" y="24"/>
                    </a:lnTo>
                    <a:lnTo>
                      <a:pt x="79" y="30"/>
                    </a:lnTo>
                    <a:lnTo>
                      <a:pt x="73" y="30"/>
                    </a:lnTo>
                    <a:lnTo>
                      <a:pt x="73" y="36"/>
                    </a:lnTo>
                    <a:lnTo>
                      <a:pt x="67" y="30"/>
                    </a:lnTo>
                    <a:lnTo>
                      <a:pt x="67" y="24"/>
                    </a:lnTo>
                    <a:lnTo>
                      <a:pt x="67" y="18"/>
                    </a:lnTo>
                    <a:lnTo>
                      <a:pt x="73" y="18"/>
                    </a:lnTo>
                    <a:lnTo>
                      <a:pt x="67" y="18"/>
                    </a:lnTo>
                    <a:lnTo>
                      <a:pt x="61" y="18"/>
                    </a:lnTo>
                    <a:lnTo>
                      <a:pt x="61" y="12"/>
                    </a:lnTo>
                    <a:lnTo>
                      <a:pt x="54" y="12"/>
                    </a:lnTo>
                    <a:lnTo>
                      <a:pt x="54" y="6"/>
                    </a:lnTo>
                    <a:lnTo>
                      <a:pt x="48" y="6"/>
                    </a:lnTo>
                    <a:lnTo>
                      <a:pt x="48" y="12"/>
                    </a:lnTo>
                    <a:lnTo>
                      <a:pt x="42" y="12"/>
                    </a:lnTo>
                    <a:lnTo>
                      <a:pt x="42" y="18"/>
                    </a:lnTo>
                    <a:lnTo>
                      <a:pt x="36" y="18"/>
                    </a:lnTo>
                    <a:lnTo>
                      <a:pt x="36" y="24"/>
                    </a:lnTo>
                    <a:lnTo>
                      <a:pt x="42" y="30"/>
                    </a:lnTo>
                    <a:lnTo>
                      <a:pt x="36" y="30"/>
                    </a:lnTo>
                    <a:lnTo>
                      <a:pt x="36" y="36"/>
                    </a:lnTo>
                    <a:lnTo>
                      <a:pt x="30" y="36"/>
                    </a:lnTo>
                    <a:lnTo>
                      <a:pt x="30" y="30"/>
                    </a:lnTo>
                    <a:lnTo>
                      <a:pt x="24" y="24"/>
                    </a:lnTo>
                    <a:lnTo>
                      <a:pt x="24" y="30"/>
                    </a:lnTo>
                    <a:lnTo>
                      <a:pt x="18" y="24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698040" y="3904920"/>
                <a:ext cx="106200" cy="173160"/>
              </a:xfrm>
              <a:custGeom>
                <a:avLst/>
                <a:gdLst/>
                <a:ahLst/>
                <a:rect l="l" t="t" r="r" b="b"/>
                <a:pathLst>
                  <a:path w="67" h="109">
                    <a:moveTo>
                      <a:pt x="18" y="0"/>
                    </a:moveTo>
                    <a:lnTo>
                      <a:pt x="18" y="6"/>
                    </a:lnTo>
                    <a:lnTo>
                      <a:pt x="12" y="12"/>
                    </a:lnTo>
                    <a:lnTo>
                      <a:pt x="6" y="12"/>
                    </a:lnTo>
                    <a:lnTo>
                      <a:pt x="12" y="18"/>
                    </a:lnTo>
                    <a:lnTo>
                      <a:pt x="12" y="24"/>
                    </a:lnTo>
                    <a:lnTo>
                      <a:pt x="6" y="24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0" y="42"/>
                    </a:lnTo>
                    <a:lnTo>
                      <a:pt x="6" y="48"/>
                    </a:lnTo>
                    <a:lnTo>
                      <a:pt x="12" y="48"/>
                    </a:lnTo>
                    <a:lnTo>
                      <a:pt x="18" y="48"/>
                    </a:lnTo>
                    <a:lnTo>
                      <a:pt x="18" y="60"/>
                    </a:lnTo>
                    <a:lnTo>
                      <a:pt x="24" y="60"/>
                    </a:lnTo>
                    <a:lnTo>
                      <a:pt x="24" y="66"/>
                    </a:lnTo>
                    <a:lnTo>
                      <a:pt x="18" y="78"/>
                    </a:lnTo>
                    <a:lnTo>
                      <a:pt x="18" y="84"/>
                    </a:lnTo>
                    <a:lnTo>
                      <a:pt x="18" y="90"/>
                    </a:lnTo>
                    <a:lnTo>
                      <a:pt x="24" y="90"/>
                    </a:lnTo>
                    <a:lnTo>
                      <a:pt x="24" y="96"/>
                    </a:lnTo>
                    <a:lnTo>
                      <a:pt x="30" y="102"/>
                    </a:lnTo>
                    <a:lnTo>
                      <a:pt x="36" y="108"/>
                    </a:lnTo>
                    <a:lnTo>
                      <a:pt x="42" y="102"/>
                    </a:lnTo>
                    <a:lnTo>
                      <a:pt x="54" y="96"/>
                    </a:lnTo>
                    <a:lnTo>
                      <a:pt x="60" y="96"/>
                    </a:lnTo>
                    <a:lnTo>
                      <a:pt x="66" y="96"/>
                    </a:lnTo>
                    <a:lnTo>
                      <a:pt x="60" y="90"/>
                    </a:lnTo>
                    <a:lnTo>
                      <a:pt x="60" y="84"/>
                    </a:lnTo>
                    <a:lnTo>
                      <a:pt x="54" y="78"/>
                    </a:lnTo>
                    <a:lnTo>
                      <a:pt x="48" y="72"/>
                    </a:lnTo>
                    <a:lnTo>
                      <a:pt x="48" y="66"/>
                    </a:lnTo>
                    <a:lnTo>
                      <a:pt x="48" y="60"/>
                    </a:lnTo>
                    <a:lnTo>
                      <a:pt x="48" y="54"/>
                    </a:lnTo>
                    <a:lnTo>
                      <a:pt x="54" y="48"/>
                    </a:lnTo>
                    <a:lnTo>
                      <a:pt x="54" y="42"/>
                    </a:lnTo>
                    <a:lnTo>
                      <a:pt x="60" y="42"/>
                    </a:lnTo>
                    <a:lnTo>
                      <a:pt x="60" y="36"/>
                    </a:lnTo>
                    <a:lnTo>
                      <a:pt x="54" y="36"/>
                    </a:lnTo>
                    <a:lnTo>
                      <a:pt x="54" y="30"/>
                    </a:lnTo>
                    <a:lnTo>
                      <a:pt x="48" y="24"/>
                    </a:lnTo>
                    <a:lnTo>
                      <a:pt x="42" y="24"/>
                    </a:lnTo>
                    <a:lnTo>
                      <a:pt x="36" y="24"/>
                    </a:lnTo>
                    <a:lnTo>
                      <a:pt x="36" y="18"/>
                    </a:lnTo>
                    <a:lnTo>
                      <a:pt x="36" y="12"/>
                    </a:lnTo>
                    <a:lnTo>
                      <a:pt x="30" y="6"/>
                    </a:lnTo>
                    <a:lnTo>
                      <a:pt x="24" y="0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237960" y="3924000"/>
                <a:ext cx="1044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429840" y="4622400"/>
                <a:ext cx="442800" cy="719280"/>
              </a:xfrm>
              <a:custGeom>
                <a:avLst/>
                <a:gdLst/>
                <a:ahLst/>
                <a:rect l="l" t="t" r="r" b="b"/>
                <a:pathLst>
                  <a:path w="279" h="453">
                    <a:moveTo>
                      <a:pt x="66" y="452"/>
                    </a:moveTo>
                    <a:lnTo>
                      <a:pt x="60" y="452"/>
                    </a:lnTo>
                    <a:lnTo>
                      <a:pt x="54" y="446"/>
                    </a:lnTo>
                    <a:lnTo>
                      <a:pt x="36" y="446"/>
                    </a:lnTo>
                    <a:lnTo>
                      <a:pt x="24" y="446"/>
                    </a:lnTo>
                    <a:lnTo>
                      <a:pt x="18" y="446"/>
                    </a:lnTo>
                    <a:lnTo>
                      <a:pt x="18" y="428"/>
                    </a:lnTo>
                    <a:lnTo>
                      <a:pt x="12" y="428"/>
                    </a:lnTo>
                    <a:lnTo>
                      <a:pt x="6" y="428"/>
                    </a:lnTo>
                    <a:lnTo>
                      <a:pt x="0" y="422"/>
                    </a:lnTo>
                    <a:lnTo>
                      <a:pt x="0" y="410"/>
                    </a:lnTo>
                    <a:lnTo>
                      <a:pt x="12" y="398"/>
                    </a:lnTo>
                    <a:lnTo>
                      <a:pt x="12" y="392"/>
                    </a:lnTo>
                    <a:lnTo>
                      <a:pt x="18" y="392"/>
                    </a:lnTo>
                    <a:lnTo>
                      <a:pt x="12" y="386"/>
                    </a:lnTo>
                    <a:lnTo>
                      <a:pt x="12" y="380"/>
                    </a:lnTo>
                    <a:lnTo>
                      <a:pt x="18" y="380"/>
                    </a:lnTo>
                    <a:lnTo>
                      <a:pt x="18" y="374"/>
                    </a:lnTo>
                    <a:lnTo>
                      <a:pt x="24" y="374"/>
                    </a:lnTo>
                    <a:lnTo>
                      <a:pt x="24" y="368"/>
                    </a:lnTo>
                    <a:lnTo>
                      <a:pt x="24" y="362"/>
                    </a:lnTo>
                    <a:lnTo>
                      <a:pt x="24" y="356"/>
                    </a:lnTo>
                    <a:lnTo>
                      <a:pt x="30" y="350"/>
                    </a:lnTo>
                    <a:lnTo>
                      <a:pt x="30" y="344"/>
                    </a:lnTo>
                    <a:lnTo>
                      <a:pt x="24" y="344"/>
                    </a:lnTo>
                    <a:lnTo>
                      <a:pt x="18" y="344"/>
                    </a:lnTo>
                    <a:lnTo>
                      <a:pt x="18" y="338"/>
                    </a:lnTo>
                    <a:lnTo>
                      <a:pt x="24" y="338"/>
                    </a:lnTo>
                    <a:lnTo>
                      <a:pt x="30" y="338"/>
                    </a:lnTo>
                    <a:lnTo>
                      <a:pt x="30" y="332"/>
                    </a:lnTo>
                    <a:lnTo>
                      <a:pt x="24" y="332"/>
                    </a:lnTo>
                    <a:lnTo>
                      <a:pt x="24" y="326"/>
                    </a:lnTo>
                    <a:lnTo>
                      <a:pt x="24" y="319"/>
                    </a:lnTo>
                    <a:lnTo>
                      <a:pt x="24" y="313"/>
                    </a:lnTo>
                    <a:lnTo>
                      <a:pt x="18" y="313"/>
                    </a:lnTo>
                    <a:lnTo>
                      <a:pt x="18" y="307"/>
                    </a:lnTo>
                    <a:lnTo>
                      <a:pt x="18" y="301"/>
                    </a:lnTo>
                    <a:lnTo>
                      <a:pt x="24" y="301"/>
                    </a:lnTo>
                    <a:lnTo>
                      <a:pt x="24" y="295"/>
                    </a:lnTo>
                    <a:lnTo>
                      <a:pt x="24" y="289"/>
                    </a:lnTo>
                    <a:lnTo>
                      <a:pt x="24" y="277"/>
                    </a:lnTo>
                    <a:lnTo>
                      <a:pt x="24" y="271"/>
                    </a:lnTo>
                    <a:lnTo>
                      <a:pt x="24" y="259"/>
                    </a:lnTo>
                    <a:lnTo>
                      <a:pt x="30" y="253"/>
                    </a:lnTo>
                    <a:lnTo>
                      <a:pt x="36" y="247"/>
                    </a:lnTo>
                    <a:lnTo>
                      <a:pt x="30" y="241"/>
                    </a:lnTo>
                    <a:lnTo>
                      <a:pt x="30" y="235"/>
                    </a:lnTo>
                    <a:lnTo>
                      <a:pt x="30" y="229"/>
                    </a:lnTo>
                    <a:lnTo>
                      <a:pt x="30" y="217"/>
                    </a:lnTo>
                    <a:lnTo>
                      <a:pt x="36" y="217"/>
                    </a:lnTo>
                    <a:lnTo>
                      <a:pt x="42" y="211"/>
                    </a:lnTo>
                    <a:lnTo>
                      <a:pt x="42" y="199"/>
                    </a:lnTo>
                    <a:lnTo>
                      <a:pt x="42" y="193"/>
                    </a:lnTo>
                    <a:lnTo>
                      <a:pt x="48" y="181"/>
                    </a:lnTo>
                    <a:lnTo>
                      <a:pt x="48" y="175"/>
                    </a:lnTo>
                    <a:lnTo>
                      <a:pt x="42" y="157"/>
                    </a:lnTo>
                    <a:lnTo>
                      <a:pt x="42" y="151"/>
                    </a:lnTo>
                    <a:lnTo>
                      <a:pt x="42" y="145"/>
                    </a:lnTo>
                    <a:lnTo>
                      <a:pt x="42" y="139"/>
                    </a:lnTo>
                    <a:lnTo>
                      <a:pt x="42" y="127"/>
                    </a:lnTo>
                    <a:lnTo>
                      <a:pt x="48" y="127"/>
                    </a:lnTo>
                    <a:lnTo>
                      <a:pt x="48" y="121"/>
                    </a:lnTo>
                    <a:lnTo>
                      <a:pt x="48" y="109"/>
                    </a:lnTo>
                    <a:lnTo>
                      <a:pt x="54" y="96"/>
                    </a:lnTo>
                    <a:lnTo>
                      <a:pt x="60" y="90"/>
                    </a:lnTo>
                    <a:lnTo>
                      <a:pt x="60" y="84"/>
                    </a:lnTo>
                    <a:lnTo>
                      <a:pt x="66" y="78"/>
                    </a:lnTo>
                    <a:lnTo>
                      <a:pt x="72" y="78"/>
                    </a:lnTo>
                    <a:lnTo>
                      <a:pt x="72" y="72"/>
                    </a:lnTo>
                    <a:lnTo>
                      <a:pt x="66" y="72"/>
                    </a:lnTo>
                    <a:lnTo>
                      <a:pt x="66" y="66"/>
                    </a:lnTo>
                    <a:lnTo>
                      <a:pt x="72" y="60"/>
                    </a:lnTo>
                    <a:lnTo>
                      <a:pt x="66" y="60"/>
                    </a:lnTo>
                    <a:lnTo>
                      <a:pt x="66" y="54"/>
                    </a:lnTo>
                    <a:lnTo>
                      <a:pt x="66" y="48"/>
                    </a:lnTo>
                    <a:lnTo>
                      <a:pt x="72" y="48"/>
                    </a:lnTo>
                    <a:lnTo>
                      <a:pt x="66" y="42"/>
                    </a:lnTo>
                    <a:lnTo>
                      <a:pt x="72" y="36"/>
                    </a:lnTo>
                    <a:lnTo>
                      <a:pt x="84" y="30"/>
                    </a:lnTo>
                    <a:lnTo>
                      <a:pt x="90" y="18"/>
                    </a:lnTo>
                    <a:lnTo>
                      <a:pt x="84" y="12"/>
                    </a:lnTo>
                    <a:lnTo>
                      <a:pt x="97" y="0"/>
                    </a:lnTo>
                    <a:lnTo>
                      <a:pt x="103" y="0"/>
                    </a:lnTo>
                    <a:lnTo>
                      <a:pt x="109" y="0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1" y="6"/>
                    </a:lnTo>
                    <a:lnTo>
                      <a:pt x="127" y="6"/>
                    </a:lnTo>
                    <a:lnTo>
                      <a:pt x="127" y="12"/>
                    </a:lnTo>
                    <a:lnTo>
                      <a:pt x="133" y="0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51" y="0"/>
                    </a:lnTo>
                    <a:lnTo>
                      <a:pt x="151" y="6"/>
                    </a:lnTo>
                    <a:lnTo>
                      <a:pt x="157" y="12"/>
                    </a:lnTo>
                    <a:lnTo>
                      <a:pt x="163" y="18"/>
                    </a:lnTo>
                    <a:lnTo>
                      <a:pt x="169" y="24"/>
                    </a:lnTo>
                    <a:lnTo>
                      <a:pt x="175" y="30"/>
                    </a:lnTo>
                    <a:lnTo>
                      <a:pt x="187" y="30"/>
                    </a:lnTo>
                    <a:lnTo>
                      <a:pt x="199" y="42"/>
                    </a:lnTo>
                    <a:lnTo>
                      <a:pt x="211" y="42"/>
                    </a:lnTo>
                    <a:lnTo>
                      <a:pt x="211" y="48"/>
                    </a:lnTo>
                    <a:lnTo>
                      <a:pt x="217" y="48"/>
                    </a:lnTo>
                    <a:lnTo>
                      <a:pt x="211" y="60"/>
                    </a:lnTo>
                    <a:lnTo>
                      <a:pt x="211" y="66"/>
                    </a:lnTo>
                    <a:lnTo>
                      <a:pt x="211" y="72"/>
                    </a:lnTo>
                    <a:lnTo>
                      <a:pt x="205" y="72"/>
                    </a:lnTo>
                    <a:lnTo>
                      <a:pt x="205" y="78"/>
                    </a:lnTo>
                    <a:lnTo>
                      <a:pt x="211" y="78"/>
                    </a:lnTo>
                    <a:lnTo>
                      <a:pt x="217" y="78"/>
                    </a:lnTo>
                    <a:lnTo>
                      <a:pt x="223" y="78"/>
                    </a:lnTo>
                    <a:lnTo>
                      <a:pt x="229" y="78"/>
                    </a:lnTo>
                    <a:lnTo>
                      <a:pt x="235" y="78"/>
                    </a:lnTo>
                    <a:lnTo>
                      <a:pt x="241" y="78"/>
                    </a:lnTo>
                    <a:lnTo>
                      <a:pt x="247" y="78"/>
                    </a:lnTo>
                    <a:lnTo>
                      <a:pt x="253" y="72"/>
                    </a:lnTo>
                    <a:lnTo>
                      <a:pt x="259" y="66"/>
                    </a:lnTo>
                    <a:lnTo>
                      <a:pt x="259" y="54"/>
                    </a:lnTo>
                    <a:lnTo>
                      <a:pt x="266" y="54"/>
                    </a:lnTo>
                    <a:lnTo>
                      <a:pt x="272" y="54"/>
                    </a:lnTo>
                    <a:lnTo>
                      <a:pt x="278" y="60"/>
                    </a:lnTo>
                    <a:lnTo>
                      <a:pt x="272" y="72"/>
                    </a:lnTo>
                    <a:lnTo>
                      <a:pt x="272" y="78"/>
                    </a:lnTo>
                    <a:lnTo>
                      <a:pt x="259" y="84"/>
                    </a:lnTo>
                    <a:lnTo>
                      <a:pt x="247" y="96"/>
                    </a:lnTo>
                    <a:lnTo>
                      <a:pt x="235" y="102"/>
                    </a:lnTo>
                    <a:lnTo>
                      <a:pt x="229" y="115"/>
                    </a:lnTo>
                    <a:lnTo>
                      <a:pt x="223" y="121"/>
                    </a:lnTo>
                    <a:lnTo>
                      <a:pt x="217" y="127"/>
                    </a:lnTo>
                    <a:lnTo>
                      <a:pt x="217" y="133"/>
                    </a:lnTo>
                    <a:lnTo>
                      <a:pt x="211" y="145"/>
                    </a:lnTo>
                    <a:lnTo>
                      <a:pt x="211" y="151"/>
                    </a:lnTo>
                    <a:lnTo>
                      <a:pt x="211" y="157"/>
                    </a:lnTo>
                    <a:lnTo>
                      <a:pt x="211" y="163"/>
                    </a:lnTo>
                    <a:lnTo>
                      <a:pt x="211" y="169"/>
                    </a:lnTo>
                    <a:lnTo>
                      <a:pt x="211" y="175"/>
                    </a:lnTo>
                    <a:lnTo>
                      <a:pt x="211" y="181"/>
                    </a:lnTo>
                    <a:lnTo>
                      <a:pt x="205" y="187"/>
                    </a:lnTo>
                    <a:lnTo>
                      <a:pt x="211" y="193"/>
                    </a:lnTo>
                    <a:lnTo>
                      <a:pt x="217" y="193"/>
                    </a:lnTo>
                    <a:lnTo>
                      <a:pt x="223" y="199"/>
                    </a:lnTo>
                    <a:lnTo>
                      <a:pt x="223" y="205"/>
                    </a:lnTo>
                    <a:lnTo>
                      <a:pt x="223" y="211"/>
                    </a:lnTo>
                    <a:lnTo>
                      <a:pt x="229" y="217"/>
                    </a:lnTo>
                    <a:lnTo>
                      <a:pt x="229" y="223"/>
                    </a:lnTo>
                    <a:lnTo>
                      <a:pt x="223" y="229"/>
                    </a:lnTo>
                    <a:lnTo>
                      <a:pt x="223" y="235"/>
                    </a:lnTo>
                    <a:lnTo>
                      <a:pt x="217" y="241"/>
                    </a:lnTo>
                    <a:lnTo>
                      <a:pt x="211" y="247"/>
                    </a:lnTo>
                    <a:lnTo>
                      <a:pt x="205" y="247"/>
                    </a:lnTo>
                    <a:lnTo>
                      <a:pt x="193" y="253"/>
                    </a:lnTo>
                    <a:lnTo>
                      <a:pt x="181" y="253"/>
                    </a:lnTo>
                    <a:lnTo>
                      <a:pt x="175" y="253"/>
                    </a:lnTo>
                    <a:lnTo>
                      <a:pt x="169" y="253"/>
                    </a:lnTo>
                    <a:lnTo>
                      <a:pt x="163" y="253"/>
                    </a:lnTo>
                    <a:lnTo>
                      <a:pt x="157" y="253"/>
                    </a:lnTo>
                    <a:lnTo>
                      <a:pt x="151" y="253"/>
                    </a:lnTo>
                    <a:lnTo>
                      <a:pt x="151" y="259"/>
                    </a:lnTo>
                    <a:lnTo>
                      <a:pt x="157" y="259"/>
                    </a:lnTo>
                    <a:lnTo>
                      <a:pt x="157" y="265"/>
                    </a:lnTo>
                    <a:lnTo>
                      <a:pt x="151" y="271"/>
                    </a:lnTo>
                    <a:lnTo>
                      <a:pt x="157" y="277"/>
                    </a:lnTo>
                    <a:lnTo>
                      <a:pt x="151" y="283"/>
                    </a:lnTo>
                    <a:lnTo>
                      <a:pt x="145" y="283"/>
                    </a:lnTo>
                    <a:lnTo>
                      <a:pt x="139" y="283"/>
                    </a:lnTo>
                    <a:lnTo>
                      <a:pt x="133" y="283"/>
                    </a:lnTo>
                    <a:lnTo>
                      <a:pt x="127" y="283"/>
                    </a:lnTo>
                    <a:lnTo>
                      <a:pt x="115" y="277"/>
                    </a:lnTo>
                    <a:lnTo>
                      <a:pt x="115" y="283"/>
                    </a:lnTo>
                    <a:lnTo>
                      <a:pt x="115" y="289"/>
                    </a:lnTo>
                    <a:lnTo>
                      <a:pt x="121" y="295"/>
                    </a:lnTo>
                    <a:lnTo>
                      <a:pt x="115" y="295"/>
                    </a:lnTo>
                    <a:lnTo>
                      <a:pt x="115" y="301"/>
                    </a:lnTo>
                    <a:lnTo>
                      <a:pt x="121" y="301"/>
                    </a:lnTo>
                    <a:lnTo>
                      <a:pt x="127" y="301"/>
                    </a:lnTo>
                    <a:lnTo>
                      <a:pt x="133" y="301"/>
                    </a:lnTo>
                    <a:lnTo>
                      <a:pt x="139" y="307"/>
                    </a:lnTo>
                    <a:lnTo>
                      <a:pt x="133" y="307"/>
                    </a:lnTo>
                    <a:lnTo>
                      <a:pt x="127" y="307"/>
                    </a:lnTo>
                    <a:lnTo>
                      <a:pt x="121" y="307"/>
                    </a:lnTo>
                    <a:lnTo>
                      <a:pt x="115" y="307"/>
                    </a:lnTo>
                    <a:lnTo>
                      <a:pt x="121" y="313"/>
                    </a:lnTo>
                    <a:lnTo>
                      <a:pt x="127" y="313"/>
                    </a:lnTo>
                    <a:lnTo>
                      <a:pt x="121" y="313"/>
                    </a:lnTo>
                    <a:lnTo>
                      <a:pt x="115" y="319"/>
                    </a:lnTo>
                    <a:lnTo>
                      <a:pt x="115" y="326"/>
                    </a:lnTo>
                    <a:lnTo>
                      <a:pt x="115" y="332"/>
                    </a:lnTo>
                    <a:lnTo>
                      <a:pt x="109" y="338"/>
                    </a:lnTo>
                    <a:lnTo>
                      <a:pt x="109" y="344"/>
                    </a:lnTo>
                    <a:lnTo>
                      <a:pt x="103" y="344"/>
                    </a:lnTo>
                    <a:lnTo>
                      <a:pt x="97" y="344"/>
                    </a:lnTo>
                    <a:lnTo>
                      <a:pt x="90" y="344"/>
                    </a:lnTo>
                    <a:lnTo>
                      <a:pt x="84" y="350"/>
                    </a:lnTo>
                    <a:lnTo>
                      <a:pt x="84" y="356"/>
                    </a:lnTo>
                    <a:lnTo>
                      <a:pt x="84" y="362"/>
                    </a:lnTo>
                    <a:lnTo>
                      <a:pt x="84" y="368"/>
                    </a:lnTo>
                    <a:lnTo>
                      <a:pt x="90" y="374"/>
                    </a:lnTo>
                    <a:lnTo>
                      <a:pt x="97" y="374"/>
                    </a:lnTo>
                    <a:lnTo>
                      <a:pt x="103" y="374"/>
                    </a:lnTo>
                    <a:lnTo>
                      <a:pt x="109" y="374"/>
                    </a:lnTo>
                    <a:lnTo>
                      <a:pt x="109" y="380"/>
                    </a:lnTo>
                    <a:lnTo>
                      <a:pt x="103" y="386"/>
                    </a:lnTo>
                    <a:lnTo>
                      <a:pt x="97" y="392"/>
                    </a:lnTo>
                    <a:lnTo>
                      <a:pt x="84" y="398"/>
                    </a:lnTo>
                    <a:lnTo>
                      <a:pt x="78" y="404"/>
                    </a:lnTo>
                    <a:lnTo>
                      <a:pt x="78" y="410"/>
                    </a:lnTo>
                    <a:lnTo>
                      <a:pt x="78" y="416"/>
                    </a:lnTo>
                    <a:lnTo>
                      <a:pt x="72" y="416"/>
                    </a:lnTo>
                    <a:lnTo>
                      <a:pt x="66" y="422"/>
                    </a:lnTo>
                    <a:lnTo>
                      <a:pt x="60" y="422"/>
                    </a:lnTo>
                    <a:lnTo>
                      <a:pt x="60" y="428"/>
                    </a:lnTo>
                    <a:lnTo>
                      <a:pt x="60" y="434"/>
                    </a:lnTo>
                    <a:lnTo>
                      <a:pt x="60" y="440"/>
                    </a:lnTo>
                    <a:lnTo>
                      <a:pt x="66" y="446"/>
                    </a:lnTo>
                    <a:lnTo>
                      <a:pt x="66" y="452"/>
                    </a:lnTo>
                  </a:path>
                </a:pathLst>
              </a:custGeom>
              <a:solidFill>
                <a:srgbClr val="fac0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852120" y="3971520"/>
                <a:ext cx="58320" cy="87480"/>
              </a:xfrm>
              <a:custGeom>
                <a:avLst/>
                <a:gdLst/>
                <a:ahLst/>
                <a:rect l="l" t="t" r="r" b="b"/>
                <a:pathLst>
                  <a:path w="37" h="55">
                    <a:moveTo>
                      <a:pt x="6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30"/>
                    </a:lnTo>
                    <a:lnTo>
                      <a:pt x="0" y="42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6" y="54"/>
                    </a:lnTo>
                    <a:lnTo>
                      <a:pt x="12" y="48"/>
                    </a:lnTo>
                    <a:lnTo>
                      <a:pt x="18" y="48"/>
                    </a:lnTo>
                    <a:lnTo>
                      <a:pt x="18" y="54"/>
                    </a:lnTo>
                    <a:lnTo>
                      <a:pt x="24" y="48"/>
                    </a:lnTo>
                    <a:lnTo>
                      <a:pt x="30" y="36"/>
                    </a:lnTo>
                    <a:lnTo>
                      <a:pt x="36" y="24"/>
                    </a:lnTo>
                    <a:lnTo>
                      <a:pt x="36" y="18"/>
                    </a:lnTo>
                    <a:lnTo>
                      <a:pt x="30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774360" y="3962160"/>
                <a:ext cx="88560" cy="96840"/>
              </a:xfrm>
              <a:custGeom>
                <a:avLst/>
                <a:gdLst/>
                <a:ahLst/>
                <a:rect l="l" t="t" r="r" b="b"/>
                <a:pathLst>
                  <a:path w="56" h="61">
                    <a:moveTo>
                      <a:pt x="12" y="0"/>
                    </a:moveTo>
                    <a:lnTo>
                      <a:pt x="12" y="6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6" y="42"/>
                    </a:lnTo>
                    <a:lnTo>
                      <a:pt x="12" y="48"/>
                    </a:lnTo>
                    <a:lnTo>
                      <a:pt x="12" y="54"/>
                    </a:lnTo>
                    <a:lnTo>
                      <a:pt x="18" y="60"/>
                    </a:lnTo>
                    <a:lnTo>
                      <a:pt x="12" y="60"/>
                    </a:lnTo>
                    <a:lnTo>
                      <a:pt x="18" y="60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24" y="54"/>
                    </a:lnTo>
                    <a:lnTo>
                      <a:pt x="30" y="54"/>
                    </a:lnTo>
                    <a:lnTo>
                      <a:pt x="36" y="54"/>
                    </a:lnTo>
                    <a:lnTo>
                      <a:pt x="42" y="54"/>
                    </a:lnTo>
                    <a:lnTo>
                      <a:pt x="49" y="54"/>
                    </a:lnTo>
                    <a:lnTo>
                      <a:pt x="49" y="48"/>
                    </a:lnTo>
                    <a:lnTo>
                      <a:pt x="55" y="36"/>
                    </a:lnTo>
                    <a:lnTo>
                      <a:pt x="49" y="30"/>
                    </a:lnTo>
                    <a:lnTo>
                      <a:pt x="49" y="24"/>
                    </a:lnTo>
                    <a:lnTo>
                      <a:pt x="49" y="18"/>
                    </a:lnTo>
                    <a:lnTo>
                      <a:pt x="49" y="12"/>
                    </a:lnTo>
                    <a:lnTo>
                      <a:pt x="55" y="6"/>
                    </a:lnTo>
                    <a:lnTo>
                      <a:pt x="49" y="0"/>
                    </a:lnTo>
                    <a:lnTo>
                      <a:pt x="42" y="0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420480" y="3981240"/>
                <a:ext cx="863280" cy="920520"/>
              </a:xfrm>
              <a:custGeom>
                <a:avLst/>
                <a:gdLst/>
                <a:ahLst/>
                <a:rect l="l" t="t" r="r" b="b"/>
                <a:pathLst>
                  <a:path w="544" h="580">
                    <a:moveTo>
                      <a:pt x="272" y="42"/>
                    </a:moveTo>
                    <a:lnTo>
                      <a:pt x="265" y="42"/>
                    </a:lnTo>
                    <a:lnTo>
                      <a:pt x="259" y="42"/>
                    </a:lnTo>
                    <a:lnTo>
                      <a:pt x="253" y="42"/>
                    </a:lnTo>
                    <a:lnTo>
                      <a:pt x="247" y="42"/>
                    </a:lnTo>
                    <a:lnTo>
                      <a:pt x="253" y="48"/>
                    </a:lnTo>
                    <a:lnTo>
                      <a:pt x="247" y="48"/>
                    </a:lnTo>
                    <a:lnTo>
                      <a:pt x="241" y="48"/>
                    </a:lnTo>
                    <a:lnTo>
                      <a:pt x="235" y="48"/>
                    </a:lnTo>
                    <a:lnTo>
                      <a:pt x="229" y="48"/>
                    </a:lnTo>
                    <a:lnTo>
                      <a:pt x="217" y="54"/>
                    </a:lnTo>
                    <a:lnTo>
                      <a:pt x="211" y="60"/>
                    </a:lnTo>
                    <a:lnTo>
                      <a:pt x="205" y="54"/>
                    </a:lnTo>
                    <a:lnTo>
                      <a:pt x="199" y="48"/>
                    </a:lnTo>
                    <a:lnTo>
                      <a:pt x="199" y="42"/>
                    </a:lnTo>
                    <a:lnTo>
                      <a:pt x="193" y="42"/>
                    </a:lnTo>
                    <a:lnTo>
                      <a:pt x="193" y="36"/>
                    </a:lnTo>
                    <a:lnTo>
                      <a:pt x="193" y="30"/>
                    </a:lnTo>
                    <a:lnTo>
                      <a:pt x="199" y="18"/>
                    </a:lnTo>
                    <a:lnTo>
                      <a:pt x="199" y="12"/>
                    </a:lnTo>
                    <a:lnTo>
                      <a:pt x="193" y="12"/>
                    </a:lnTo>
                    <a:lnTo>
                      <a:pt x="193" y="0"/>
                    </a:lnTo>
                    <a:lnTo>
                      <a:pt x="187" y="0"/>
                    </a:lnTo>
                    <a:lnTo>
                      <a:pt x="187" y="6"/>
                    </a:lnTo>
                    <a:lnTo>
                      <a:pt x="181" y="6"/>
                    </a:lnTo>
                    <a:lnTo>
                      <a:pt x="169" y="12"/>
                    </a:lnTo>
                    <a:lnTo>
                      <a:pt x="163" y="18"/>
                    </a:lnTo>
                    <a:lnTo>
                      <a:pt x="157" y="18"/>
                    </a:lnTo>
                    <a:lnTo>
                      <a:pt x="157" y="24"/>
                    </a:lnTo>
                    <a:lnTo>
                      <a:pt x="151" y="24"/>
                    </a:lnTo>
                    <a:lnTo>
                      <a:pt x="151" y="18"/>
                    </a:lnTo>
                    <a:lnTo>
                      <a:pt x="145" y="18"/>
                    </a:lnTo>
                    <a:lnTo>
                      <a:pt x="139" y="18"/>
                    </a:lnTo>
                    <a:lnTo>
                      <a:pt x="133" y="18"/>
                    </a:lnTo>
                    <a:lnTo>
                      <a:pt x="127" y="12"/>
                    </a:lnTo>
                    <a:lnTo>
                      <a:pt x="127" y="18"/>
                    </a:lnTo>
                    <a:lnTo>
                      <a:pt x="133" y="18"/>
                    </a:lnTo>
                    <a:lnTo>
                      <a:pt x="133" y="24"/>
                    </a:lnTo>
                    <a:lnTo>
                      <a:pt x="139" y="36"/>
                    </a:lnTo>
                    <a:lnTo>
                      <a:pt x="139" y="42"/>
                    </a:lnTo>
                    <a:lnTo>
                      <a:pt x="145" y="42"/>
                    </a:lnTo>
                    <a:lnTo>
                      <a:pt x="145" y="48"/>
                    </a:lnTo>
                    <a:lnTo>
                      <a:pt x="139" y="48"/>
                    </a:lnTo>
                    <a:lnTo>
                      <a:pt x="133" y="54"/>
                    </a:lnTo>
                    <a:lnTo>
                      <a:pt x="127" y="60"/>
                    </a:lnTo>
                    <a:lnTo>
                      <a:pt x="121" y="60"/>
                    </a:lnTo>
                    <a:lnTo>
                      <a:pt x="121" y="66"/>
                    </a:lnTo>
                    <a:lnTo>
                      <a:pt x="115" y="66"/>
                    </a:lnTo>
                    <a:lnTo>
                      <a:pt x="115" y="60"/>
                    </a:lnTo>
                    <a:lnTo>
                      <a:pt x="109" y="66"/>
                    </a:lnTo>
                    <a:lnTo>
                      <a:pt x="103" y="66"/>
                    </a:lnTo>
                    <a:lnTo>
                      <a:pt x="103" y="60"/>
                    </a:lnTo>
                    <a:lnTo>
                      <a:pt x="96" y="60"/>
                    </a:lnTo>
                    <a:lnTo>
                      <a:pt x="96" y="54"/>
                    </a:lnTo>
                    <a:lnTo>
                      <a:pt x="96" y="48"/>
                    </a:lnTo>
                    <a:lnTo>
                      <a:pt x="90" y="48"/>
                    </a:lnTo>
                    <a:lnTo>
                      <a:pt x="84" y="54"/>
                    </a:lnTo>
                    <a:lnTo>
                      <a:pt x="78" y="54"/>
                    </a:lnTo>
                    <a:lnTo>
                      <a:pt x="60" y="54"/>
                    </a:lnTo>
                    <a:lnTo>
                      <a:pt x="54" y="54"/>
                    </a:lnTo>
                    <a:lnTo>
                      <a:pt x="54" y="60"/>
                    </a:lnTo>
                    <a:lnTo>
                      <a:pt x="60" y="60"/>
                    </a:lnTo>
                    <a:lnTo>
                      <a:pt x="66" y="60"/>
                    </a:lnTo>
                    <a:lnTo>
                      <a:pt x="66" y="66"/>
                    </a:lnTo>
                    <a:lnTo>
                      <a:pt x="60" y="66"/>
                    </a:lnTo>
                    <a:lnTo>
                      <a:pt x="54" y="66"/>
                    </a:lnTo>
                    <a:lnTo>
                      <a:pt x="54" y="73"/>
                    </a:lnTo>
                    <a:lnTo>
                      <a:pt x="54" y="79"/>
                    </a:lnTo>
                    <a:lnTo>
                      <a:pt x="54" y="85"/>
                    </a:lnTo>
                    <a:lnTo>
                      <a:pt x="60" y="85"/>
                    </a:lnTo>
                    <a:lnTo>
                      <a:pt x="60" y="91"/>
                    </a:lnTo>
                    <a:lnTo>
                      <a:pt x="60" y="97"/>
                    </a:lnTo>
                    <a:lnTo>
                      <a:pt x="60" y="103"/>
                    </a:lnTo>
                    <a:lnTo>
                      <a:pt x="54" y="133"/>
                    </a:lnTo>
                    <a:lnTo>
                      <a:pt x="54" y="139"/>
                    </a:lnTo>
                    <a:lnTo>
                      <a:pt x="54" y="145"/>
                    </a:lnTo>
                    <a:lnTo>
                      <a:pt x="48" y="139"/>
                    </a:lnTo>
                    <a:lnTo>
                      <a:pt x="42" y="139"/>
                    </a:lnTo>
                    <a:lnTo>
                      <a:pt x="42" y="145"/>
                    </a:lnTo>
                    <a:lnTo>
                      <a:pt x="36" y="145"/>
                    </a:lnTo>
                    <a:lnTo>
                      <a:pt x="24" y="151"/>
                    </a:lnTo>
                    <a:lnTo>
                      <a:pt x="18" y="151"/>
                    </a:lnTo>
                    <a:lnTo>
                      <a:pt x="12" y="151"/>
                    </a:lnTo>
                    <a:lnTo>
                      <a:pt x="12" y="163"/>
                    </a:lnTo>
                    <a:lnTo>
                      <a:pt x="6" y="163"/>
                    </a:lnTo>
                    <a:lnTo>
                      <a:pt x="6" y="169"/>
                    </a:lnTo>
                    <a:lnTo>
                      <a:pt x="12" y="175"/>
                    </a:lnTo>
                    <a:lnTo>
                      <a:pt x="6" y="175"/>
                    </a:lnTo>
                    <a:lnTo>
                      <a:pt x="0" y="181"/>
                    </a:lnTo>
                    <a:lnTo>
                      <a:pt x="0" y="187"/>
                    </a:lnTo>
                    <a:lnTo>
                      <a:pt x="6" y="193"/>
                    </a:lnTo>
                    <a:lnTo>
                      <a:pt x="12" y="211"/>
                    </a:lnTo>
                    <a:lnTo>
                      <a:pt x="12" y="217"/>
                    </a:lnTo>
                    <a:lnTo>
                      <a:pt x="18" y="217"/>
                    </a:lnTo>
                    <a:lnTo>
                      <a:pt x="24" y="217"/>
                    </a:lnTo>
                    <a:lnTo>
                      <a:pt x="24" y="223"/>
                    </a:lnTo>
                    <a:lnTo>
                      <a:pt x="36" y="223"/>
                    </a:lnTo>
                    <a:lnTo>
                      <a:pt x="42" y="223"/>
                    </a:lnTo>
                    <a:lnTo>
                      <a:pt x="42" y="217"/>
                    </a:lnTo>
                    <a:lnTo>
                      <a:pt x="48" y="217"/>
                    </a:lnTo>
                    <a:lnTo>
                      <a:pt x="48" y="229"/>
                    </a:lnTo>
                    <a:lnTo>
                      <a:pt x="42" y="235"/>
                    </a:lnTo>
                    <a:lnTo>
                      <a:pt x="48" y="241"/>
                    </a:lnTo>
                    <a:lnTo>
                      <a:pt x="54" y="241"/>
                    </a:lnTo>
                    <a:lnTo>
                      <a:pt x="60" y="241"/>
                    </a:lnTo>
                    <a:lnTo>
                      <a:pt x="66" y="241"/>
                    </a:lnTo>
                    <a:lnTo>
                      <a:pt x="72" y="241"/>
                    </a:lnTo>
                    <a:lnTo>
                      <a:pt x="78" y="235"/>
                    </a:lnTo>
                    <a:lnTo>
                      <a:pt x="84" y="235"/>
                    </a:lnTo>
                    <a:lnTo>
                      <a:pt x="90" y="235"/>
                    </a:lnTo>
                    <a:lnTo>
                      <a:pt x="96" y="229"/>
                    </a:lnTo>
                    <a:lnTo>
                      <a:pt x="103" y="223"/>
                    </a:lnTo>
                    <a:lnTo>
                      <a:pt x="109" y="223"/>
                    </a:lnTo>
                    <a:lnTo>
                      <a:pt x="121" y="223"/>
                    </a:lnTo>
                    <a:lnTo>
                      <a:pt x="121" y="229"/>
                    </a:lnTo>
                    <a:lnTo>
                      <a:pt x="121" y="235"/>
                    </a:lnTo>
                    <a:lnTo>
                      <a:pt x="121" y="241"/>
                    </a:lnTo>
                    <a:lnTo>
                      <a:pt x="121" y="247"/>
                    </a:lnTo>
                    <a:lnTo>
                      <a:pt x="127" y="253"/>
                    </a:lnTo>
                    <a:lnTo>
                      <a:pt x="133" y="259"/>
                    </a:lnTo>
                    <a:lnTo>
                      <a:pt x="133" y="265"/>
                    </a:lnTo>
                    <a:lnTo>
                      <a:pt x="139" y="265"/>
                    </a:lnTo>
                    <a:lnTo>
                      <a:pt x="145" y="265"/>
                    </a:lnTo>
                    <a:lnTo>
                      <a:pt x="151" y="265"/>
                    </a:lnTo>
                    <a:lnTo>
                      <a:pt x="157" y="271"/>
                    </a:lnTo>
                    <a:lnTo>
                      <a:pt x="163" y="271"/>
                    </a:lnTo>
                    <a:lnTo>
                      <a:pt x="163" y="277"/>
                    </a:lnTo>
                    <a:lnTo>
                      <a:pt x="169" y="277"/>
                    </a:lnTo>
                    <a:lnTo>
                      <a:pt x="175" y="277"/>
                    </a:lnTo>
                    <a:lnTo>
                      <a:pt x="181" y="277"/>
                    </a:lnTo>
                    <a:lnTo>
                      <a:pt x="187" y="283"/>
                    </a:lnTo>
                    <a:lnTo>
                      <a:pt x="187" y="290"/>
                    </a:lnTo>
                    <a:lnTo>
                      <a:pt x="187" y="296"/>
                    </a:lnTo>
                    <a:lnTo>
                      <a:pt x="187" y="302"/>
                    </a:lnTo>
                    <a:lnTo>
                      <a:pt x="187" y="314"/>
                    </a:lnTo>
                    <a:lnTo>
                      <a:pt x="193" y="320"/>
                    </a:lnTo>
                    <a:lnTo>
                      <a:pt x="199" y="320"/>
                    </a:lnTo>
                    <a:lnTo>
                      <a:pt x="211" y="320"/>
                    </a:lnTo>
                    <a:lnTo>
                      <a:pt x="217" y="320"/>
                    </a:lnTo>
                    <a:lnTo>
                      <a:pt x="211" y="326"/>
                    </a:lnTo>
                    <a:lnTo>
                      <a:pt x="217" y="332"/>
                    </a:lnTo>
                    <a:lnTo>
                      <a:pt x="223" y="338"/>
                    </a:lnTo>
                    <a:lnTo>
                      <a:pt x="223" y="344"/>
                    </a:lnTo>
                    <a:lnTo>
                      <a:pt x="223" y="350"/>
                    </a:lnTo>
                    <a:lnTo>
                      <a:pt x="223" y="356"/>
                    </a:lnTo>
                    <a:lnTo>
                      <a:pt x="223" y="362"/>
                    </a:lnTo>
                    <a:lnTo>
                      <a:pt x="223" y="368"/>
                    </a:lnTo>
                    <a:lnTo>
                      <a:pt x="217" y="374"/>
                    </a:lnTo>
                    <a:lnTo>
                      <a:pt x="223" y="380"/>
                    </a:lnTo>
                    <a:lnTo>
                      <a:pt x="223" y="386"/>
                    </a:lnTo>
                    <a:lnTo>
                      <a:pt x="223" y="392"/>
                    </a:lnTo>
                    <a:lnTo>
                      <a:pt x="223" y="398"/>
                    </a:lnTo>
                    <a:lnTo>
                      <a:pt x="223" y="404"/>
                    </a:lnTo>
                    <a:lnTo>
                      <a:pt x="229" y="410"/>
                    </a:lnTo>
                    <a:lnTo>
                      <a:pt x="235" y="410"/>
                    </a:lnTo>
                    <a:lnTo>
                      <a:pt x="241" y="404"/>
                    </a:lnTo>
                    <a:lnTo>
                      <a:pt x="247" y="410"/>
                    </a:lnTo>
                    <a:lnTo>
                      <a:pt x="253" y="410"/>
                    </a:lnTo>
                    <a:lnTo>
                      <a:pt x="253" y="416"/>
                    </a:lnTo>
                    <a:lnTo>
                      <a:pt x="259" y="428"/>
                    </a:lnTo>
                    <a:lnTo>
                      <a:pt x="259" y="434"/>
                    </a:lnTo>
                    <a:lnTo>
                      <a:pt x="265" y="434"/>
                    </a:lnTo>
                    <a:lnTo>
                      <a:pt x="272" y="434"/>
                    </a:lnTo>
                    <a:lnTo>
                      <a:pt x="272" y="440"/>
                    </a:lnTo>
                    <a:lnTo>
                      <a:pt x="272" y="446"/>
                    </a:lnTo>
                    <a:lnTo>
                      <a:pt x="265" y="452"/>
                    </a:lnTo>
                    <a:lnTo>
                      <a:pt x="265" y="458"/>
                    </a:lnTo>
                    <a:lnTo>
                      <a:pt x="272" y="458"/>
                    </a:lnTo>
                    <a:lnTo>
                      <a:pt x="278" y="458"/>
                    </a:lnTo>
                    <a:lnTo>
                      <a:pt x="284" y="464"/>
                    </a:lnTo>
                    <a:lnTo>
                      <a:pt x="278" y="476"/>
                    </a:lnTo>
                    <a:lnTo>
                      <a:pt x="278" y="482"/>
                    </a:lnTo>
                    <a:lnTo>
                      <a:pt x="265" y="488"/>
                    </a:lnTo>
                    <a:lnTo>
                      <a:pt x="253" y="500"/>
                    </a:lnTo>
                    <a:lnTo>
                      <a:pt x="241" y="506"/>
                    </a:lnTo>
                    <a:lnTo>
                      <a:pt x="235" y="519"/>
                    </a:lnTo>
                    <a:lnTo>
                      <a:pt x="229" y="525"/>
                    </a:lnTo>
                    <a:lnTo>
                      <a:pt x="223" y="531"/>
                    </a:lnTo>
                    <a:lnTo>
                      <a:pt x="229" y="531"/>
                    </a:lnTo>
                    <a:lnTo>
                      <a:pt x="235" y="525"/>
                    </a:lnTo>
                    <a:lnTo>
                      <a:pt x="241" y="525"/>
                    </a:lnTo>
                    <a:lnTo>
                      <a:pt x="241" y="531"/>
                    </a:lnTo>
                    <a:lnTo>
                      <a:pt x="247" y="531"/>
                    </a:lnTo>
                    <a:lnTo>
                      <a:pt x="247" y="537"/>
                    </a:lnTo>
                    <a:lnTo>
                      <a:pt x="247" y="543"/>
                    </a:lnTo>
                    <a:lnTo>
                      <a:pt x="253" y="543"/>
                    </a:lnTo>
                    <a:lnTo>
                      <a:pt x="253" y="537"/>
                    </a:lnTo>
                    <a:lnTo>
                      <a:pt x="259" y="543"/>
                    </a:lnTo>
                    <a:lnTo>
                      <a:pt x="265" y="543"/>
                    </a:lnTo>
                    <a:lnTo>
                      <a:pt x="265" y="549"/>
                    </a:lnTo>
                    <a:lnTo>
                      <a:pt x="272" y="549"/>
                    </a:lnTo>
                    <a:lnTo>
                      <a:pt x="278" y="555"/>
                    </a:lnTo>
                    <a:lnTo>
                      <a:pt x="284" y="561"/>
                    </a:lnTo>
                    <a:lnTo>
                      <a:pt x="284" y="567"/>
                    </a:lnTo>
                    <a:lnTo>
                      <a:pt x="284" y="573"/>
                    </a:lnTo>
                    <a:lnTo>
                      <a:pt x="284" y="579"/>
                    </a:lnTo>
                    <a:lnTo>
                      <a:pt x="290" y="573"/>
                    </a:lnTo>
                    <a:lnTo>
                      <a:pt x="296" y="567"/>
                    </a:lnTo>
                    <a:lnTo>
                      <a:pt x="302" y="561"/>
                    </a:lnTo>
                    <a:lnTo>
                      <a:pt x="302" y="549"/>
                    </a:lnTo>
                    <a:lnTo>
                      <a:pt x="308" y="543"/>
                    </a:lnTo>
                    <a:lnTo>
                      <a:pt x="314" y="537"/>
                    </a:lnTo>
                    <a:lnTo>
                      <a:pt x="314" y="531"/>
                    </a:lnTo>
                    <a:lnTo>
                      <a:pt x="314" y="525"/>
                    </a:lnTo>
                    <a:lnTo>
                      <a:pt x="320" y="531"/>
                    </a:lnTo>
                    <a:lnTo>
                      <a:pt x="326" y="525"/>
                    </a:lnTo>
                    <a:lnTo>
                      <a:pt x="326" y="531"/>
                    </a:lnTo>
                    <a:lnTo>
                      <a:pt x="320" y="537"/>
                    </a:lnTo>
                    <a:lnTo>
                      <a:pt x="314" y="543"/>
                    </a:lnTo>
                    <a:lnTo>
                      <a:pt x="314" y="549"/>
                    </a:lnTo>
                    <a:lnTo>
                      <a:pt x="314" y="543"/>
                    </a:lnTo>
                    <a:lnTo>
                      <a:pt x="320" y="543"/>
                    </a:lnTo>
                    <a:lnTo>
                      <a:pt x="326" y="537"/>
                    </a:lnTo>
                    <a:lnTo>
                      <a:pt x="326" y="525"/>
                    </a:lnTo>
                    <a:lnTo>
                      <a:pt x="332" y="519"/>
                    </a:lnTo>
                    <a:lnTo>
                      <a:pt x="338" y="513"/>
                    </a:lnTo>
                    <a:lnTo>
                      <a:pt x="344" y="506"/>
                    </a:lnTo>
                    <a:lnTo>
                      <a:pt x="344" y="500"/>
                    </a:lnTo>
                    <a:lnTo>
                      <a:pt x="350" y="500"/>
                    </a:lnTo>
                    <a:lnTo>
                      <a:pt x="350" y="494"/>
                    </a:lnTo>
                    <a:lnTo>
                      <a:pt x="350" y="488"/>
                    </a:lnTo>
                    <a:lnTo>
                      <a:pt x="350" y="482"/>
                    </a:lnTo>
                    <a:lnTo>
                      <a:pt x="350" y="470"/>
                    </a:lnTo>
                    <a:lnTo>
                      <a:pt x="350" y="464"/>
                    </a:lnTo>
                    <a:lnTo>
                      <a:pt x="350" y="458"/>
                    </a:lnTo>
                    <a:lnTo>
                      <a:pt x="350" y="452"/>
                    </a:lnTo>
                    <a:lnTo>
                      <a:pt x="356" y="452"/>
                    </a:lnTo>
                    <a:lnTo>
                      <a:pt x="362" y="446"/>
                    </a:lnTo>
                    <a:lnTo>
                      <a:pt x="368" y="440"/>
                    </a:lnTo>
                    <a:lnTo>
                      <a:pt x="374" y="440"/>
                    </a:lnTo>
                    <a:lnTo>
                      <a:pt x="386" y="434"/>
                    </a:lnTo>
                    <a:lnTo>
                      <a:pt x="386" y="428"/>
                    </a:lnTo>
                    <a:lnTo>
                      <a:pt x="392" y="428"/>
                    </a:lnTo>
                    <a:lnTo>
                      <a:pt x="392" y="434"/>
                    </a:lnTo>
                    <a:lnTo>
                      <a:pt x="398" y="428"/>
                    </a:lnTo>
                    <a:lnTo>
                      <a:pt x="404" y="422"/>
                    </a:lnTo>
                    <a:lnTo>
                      <a:pt x="404" y="416"/>
                    </a:lnTo>
                    <a:lnTo>
                      <a:pt x="410" y="416"/>
                    </a:lnTo>
                    <a:lnTo>
                      <a:pt x="416" y="416"/>
                    </a:lnTo>
                    <a:lnTo>
                      <a:pt x="422" y="416"/>
                    </a:lnTo>
                    <a:lnTo>
                      <a:pt x="428" y="416"/>
                    </a:lnTo>
                    <a:lnTo>
                      <a:pt x="434" y="416"/>
                    </a:lnTo>
                    <a:lnTo>
                      <a:pt x="441" y="416"/>
                    </a:lnTo>
                    <a:lnTo>
                      <a:pt x="447" y="410"/>
                    </a:lnTo>
                    <a:lnTo>
                      <a:pt x="459" y="404"/>
                    </a:lnTo>
                    <a:lnTo>
                      <a:pt x="459" y="398"/>
                    </a:lnTo>
                    <a:lnTo>
                      <a:pt x="459" y="392"/>
                    </a:lnTo>
                    <a:lnTo>
                      <a:pt x="465" y="386"/>
                    </a:lnTo>
                    <a:lnTo>
                      <a:pt x="471" y="374"/>
                    </a:lnTo>
                    <a:lnTo>
                      <a:pt x="471" y="368"/>
                    </a:lnTo>
                    <a:lnTo>
                      <a:pt x="477" y="368"/>
                    </a:lnTo>
                    <a:lnTo>
                      <a:pt x="471" y="356"/>
                    </a:lnTo>
                    <a:lnTo>
                      <a:pt x="477" y="350"/>
                    </a:lnTo>
                    <a:lnTo>
                      <a:pt x="477" y="344"/>
                    </a:lnTo>
                    <a:lnTo>
                      <a:pt x="483" y="344"/>
                    </a:lnTo>
                    <a:lnTo>
                      <a:pt x="483" y="338"/>
                    </a:lnTo>
                    <a:lnTo>
                      <a:pt x="483" y="332"/>
                    </a:lnTo>
                    <a:lnTo>
                      <a:pt x="483" y="314"/>
                    </a:lnTo>
                    <a:lnTo>
                      <a:pt x="483" y="308"/>
                    </a:lnTo>
                    <a:lnTo>
                      <a:pt x="483" y="290"/>
                    </a:lnTo>
                    <a:lnTo>
                      <a:pt x="483" y="283"/>
                    </a:lnTo>
                    <a:lnTo>
                      <a:pt x="489" y="271"/>
                    </a:lnTo>
                    <a:lnTo>
                      <a:pt x="489" y="265"/>
                    </a:lnTo>
                    <a:lnTo>
                      <a:pt x="495" y="271"/>
                    </a:lnTo>
                    <a:lnTo>
                      <a:pt x="495" y="265"/>
                    </a:lnTo>
                    <a:lnTo>
                      <a:pt x="501" y="259"/>
                    </a:lnTo>
                    <a:lnTo>
                      <a:pt x="501" y="253"/>
                    </a:lnTo>
                    <a:lnTo>
                      <a:pt x="507" y="247"/>
                    </a:lnTo>
                    <a:lnTo>
                      <a:pt x="507" y="241"/>
                    </a:lnTo>
                    <a:lnTo>
                      <a:pt x="507" y="235"/>
                    </a:lnTo>
                    <a:lnTo>
                      <a:pt x="513" y="235"/>
                    </a:lnTo>
                    <a:lnTo>
                      <a:pt x="525" y="229"/>
                    </a:lnTo>
                    <a:lnTo>
                      <a:pt x="531" y="217"/>
                    </a:lnTo>
                    <a:lnTo>
                      <a:pt x="537" y="211"/>
                    </a:lnTo>
                    <a:lnTo>
                      <a:pt x="537" y="205"/>
                    </a:lnTo>
                    <a:lnTo>
                      <a:pt x="543" y="199"/>
                    </a:lnTo>
                    <a:lnTo>
                      <a:pt x="543" y="193"/>
                    </a:lnTo>
                    <a:lnTo>
                      <a:pt x="543" y="187"/>
                    </a:lnTo>
                    <a:lnTo>
                      <a:pt x="543" y="181"/>
                    </a:lnTo>
                    <a:lnTo>
                      <a:pt x="537" y="175"/>
                    </a:lnTo>
                    <a:lnTo>
                      <a:pt x="537" y="163"/>
                    </a:lnTo>
                    <a:lnTo>
                      <a:pt x="537" y="157"/>
                    </a:lnTo>
                    <a:lnTo>
                      <a:pt x="531" y="157"/>
                    </a:lnTo>
                    <a:lnTo>
                      <a:pt x="531" y="151"/>
                    </a:lnTo>
                    <a:lnTo>
                      <a:pt x="525" y="151"/>
                    </a:lnTo>
                    <a:lnTo>
                      <a:pt x="519" y="151"/>
                    </a:lnTo>
                    <a:lnTo>
                      <a:pt x="513" y="151"/>
                    </a:lnTo>
                    <a:lnTo>
                      <a:pt x="507" y="151"/>
                    </a:lnTo>
                    <a:lnTo>
                      <a:pt x="501" y="145"/>
                    </a:lnTo>
                    <a:lnTo>
                      <a:pt x="495" y="139"/>
                    </a:lnTo>
                    <a:lnTo>
                      <a:pt x="489" y="133"/>
                    </a:lnTo>
                    <a:lnTo>
                      <a:pt x="483" y="127"/>
                    </a:lnTo>
                    <a:lnTo>
                      <a:pt x="477" y="127"/>
                    </a:lnTo>
                    <a:lnTo>
                      <a:pt x="477" y="121"/>
                    </a:lnTo>
                    <a:lnTo>
                      <a:pt x="465" y="121"/>
                    </a:lnTo>
                    <a:lnTo>
                      <a:pt x="459" y="121"/>
                    </a:lnTo>
                    <a:lnTo>
                      <a:pt x="453" y="121"/>
                    </a:lnTo>
                    <a:lnTo>
                      <a:pt x="447" y="121"/>
                    </a:lnTo>
                    <a:lnTo>
                      <a:pt x="441" y="121"/>
                    </a:lnTo>
                    <a:lnTo>
                      <a:pt x="434" y="115"/>
                    </a:lnTo>
                    <a:lnTo>
                      <a:pt x="428" y="115"/>
                    </a:lnTo>
                    <a:lnTo>
                      <a:pt x="422" y="115"/>
                    </a:lnTo>
                    <a:lnTo>
                      <a:pt x="416" y="115"/>
                    </a:lnTo>
                    <a:lnTo>
                      <a:pt x="410" y="121"/>
                    </a:lnTo>
                    <a:lnTo>
                      <a:pt x="404" y="121"/>
                    </a:lnTo>
                    <a:lnTo>
                      <a:pt x="404" y="115"/>
                    </a:lnTo>
                    <a:lnTo>
                      <a:pt x="410" y="115"/>
                    </a:lnTo>
                    <a:lnTo>
                      <a:pt x="410" y="109"/>
                    </a:lnTo>
                    <a:lnTo>
                      <a:pt x="404" y="109"/>
                    </a:lnTo>
                    <a:lnTo>
                      <a:pt x="404" y="103"/>
                    </a:lnTo>
                    <a:lnTo>
                      <a:pt x="398" y="103"/>
                    </a:lnTo>
                    <a:lnTo>
                      <a:pt x="392" y="97"/>
                    </a:lnTo>
                    <a:lnTo>
                      <a:pt x="386" y="97"/>
                    </a:lnTo>
                    <a:lnTo>
                      <a:pt x="380" y="91"/>
                    </a:lnTo>
                    <a:lnTo>
                      <a:pt x="374" y="91"/>
                    </a:lnTo>
                    <a:lnTo>
                      <a:pt x="368" y="85"/>
                    </a:lnTo>
                    <a:lnTo>
                      <a:pt x="368" y="91"/>
                    </a:lnTo>
                    <a:lnTo>
                      <a:pt x="362" y="91"/>
                    </a:lnTo>
                    <a:lnTo>
                      <a:pt x="356" y="91"/>
                    </a:lnTo>
                    <a:lnTo>
                      <a:pt x="356" y="97"/>
                    </a:lnTo>
                    <a:lnTo>
                      <a:pt x="350" y="103"/>
                    </a:lnTo>
                    <a:lnTo>
                      <a:pt x="344" y="109"/>
                    </a:lnTo>
                    <a:lnTo>
                      <a:pt x="338" y="109"/>
                    </a:lnTo>
                    <a:lnTo>
                      <a:pt x="344" y="103"/>
                    </a:lnTo>
                    <a:lnTo>
                      <a:pt x="338" y="103"/>
                    </a:lnTo>
                    <a:lnTo>
                      <a:pt x="332" y="103"/>
                    </a:lnTo>
                    <a:lnTo>
                      <a:pt x="326" y="109"/>
                    </a:lnTo>
                    <a:lnTo>
                      <a:pt x="326" y="103"/>
                    </a:lnTo>
                    <a:lnTo>
                      <a:pt x="320" y="103"/>
                    </a:lnTo>
                    <a:lnTo>
                      <a:pt x="320" y="97"/>
                    </a:lnTo>
                    <a:lnTo>
                      <a:pt x="320" y="91"/>
                    </a:lnTo>
                    <a:lnTo>
                      <a:pt x="308" y="97"/>
                    </a:lnTo>
                    <a:lnTo>
                      <a:pt x="302" y="103"/>
                    </a:lnTo>
                    <a:lnTo>
                      <a:pt x="302" y="97"/>
                    </a:lnTo>
                    <a:lnTo>
                      <a:pt x="308" y="91"/>
                    </a:lnTo>
                    <a:lnTo>
                      <a:pt x="308" y="85"/>
                    </a:lnTo>
                    <a:lnTo>
                      <a:pt x="314" y="79"/>
                    </a:lnTo>
                    <a:lnTo>
                      <a:pt x="320" y="73"/>
                    </a:lnTo>
                    <a:lnTo>
                      <a:pt x="326" y="73"/>
                    </a:lnTo>
                    <a:lnTo>
                      <a:pt x="332" y="60"/>
                    </a:lnTo>
                    <a:lnTo>
                      <a:pt x="332" y="54"/>
                    </a:lnTo>
                    <a:lnTo>
                      <a:pt x="332" y="48"/>
                    </a:lnTo>
                    <a:lnTo>
                      <a:pt x="326" y="48"/>
                    </a:lnTo>
                    <a:lnTo>
                      <a:pt x="320" y="42"/>
                    </a:lnTo>
                    <a:lnTo>
                      <a:pt x="320" y="36"/>
                    </a:lnTo>
                    <a:lnTo>
                      <a:pt x="320" y="30"/>
                    </a:lnTo>
                    <a:lnTo>
                      <a:pt x="314" y="18"/>
                    </a:lnTo>
                    <a:lnTo>
                      <a:pt x="314" y="12"/>
                    </a:lnTo>
                    <a:lnTo>
                      <a:pt x="308" y="12"/>
                    </a:lnTo>
                    <a:lnTo>
                      <a:pt x="308" y="18"/>
                    </a:lnTo>
                    <a:lnTo>
                      <a:pt x="302" y="30"/>
                    </a:lnTo>
                    <a:lnTo>
                      <a:pt x="296" y="42"/>
                    </a:lnTo>
                    <a:lnTo>
                      <a:pt x="290" y="48"/>
                    </a:lnTo>
                    <a:lnTo>
                      <a:pt x="290" y="42"/>
                    </a:lnTo>
                    <a:lnTo>
                      <a:pt x="284" y="42"/>
                    </a:lnTo>
                    <a:lnTo>
                      <a:pt x="278" y="48"/>
                    </a:lnTo>
                    <a:lnTo>
                      <a:pt x="272" y="48"/>
                    </a:lnTo>
                    <a:lnTo>
                      <a:pt x="272" y="42"/>
                    </a:lnTo>
                  </a:path>
                </a:pathLst>
              </a:custGeom>
              <a:solidFill>
                <a:srgbClr val="fac0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937800" y="4097160"/>
                <a:ext cx="20520" cy="1116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6" y="6"/>
                    </a:move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247320" y="4106520"/>
                <a:ext cx="288720" cy="432000"/>
              </a:xfrm>
              <a:custGeom>
                <a:avLst/>
                <a:gdLst/>
                <a:ahLst/>
                <a:rect l="l" t="t" r="r" b="b"/>
                <a:pathLst>
                  <a:path w="182" h="272">
                    <a:moveTo>
                      <a:pt x="18" y="48"/>
                    </a:moveTo>
                    <a:lnTo>
                      <a:pt x="18" y="54"/>
                    </a:lnTo>
                    <a:lnTo>
                      <a:pt x="18" y="60"/>
                    </a:lnTo>
                    <a:lnTo>
                      <a:pt x="18" y="66"/>
                    </a:lnTo>
                    <a:lnTo>
                      <a:pt x="24" y="66"/>
                    </a:lnTo>
                    <a:lnTo>
                      <a:pt x="30" y="66"/>
                    </a:lnTo>
                    <a:lnTo>
                      <a:pt x="30" y="72"/>
                    </a:lnTo>
                    <a:lnTo>
                      <a:pt x="36" y="72"/>
                    </a:lnTo>
                    <a:lnTo>
                      <a:pt x="43" y="54"/>
                    </a:lnTo>
                    <a:lnTo>
                      <a:pt x="49" y="48"/>
                    </a:lnTo>
                    <a:lnTo>
                      <a:pt x="55" y="42"/>
                    </a:lnTo>
                    <a:lnTo>
                      <a:pt x="61" y="42"/>
                    </a:lnTo>
                    <a:lnTo>
                      <a:pt x="67" y="36"/>
                    </a:lnTo>
                    <a:lnTo>
                      <a:pt x="79" y="30"/>
                    </a:lnTo>
                    <a:lnTo>
                      <a:pt x="85" y="24"/>
                    </a:lnTo>
                    <a:lnTo>
                      <a:pt x="85" y="12"/>
                    </a:lnTo>
                    <a:lnTo>
                      <a:pt x="91" y="12"/>
                    </a:lnTo>
                    <a:lnTo>
                      <a:pt x="85" y="6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7" y="6"/>
                    </a:lnTo>
                    <a:lnTo>
                      <a:pt x="103" y="6"/>
                    </a:lnTo>
                    <a:lnTo>
                      <a:pt x="103" y="12"/>
                    </a:lnTo>
                    <a:lnTo>
                      <a:pt x="103" y="18"/>
                    </a:lnTo>
                    <a:lnTo>
                      <a:pt x="115" y="18"/>
                    </a:lnTo>
                    <a:lnTo>
                      <a:pt x="115" y="24"/>
                    </a:lnTo>
                    <a:lnTo>
                      <a:pt x="115" y="30"/>
                    </a:lnTo>
                    <a:lnTo>
                      <a:pt x="121" y="30"/>
                    </a:lnTo>
                    <a:lnTo>
                      <a:pt x="121" y="36"/>
                    </a:lnTo>
                    <a:lnTo>
                      <a:pt x="127" y="36"/>
                    </a:lnTo>
                    <a:lnTo>
                      <a:pt x="133" y="36"/>
                    </a:lnTo>
                    <a:lnTo>
                      <a:pt x="139" y="36"/>
                    </a:lnTo>
                    <a:lnTo>
                      <a:pt x="139" y="30"/>
                    </a:lnTo>
                    <a:lnTo>
                      <a:pt x="145" y="36"/>
                    </a:lnTo>
                    <a:lnTo>
                      <a:pt x="151" y="30"/>
                    </a:lnTo>
                    <a:lnTo>
                      <a:pt x="151" y="36"/>
                    </a:lnTo>
                    <a:lnTo>
                      <a:pt x="163" y="42"/>
                    </a:lnTo>
                    <a:lnTo>
                      <a:pt x="151" y="54"/>
                    </a:lnTo>
                    <a:lnTo>
                      <a:pt x="157" y="54"/>
                    </a:lnTo>
                    <a:lnTo>
                      <a:pt x="163" y="60"/>
                    </a:lnTo>
                    <a:lnTo>
                      <a:pt x="163" y="66"/>
                    </a:lnTo>
                    <a:lnTo>
                      <a:pt x="157" y="60"/>
                    </a:lnTo>
                    <a:lnTo>
                      <a:pt x="151" y="60"/>
                    </a:lnTo>
                    <a:lnTo>
                      <a:pt x="151" y="66"/>
                    </a:lnTo>
                    <a:lnTo>
                      <a:pt x="145" y="66"/>
                    </a:lnTo>
                    <a:lnTo>
                      <a:pt x="133" y="72"/>
                    </a:lnTo>
                    <a:lnTo>
                      <a:pt x="127" y="72"/>
                    </a:lnTo>
                    <a:lnTo>
                      <a:pt x="121" y="72"/>
                    </a:lnTo>
                    <a:lnTo>
                      <a:pt x="121" y="84"/>
                    </a:lnTo>
                    <a:lnTo>
                      <a:pt x="115" y="84"/>
                    </a:lnTo>
                    <a:lnTo>
                      <a:pt x="115" y="90"/>
                    </a:lnTo>
                    <a:lnTo>
                      <a:pt x="121" y="96"/>
                    </a:lnTo>
                    <a:lnTo>
                      <a:pt x="115" y="96"/>
                    </a:lnTo>
                    <a:lnTo>
                      <a:pt x="109" y="102"/>
                    </a:lnTo>
                    <a:lnTo>
                      <a:pt x="109" y="108"/>
                    </a:lnTo>
                    <a:lnTo>
                      <a:pt x="115" y="114"/>
                    </a:lnTo>
                    <a:lnTo>
                      <a:pt x="121" y="132"/>
                    </a:lnTo>
                    <a:lnTo>
                      <a:pt x="121" y="138"/>
                    </a:lnTo>
                    <a:lnTo>
                      <a:pt x="127" y="138"/>
                    </a:lnTo>
                    <a:lnTo>
                      <a:pt x="133" y="138"/>
                    </a:lnTo>
                    <a:lnTo>
                      <a:pt x="133" y="144"/>
                    </a:lnTo>
                    <a:lnTo>
                      <a:pt x="145" y="144"/>
                    </a:lnTo>
                    <a:lnTo>
                      <a:pt x="151" y="144"/>
                    </a:lnTo>
                    <a:lnTo>
                      <a:pt x="151" y="138"/>
                    </a:lnTo>
                    <a:lnTo>
                      <a:pt x="157" y="138"/>
                    </a:lnTo>
                    <a:lnTo>
                      <a:pt x="157" y="150"/>
                    </a:lnTo>
                    <a:lnTo>
                      <a:pt x="151" y="156"/>
                    </a:lnTo>
                    <a:lnTo>
                      <a:pt x="157" y="162"/>
                    </a:lnTo>
                    <a:lnTo>
                      <a:pt x="163" y="162"/>
                    </a:lnTo>
                    <a:lnTo>
                      <a:pt x="169" y="162"/>
                    </a:lnTo>
                    <a:lnTo>
                      <a:pt x="175" y="174"/>
                    </a:lnTo>
                    <a:lnTo>
                      <a:pt x="181" y="180"/>
                    </a:lnTo>
                    <a:lnTo>
                      <a:pt x="181" y="186"/>
                    </a:lnTo>
                    <a:lnTo>
                      <a:pt x="181" y="192"/>
                    </a:lnTo>
                    <a:lnTo>
                      <a:pt x="175" y="192"/>
                    </a:lnTo>
                    <a:lnTo>
                      <a:pt x="175" y="198"/>
                    </a:lnTo>
                    <a:lnTo>
                      <a:pt x="175" y="204"/>
                    </a:lnTo>
                    <a:lnTo>
                      <a:pt x="181" y="211"/>
                    </a:lnTo>
                    <a:lnTo>
                      <a:pt x="175" y="211"/>
                    </a:lnTo>
                    <a:lnTo>
                      <a:pt x="175" y="217"/>
                    </a:lnTo>
                    <a:lnTo>
                      <a:pt x="169" y="223"/>
                    </a:lnTo>
                    <a:lnTo>
                      <a:pt x="175" y="223"/>
                    </a:lnTo>
                    <a:lnTo>
                      <a:pt x="175" y="229"/>
                    </a:lnTo>
                    <a:lnTo>
                      <a:pt x="169" y="229"/>
                    </a:lnTo>
                    <a:lnTo>
                      <a:pt x="169" y="235"/>
                    </a:lnTo>
                    <a:lnTo>
                      <a:pt x="175" y="241"/>
                    </a:lnTo>
                    <a:lnTo>
                      <a:pt x="175" y="247"/>
                    </a:lnTo>
                    <a:lnTo>
                      <a:pt x="169" y="253"/>
                    </a:lnTo>
                    <a:lnTo>
                      <a:pt x="169" y="259"/>
                    </a:lnTo>
                    <a:lnTo>
                      <a:pt x="163" y="265"/>
                    </a:lnTo>
                    <a:lnTo>
                      <a:pt x="163" y="271"/>
                    </a:lnTo>
                    <a:lnTo>
                      <a:pt x="157" y="271"/>
                    </a:lnTo>
                    <a:lnTo>
                      <a:pt x="151" y="265"/>
                    </a:lnTo>
                    <a:lnTo>
                      <a:pt x="145" y="265"/>
                    </a:lnTo>
                    <a:lnTo>
                      <a:pt x="145" y="259"/>
                    </a:lnTo>
                    <a:lnTo>
                      <a:pt x="139" y="259"/>
                    </a:lnTo>
                    <a:lnTo>
                      <a:pt x="139" y="253"/>
                    </a:lnTo>
                    <a:lnTo>
                      <a:pt x="133" y="253"/>
                    </a:lnTo>
                    <a:lnTo>
                      <a:pt x="127" y="247"/>
                    </a:lnTo>
                    <a:lnTo>
                      <a:pt x="121" y="241"/>
                    </a:lnTo>
                    <a:lnTo>
                      <a:pt x="115" y="241"/>
                    </a:lnTo>
                    <a:lnTo>
                      <a:pt x="109" y="241"/>
                    </a:lnTo>
                    <a:lnTo>
                      <a:pt x="103" y="235"/>
                    </a:lnTo>
                    <a:lnTo>
                      <a:pt x="97" y="229"/>
                    </a:lnTo>
                    <a:lnTo>
                      <a:pt x="91" y="223"/>
                    </a:lnTo>
                    <a:lnTo>
                      <a:pt x="79" y="217"/>
                    </a:lnTo>
                    <a:lnTo>
                      <a:pt x="79" y="211"/>
                    </a:lnTo>
                    <a:lnTo>
                      <a:pt x="73" y="204"/>
                    </a:lnTo>
                    <a:lnTo>
                      <a:pt x="73" y="198"/>
                    </a:lnTo>
                    <a:lnTo>
                      <a:pt x="73" y="192"/>
                    </a:lnTo>
                    <a:lnTo>
                      <a:pt x="67" y="186"/>
                    </a:lnTo>
                    <a:lnTo>
                      <a:pt x="61" y="168"/>
                    </a:lnTo>
                    <a:lnTo>
                      <a:pt x="55" y="168"/>
                    </a:lnTo>
                    <a:lnTo>
                      <a:pt x="55" y="162"/>
                    </a:lnTo>
                    <a:lnTo>
                      <a:pt x="55" y="156"/>
                    </a:lnTo>
                    <a:lnTo>
                      <a:pt x="49" y="144"/>
                    </a:lnTo>
                    <a:lnTo>
                      <a:pt x="43" y="126"/>
                    </a:lnTo>
                    <a:lnTo>
                      <a:pt x="36" y="120"/>
                    </a:lnTo>
                    <a:lnTo>
                      <a:pt x="30" y="108"/>
                    </a:lnTo>
                    <a:lnTo>
                      <a:pt x="24" y="102"/>
                    </a:lnTo>
                    <a:lnTo>
                      <a:pt x="24" y="96"/>
                    </a:lnTo>
                    <a:lnTo>
                      <a:pt x="18" y="96"/>
                    </a:lnTo>
                    <a:lnTo>
                      <a:pt x="12" y="90"/>
                    </a:lnTo>
                    <a:lnTo>
                      <a:pt x="6" y="90"/>
                    </a:lnTo>
                    <a:lnTo>
                      <a:pt x="6" y="84"/>
                    </a:lnTo>
                    <a:lnTo>
                      <a:pt x="12" y="84"/>
                    </a:lnTo>
                    <a:lnTo>
                      <a:pt x="12" y="78"/>
                    </a:lnTo>
                    <a:lnTo>
                      <a:pt x="6" y="72"/>
                    </a:lnTo>
                    <a:lnTo>
                      <a:pt x="0" y="66"/>
                    </a:lnTo>
                    <a:lnTo>
                      <a:pt x="6" y="66"/>
                    </a:lnTo>
                    <a:lnTo>
                      <a:pt x="6" y="60"/>
                    </a:lnTo>
                    <a:lnTo>
                      <a:pt x="12" y="54"/>
                    </a:lnTo>
                    <a:lnTo>
                      <a:pt x="18" y="48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928440" y="4106520"/>
                <a:ext cx="58320" cy="39600"/>
              </a:xfrm>
              <a:custGeom>
                <a:avLst/>
                <a:gdLst/>
                <a:ahLst/>
                <a:rect l="l" t="t" r="r" b="b"/>
                <a:pathLst>
                  <a:path w="37" h="25">
                    <a:moveTo>
                      <a:pt x="6" y="24"/>
                    </a:moveTo>
                    <a:lnTo>
                      <a:pt x="12" y="24"/>
                    </a:lnTo>
                    <a:lnTo>
                      <a:pt x="18" y="24"/>
                    </a:lnTo>
                    <a:lnTo>
                      <a:pt x="24" y="24"/>
                    </a:lnTo>
                    <a:lnTo>
                      <a:pt x="30" y="18"/>
                    </a:lnTo>
                    <a:lnTo>
                      <a:pt x="30" y="12"/>
                    </a:lnTo>
                    <a:lnTo>
                      <a:pt x="30" y="6"/>
                    </a:lnTo>
                    <a:lnTo>
                      <a:pt x="36" y="6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6" y="24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909360" y="4116240"/>
                <a:ext cx="10800" cy="20520"/>
              </a:xfrm>
              <a:custGeom>
                <a:avLst/>
                <a:gdLst/>
                <a:ahLst/>
                <a:rect l="l" t="t" r="r" b="b"/>
                <a:pathLst>
                  <a:path w="7" h="13">
                    <a:moveTo>
                      <a:pt x="0" y="12"/>
                    </a:moveTo>
                    <a:lnTo>
                      <a:pt x="6" y="0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275760" y="4173120"/>
                <a:ext cx="10800" cy="180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515520" y="4335120"/>
                <a:ext cx="260280" cy="308160"/>
              </a:xfrm>
              <a:custGeom>
                <a:avLst/>
                <a:gdLst/>
                <a:ahLst/>
                <a:rect l="l" t="t" r="r" b="b"/>
                <a:pathLst>
                  <a:path w="164" h="194">
                    <a:moveTo>
                      <a:pt x="0" y="115"/>
                    </a:moveTo>
                    <a:lnTo>
                      <a:pt x="6" y="121"/>
                    </a:lnTo>
                    <a:lnTo>
                      <a:pt x="6" y="127"/>
                    </a:lnTo>
                    <a:lnTo>
                      <a:pt x="6" y="133"/>
                    </a:lnTo>
                    <a:lnTo>
                      <a:pt x="12" y="139"/>
                    </a:lnTo>
                    <a:lnTo>
                      <a:pt x="12" y="145"/>
                    </a:lnTo>
                    <a:lnTo>
                      <a:pt x="12" y="157"/>
                    </a:lnTo>
                    <a:lnTo>
                      <a:pt x="12" y="163"/>
                    </a:lnTo>
                    <a:lnTo>
                      <a:pt x="18" y="169"/>
                    </a:lnTo>
                    <a:lnTo>
                      <a:pt x="18" y="175"/>
                    </a:lnTo>
                    <a:lnTo>
                      <a:pt x="24" y="181"/>
                    </a:lnTo>
                    <a:lnTo>
                      <a:pt x="24" y="193"/>
                    </a:lnTo>
                    <a:lnTo>
                      <a:pt x="30" y="193"/>
                    </a:lnTo>
                    <a:lnTo>
                      <a:pt x="43" y="181"/>
                    </a:lnTo>
                    <a:lnTo>
                      <a:pt x="49" y="181"/>
                    </a:lnTo>
                    <a:lnTo>
                      <a:pt x="55" y="181"/>
                    </a:lnTo>
                    <a:lnTo>
                      <a:pt x="61" y="181"/>
                    </a:lnTo>
                    <a:lnTo>
                      <a:pt x="67" y="181"/>
                    </a:lnTo>
                    <a:lnTo>
                      <a:pt x="67" y="187"/>
                    </a:lnTo>
                    <a:lnTo>
                      <a:pt x="73" y="187"/>
                    </a:lnTo>
                    <a:lnTo>
                      <a:pt x="73" y="193"/>
                    </a:lnTo>
                    <a:lnTo>
                      <a:pt x="79" y="181"/>
                    </a:lnTo>
                    <a:lnTo>
                      <a:pt x="85" y="181"/>
                    </a:lnTo>
                    <a:lnTo>
                      <a:pt x="91" y="181"/>
                    </a:lnTo>
                    <a:lnTo>
                      <a:pt x="97" y="181"/>
                    </a:lnTo>
                    <a:lnTo>
                      <a:pt x="97" y="175"/>
                    </a:lnTo>
                    <a:lnTo>
                      <a:pt x="103" y="163"/>
                    </a:lnTo>
                    <a:lnTo>
                      <a:pt x="103" y="157"/>
                    </a:lnTo>
                    <a:lnTo>
                      <a:pt x="109" y="151"/>
                    </a:lnTo>
                    <a:lnTo>
                      <a:pt x="109" y="145"/>
                    </a:lnTo>
                    <a:lnTo>
                      <a:pt x="115" y="145"/>
                    </a:lnTo>
                    <a:lnTo>
                      <a:pt x="127" y="145"/>
                    </a:lnTo>
                    <a:lnTo>
                      <a:pt x="133" y="139"/>
                    </a:lnTo>
                    <a:lnTo>
                      <a:pt x="139" y="139"/>
                    </a:lnTo>
                    <a:lnTo>
                      <a:pt x="145" y="139"/>
                    </a:lnTo>
                    <a:lnTo>
                      <a:pt x="157" y="145"/>
                    </a:lnTo>
                    <a:lnTo>
                      <a:pt x="157" y="151"/>
                    </a:lnTo>
                    <a:lnTo>
                      <a:pt x="163" y="145"/>
                    </a:lnTo>
                    <a:lnTo>
                      <a:pt x="163" y="139"/>
                    </a:lnTo>
                    <a:lnTo>
                      <a:pt x="163" y="133"/>
                    </a:lnTo>
                    <a:lnTo>
                      <a:pt x="163" y="127"/>
                    </a:lnTo>
                    <a:lnTo>
                      <a:pt x="163" y="121"/>
                    </a:lnTo>
                    <a:lnTo>
                      <a:pt x="163" y="115"/>
                    </a:lnTo>
                    <a:lnTo>
                      <a:pt x="157" y="109"/>
                    </a:lnTo>
                    <a:lnTo>
                      <a:pt x="151" y="103"/>
                    </a:lnTo>
                    <a:lnTo>
                      <a:pt x="157" y="97"/>
                    </a:lnTo>
                    <a:lnTo>
                      <a:pt x="151" y="97"/>
                    </a:lnTo>
                    <a:lnTo>
                      <a:pt x="139" y="97"/>
                    </a:lnTo>
                    <a:lnTo>
                      <a:pt x="133" y="97"/>
                    </a:lnTo>
                    <a:lnTo>
                      <a:pt x="127" y="91"/>
                    </a:lnTo>
                    <a:lnTo>
                      <a:pt x="127" y="79"/>
                    </a:lnTo>
                    <a:lnTo>
                      <a:pt x="127" y="73"/>
                    </a:lnTo>
                    <a:lnTo>
                      <a:pt x="127" y="67"/>
                    </a:lnTo>
                    <a:lnTo>
                      <a:pt x="127" y="60"/>
                    </a:lnTo>
                    <a:lnTo>
                      <a:pt x="121" y="54"/>
                    </a:lnTo>
                    <a:lnTo>
                      <a:pt x="115" y="54"/>
                    </a:lnTo>
                    <a:lnTo>
                      <a:pt x="109" y="54"/>
                    </a:lnTo>
                    <a:lnTo>
                      <a:pt x="103" y="54"/>
                    </a:lnTo>
                    <a:lnTo>
                      <a:pt x="103" y="48"/>
                    </a:lnTo>
                    <a:lnTo>
                      <a:pt x="97" y="48"/>
                    </a:lnTo>
                    <a:lnTo>
                      <a:pt x="91" y="42"/>
                    </a:lnTo>
                    <a:lnTo>
                      <a:pt x="85" y="42"/>
                    </a:lnTo>
                    <a:lnTo>
                      <a:pt x="79" y="42"/>
                    </a:lnTo>
                    <a:lnTo>
                      <a:pt x="73" y="42"/>
                    </a:lnTo>
                    <a:lnTo>
                      <a:pt x="73" y="36"/>
                    </a:lnTo>
                    <a:lnTo>
                      <a:pt x="67" y="30"/>
                    </a:lnTo>
                    <a:lnTo>
                      <a:pt x="61" y="24"/>
                    </a:lnTo>
                    <a:lnTo>
                      <a:pt x="61" y="18"/>
                    </a:lnTo>
                    <a:lnTo>
                      <a:pt x="61" y="12"/>
                    </a:lnTo>
                    <a:lnTo>
                      <a:pt x="61" y="6"/>
                    </a:lnTo>
                    <a:lnTo>
                      <a:pt x="61" y="0"/>
                    </a:lnTo>
                    <a:lnTo>
                      <a:pt x="49" y="0"/>
                    </a:lnTo>
                    <a:lnTo>
                      <a:pt x="43" y="0"/>
                    </a:lnTo>
                    <a:lnTo>
                      <a:pt x="36" y="6"/>
                    </a:lnTo>
                    <a:lnTo>
                      <a:pt x="30" y="12"/>
                    </a:lnTo>
                    <a:lnTo>
                      <a:pt x="24" y="12"/>
                    </a:lnTo>
                    <a:lnTo>
                      <a:pt x="18" y="12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6" y="30"/>
                    </a:lnTo>
                    <a:lnTo>
                      <a:pt x="12" y="36"/>
                    </a:lnTo>
                    <a:lnTo>
                      <a:pt x="12" y="42"/>
                    </a:lnTo>
                    <a:lnTo>
                      <a:pt x="12" y="48"/>
                    </a:lnTo>
                    <a:lnTo>
                      <a:pt x="6" y="48"/>
                    </a:lnTo>
                    <a:lnTo>
                      <a:pt x="6" y="54"/>
                    </a:lnTo>
                    <a:lnTo>
                      <a:pt x="6" y="60"/>
                    </a:lnTo>
                    <a:lnTo>
                      <a:pt x="12" y="67"/>
                    </a:lnTo>
                    <a:lnTo>
                      <a:pt x="6" y="67"/>
                    </a:lnTo>
                    <a:lnTo>
                      <a:pt x="6" y="73"/>
                    </a:lnTo>
                    <a:lnTo>
                      <a:pt x="0" y="79"/>
                    </a:lnTo>
                    <a:lnTo>
                      <a:pt x="6" y="79"/>
                    </a:lnTo>
                    <a:lnTo>
                      <a:pt x="6" y="85"/>
                    </a:lnTo>
                    <a:lnTo>
                      <a:pt x="0" y="85"/>
                    </a:lnTo>
                    <a:lnTo>
                      <a:pt x="0" y="91"/>
                    </a:lnTo>
                    <a:lnTo>
                      <a:pt x="6" y="97"/>
                    </a:lnTo>
                    <a:lnTo>
                      <a:pt x="6" y="103"/>
                    </a:lnTo>
                    <a:lnTo>
                      <a:pt x="0" y="109"/>
                    </a:lnTo>
                    <a:lnTo>
                      <a:pt x="0" y="115"/>
                    </a:lnTo>
                  </a:path>
                </a:pathLst>
              </a:custGeom>
              <a:solidFill>
                <a:srgbClr val="fac0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382320" y="4517640"/>
                <a:ext cx="191520" cy="862200"/>
              </a:xfrm>
              <a:custGeom>
                <a:avLst/>
                <a:gdLst/>
                <a:ahLst/>
                <a:rect l="l" t="t" r="r" b="b"/>
                <a:pathLst>
                  <a:path w="121" h="543">
                    <a:moveTo>
                      <a:pt x="96" y="518"/>
                    </a:moveTo>
                    <a:lnTo>
                      <a:pt x="90" y="518"/>
                    </a:lnTo>
                    <a:lnTo>
                      <a:pt x="84" y="518"/>
                    </a:lnTo>
                    <a:lnTo>
                      <a:pt x="78" y="524"/>
                    </a:lnTo>
                    <a:lnTo>
                      <a:pt x="72" y="524"/>
                    </a:lnTo>
                    <a:lnTo>
                      <a:pt x="66" y="524"/>
                    </a:lnTo>
                    <a:lnTo>
                      <a:pt x="66" y="530"/>
                    </a:lnTo>
                    <a:lnTo>
                      <a:pt x="66" y="536"/>
                    </a:lnTo>
                    <a:lnTo>
                      <a:pt x="60" y="536"/>
                    </a:lnTo>
                    <a:lnTo>
                      <a:pt x="54" y="542"/>
                    </a:lnTo>
                    <a:lnTo>
                      <a:pt x="54" y="536"/>
                    </a:lnTo>
                    <a:lnTo>
                      <a:pt x="54" y="530"/>
                    </a:lnTo>
                    <a:lnTo>
                      <a:pt x="60" y="530"/>
                    </a:lnTo>
                    <a:lnTo>
                      <a:pt x="60" y="524"/>
                    </a:lnTo>
                    <a:lnTo>
                      <a:pt x="54" y="524"/>
                    </a:lnTo>
                    <a:lnTo>
                      <a:pt x="48" y="530"/>
                    </a:lnTo>
                    <a:lnTo>
                      <a:pt x="42" y="530"/>
                    </a:lnTo>
                    <a:lnTo>
                      <a:pt x="36" y="530"/>
                    </a:lnTo>
                    <a:lnTo>
                      <a:pt x="36" y="524"/>
                    </a:lnTo>
                    <a:lnTo>
                      <a:pt x="42" y="524"/>
                    </a:lnTo>
                    <a:lnTo>
                      <a:pt x="48" y="524"/>
                    </a:lnTo>
                    <a:lnTo>
                      <a:pt x="54" y="524"/>
                    </a:lnTo>
                    <a:lnTo>
                      <a:pt x="48" y="518"/>
                    </a:lnTo>
                    <a:lnTo>
                      <a:pt x="42" y="518"/>
                    </a:lnTo>
                    <a:lnTo>
                      <a:pt x="42" y="512"/>
                    </a:lnTo>
                    <a:lnTo>
                      <a:pt x="36" y="512"/>
                    </a:lnTo>
                    <a:lnTo>
                      <a:pt x="30" y="512"/>
                    </a:lnTo>
                    <a:lnTo>
                      <a:pt x="30" y="506"/>
                    </a:lnTo>
                    <a:lnTo>
                      <a:pt x="24" y="506"/>
                    </a:lnTo>
                    <a:lnTo>
                      <a:pt x="24" y="500"/>
                    </a:lnTo>
                    <a:lnTo>
                      <a:pt x="18" y="500"/>
                    </a:lnTo>
                    <a:lnTo>
                      <a:pt x="18" y="494"/>
                    </a:lnTo>
                    <a:lnTo>
                      <a:pt x="24" y="494"/>
                    </a:lnTo>
                    <a:lnTo>
                      <a:pt x="30" y="488"/>
                    </a:lnTo>
                    <a:lnTo>
                      <a:pt x="24" y="488"/>
                    </a:lnTo>
                    <a:lnTo>
                      <a:pt x="18" y="488"/>
                    </a:lnTo>
                    <a:lnTo>
                      <a:pt x="18" y="482"/>
                    </a:lnTo>
                    <a:lnTo>
                      <a:pt x="24" y="482"/>
                    </a:lnTo>
                    <a:lnTo>
                      <a:pt x="18" y="482"/>
                    </a:lnTo>
                    <a:lnTo>
                      <a:pt x="18" y="476"/>
                    </a:lnTo>
                    <a:lnTo>
                      <a:pt x="24" y="476"/>
                    </a:lnTo>
                    <a:lnTo>
                      <a:pt x="24" y="470"/>
                    </a:lnTo>
                    <a:lnTo>
                      <a:pt x="18" y="476"/>
                    </a:lnTo>
                    <a:lnTo>
                      <a:pt x="18" y="464"/>
                    </a:lnTo>
                    <a:lnTo>
                      <a:pt x="18" y="458"/>
                    </a:lnTo>
                    <a:lnTo>
                      <a:pt x="18" y="452"/>
                    </a:lnTo>
                    <a:lnTo>
                      <a:pt x="24" y="452"/>
                    </a:lnTo>
                    <a:lnTo>
                      <a:pt x="30" y="452"/>
                    </a:lnTo>
                    <a:lnTo>
                      <a:pt x="24" y="452"/>
                    </a:lnTo>
                    <a:lnTo>
                      <a:pt x="18" y="452"/>
                    </a:lnTo>
                    <a:lnTo>
                      <a:pt x="12" y="452"/>
                    </a:lnTo>
                    <a:lnTo>
                      <a:pt x="12" y="446"/>
                    </a:lnTo>
                    <a:lnTo>
                      <a:pt x="18" y="446"/>
                    </a:lnTo>
                    <a:lnTo>
                      <a:pt x="18" y="440"/>
                    </a:lnTo>
                    <a:lnTo>
                      <a:pt x="24" y="440"/>
                    </a:lnTo>
                    <a:lnTo>
                      <a:pt x="18" y="434"/>
                    </a:lnTo>
                    <a:lnTo>
                      <a:pt x="12" y="434"/>
                    </a:lnTo>
                    <a:lnTo>
                      <a:pt x="6" y="434"/>
                    </a:lnTo>
                    <a:lnTo>
                      <a:pt x="0" y="434"/>
                    </a:lnTo>
                    <a:lnTo>
                      <a:pt x="0" y="428"/>
                    </a:lnTo>
                    <a:lnTo>
                      <a:pt x="6" y="428"/>
                    </a:lnTo>
                    <a:lnTo>
                      <a:pt x="12" y="428"/>
                    </a:lnTo>
                    <a:lnTo>
                      <a:pt x="12" y="422"/>
                    </a:lnTo>
                    <a:lnTo>
                      <a:pt x="18" y="422"/>
                    </a:lnTo>
                    <a:lnTo>
                      <a:pt x="18" y="428"/>
                    </a:lnTo>
                    <a:lnTo>
                      <a:pt x="12" y="428"/>
                    </a:lnTo>
                    <a:lnTo>
                      <a:pt x="18" y="428"/>
                    </a:lnTo>
                    <a:lnTo>
                      <a:pt x="18" y="434"/>
                    </a:lnTo>
                    <a:lnTo>
                      <a:pt x="18" y="428"/>
                    </a:lnTo>
                    <a:lnTo>
                      <a:pt x="24" y="428"/>
                    </a:lnTo>
                    <a:lnTo>
                      <a:pt x="24" y="434"/>
                    </a:lnTo>
                    <a:lnTo>
                      <a:pt x="30" y="428"/>
                    </a:lnTo>
                    <a:lnTo>
                      <a:pt x="30" y="422"/>
                    </a:lnTo>
                    <a:lnTo>
                      <a:pt x="30" y="416"/>
                    </a:lnTo>
                    <a:lnTo>
                      <a:pt x="36" y="416"/>
                    </a:lnTo>
                    <a:lnTo>
                      <a:pt x="30" y="410"/>
                    </a:lnTo>
                    <a:lnTo>
                      <a:pt x="36" y="410"/>
                    </a:lnTo>
                    <a:lnTo>
                      <a:pt x="42" y="404"/>
                    </a:lnTo>
                    <a:lnTo>
                      <a:pt x="42" y="398"/>
                    </a:lnTo>
                    <a:lnTo>
                      <a:pt x="36" y="398"/>
                    </a:lnTo>
                    <a:lnTo>
                      <a:pt x="36" y="392"/>
                    </a:lnTo>
                    <a:lnTo>
                      <a:pt x="36" y="385"/>
                    </a:lnTo>
                    <a:lnTo>
                      <a:pt x="36" y="379"/>
                    </a:lnTo>
                    <a:lnTo>
                      <a:pt x="42" y="379"/>
                    </a:lnTo>
                    <a:lnTo>
                      <a:pt x="42" y="373"/>
                    </a:lnTo>
                    <a:lnTo>
                      <a:pt x="36" y="367"/>
                    </a:lnTo>
                    <a:lnTo>
                      <a:pt x="42" y="367"/>
                    </a:lnTo>
                    <a:lnTo>
                      <a:pt x="42" y="361"/>
                    </a:lnTo>
                    <a:lnTo>
                      <a:pt x="42" y="355"/>
                    </a:lnTo>
                    <a:lnTo>
                      <a:pt x="36" y="355"/>
                    </a:lnTo>
                    <a:lnTo>
                      <a:pt x="30" y="361"/>
                    </a:lnTo>
                    <a:lnTo>
                      <a:pt x="24" y="355"/>
                    </a:lnTo>
                    <a:lnTo>
                      <a:pt x="24" y="349"/>
                    </a:lnTo>
                    <a:lnTo>
                      <a:pt x="24" y="343"/>
                    </a:lnTo>
                    <a:lnTo>
                      <a:pt x="24" y="337"/>
                    </a:lnTo>
                    <a:lnTo>
                      <a:pt x="30" y="331"/>
                    </a:lnTo>
                    <a:lnTo>
                      <a:pt x="30" y="325"/>
                    </a:lnTo>
                    <a:lnTo>
                      <a:pt x="30" y="313"/>
                    </a:lnTo>
                    <a:lnTo>
                      <a:pt x="30" y="307"/>
                    </a:lnTo>
                    <a:lnTo>
                      <a:pt x="30" y="301"/>
                    </a:lnTo>
                    <a:lnTo>
                      <a:pt x="24" y="295"/>
                    </a:lnTo>
                    <a:lnTo>
                      <a:pt x="30" y="295"/>
                    </a:lnTo>
                    <a:lnTo>
                      <a:pt x="36" y="289"/>
                    </a:lnTo>
                    <a:lnTo>
                      <a:pt x="36" y="283"/>
                    </a:lnTo>
                    <a:lnTo>
                      <a:pt x="36" y="277"/>
                    </a:lnTo>
                    <a:lnTo>
                      <a:pt x="42" y="271"/>
                    </a:lnTo>
                    <a:lnTo>
                      <a:pt x="42" y="265"/>
                    </a:lnTo>
                    <a:lnTo>
                      <a:pt x="48" y="259"/>
                    </a:lnTo>
                    <a:lnTo>
                      <a:pt x="48" y="253"/>
                    </a:lnTo>
                    <a:lnTo>
                      <a:pt x="48" y="247"/>
                    </a:lnTo>
                    <a:lnTo>
                      <a:pt x="54" y="241"/>
                    </a:lnTo>
                    <a:lnTo>
                      <a:pt x="54" y="235"/>
                    </a:lnTo>
                    <a:lnTo>
                      <a:pt x="54" y="229"/>
                    </a:lnTo>
                    <a:lnTo>
                      <a:pt x="60" y="223"/>
                    </a:lnTo>
                    <a:lnTo>
                      <a:pt x="54" y="223"/>
                    </a:lnTo>
                    <a:lnTo>
                      <a:pt x="54" y="217"/>
                    </a:lnTo>
                    <a:lnTo>
                      <a:pt x="54" y="205"/>
                    </a:lnTo>
                    <a:lnTo>
                      <a:pt x="54" y="199"/>
                    </a:lnTo>
                    <a:lnTo>
                      <a:pt x="54" y="193"/>
                    </a:lnTo>
                    <a:lnTo>
                      <a:pt x="60" y="187"/>
                    </a:lnTo>
                    <a:lnTo>
                      <a:pt x="60" y="181"/>
                    </a:lnTo>
                    <a:lnTo>
                      <a:pt x="60" y="175"/>
                    </a:lnTo>
                    <a:lnTo>
                      <a:pt x="60" y="168"/>
                    </a:lnTo>
                    <a:lnTo>
                      <a:pt x="60" y="162"/>
                    </a:lnTo>
                    <a:lnTo>
                      <a:pt x="60" y="156"/>
                    </a:lnTo>
                    <a:lnTo>
                      <a:pt x="66" y="150"/>
                    </a:lnTo>
                    <a:lnTo>
                      <a:pt x="66" y="144"/>
                    </a:lnTo>
                    <a:lnTo>
                      <a:pt x="66" y="138"/>
                    </a:lnTo>
                    <a:lnTo>
                      <a:pt x="66" y="132"/>
                    </a:lnTo>
                    <a:lnTo>
                      <a:pt x="66" y="126"/>
                    </a:lnTo>
                    <a:lnTo>
                      <a:pt x="66" y="120"/>
                    </a:lnTo>
                    <a:lnTo>
                      <a:pt x="72" y="120"/>
                    </a:lnTo>
                    <a:lnTo>
                      <a:pt x="72" y="114"/>
                    </a:lnTo>
                    <a:lnTo>
                      <a:pt x="72" y="108"/>
                    </a:lnTo>
                    <a:lnTo>
                      <a:pt x="72" y="102"/>
                    </a:lnTo>
                    <a:lnTo>
                      <a:pt x="72" y="96"/>
                    </a:lnTo>
                    <a:lnTo>
                      <a:pt x="72" y="90"/>
                    </a:lnTo>
                    <a:lnTo>
                      <a:pt x="66" y="90"/>
                    </a:lnTo>
                    <a:lnTo>
                      <a:pt x="72" y="84"/>
                    </a:lnTo>
                    <a:lnTo>
                      <a:pt x="66" y="84"/>
                    </a:lnTo>
                    <a:lnTo>
                      <a:pt x="72" y="84"/>
                    </a:lnTo>
                    <a:lnTo>
                      <a:pt x="72" y="78"/>
                    </a:lnTo>
                    <a:lnTo>
                      <a:pt x="72" y="72"/>
                    </a:lnTo>
                    <a:lnTo>
                      <a:pt x="72" y="66"/>
                    </a:lnTo>
                    <a:lnTo>
                      <a:pt x="78" y="60"/>
                    </a:lnTo>
                    <a:lnTo>
                      <a:pt x="78" y="48"/>
                    </a:lnTo>
                    <a:lnTo>
                      <a:pt x="72" y="30"/>
                    </a:lnTo>
                    <a:lnTo>
                      <a:pt x="72" y="24"/>
                    </a:lnTo>
                    <a:lnTo>
                      <a:pt x="72" y="18"/>
                    </a:lnTo>
                    <a:lnTo>
                      <a:pt x="72" y="12"/>
                    </a:lnTo>
                    <a:lnTo>
                      <a:pt x="78" y="12"/>
                    </a:lnTo>
                    <a:lnTo>
                      <a:pt x="78" y="6"/>
                    </a:lnTo>
                    <a:lnTo>
                      <a:pt x="84" y="0"/>
                    </a:lnTo>
                    <a:lnTo>
                      <a:pt x="90" y="6"/>
                    </a:lnTo>
                    <a:lnTo>
                      <a:pt x="90" y="12"/>
                    </a:lnTo>
                    <a:lnTo>
                      <a:pt x="90" y="18"/>
                    </a:lnTo>
                    <a:lnTo>
                      <a:pt x="96" y="24"/>
                    </a:lnTo>
                    <a:lnTo>
                      <a:pt x="96" y="30"/>
                    </a:lnTo>
                    <a:lnTo>
                      <a:pt x="96" y="42"/>
                    </a:lnTo>
                    <a:lnTo>
                      <a:pt x="96" y="48"/>
                    </a:lnTo>
                    <a:lnTo>
                      <a:pt x="102" y="54"/>
                    </a:lnTo>
                    <a:lnTo>
                      <a:pt x="102" y="60"/>
                    </a:lnTo>
                    <a:lnTo>
                      <a:pt x="108" y="66"/>
                    </a:lnTo>
                    <a:lnTo>
                      <a:pt x="108" y="78"/>
                    </a:lnTo>
                    <a:lnTo>
                      <a:pt x="114" y="78"/>
                    </a:lnTo>
                    <a:lnTo>
                      <a:pt x="120" y="84"/>
                    </a:lnTo>
                    <a:lnTo>
                      <a:pt x="114" y="96"/>
                    </a:lnTo>
                    <a:lnTo>
                      <a:pt x="102" y="102"/>
                    </a:lnTo>
                    <a:lnTo>
                      <a:pt x="96" y="108"/>
                    </a:lnTo>
                    <a:lnTo>
                      <a:pt x="102" y="114"/>
                    </a:lnTo>
                    <a:lnTo>
                      <a:pt x="96" y="114"/>
                    </a:lnTo>
                    <a:lnTo>
                      <a:pt x="96" y="120"/>
                    </a:lnTo>
                    <a:lnTo>
                      <a:pt x="96" y="126"/>
                    </a:lnTo>
                    <a:lnTo>
                      <a:pt x="102" y="126"/>
                    </a:lnTo>
                    <a:lnTo>
                      <a:pt x="96" y="132"/>
                    </a:lnTo>
                    <a:lnTo>
                      <a:pt x="96" y="138"/>
                    </a:lnTo>
                    <a:lnTo>
                      <a:pt x="102" y="138"/>
                    </a:lnTo>
                    <a:lnTo>
                      <a:pt x="102" y="144"/>
                    </a:lnTo>
                    <a:lnTo>
                      <a:pt x="96" y="144"/>
                    </a:lnTo>
                    <a:lnTo>
                      <a:pt x="90" y="150"/>
                    </a:lnTo>
                    <a:lnTo>
                      <a:pt x="90" y="156"/>
                    </a:lnTo>
                    <a:lnTo>
                      <a:pt x="84" y="162"/>
                    </a:lnTo>
                    <a:lnTo>
                      <a:pt x="78" y="175"/>
                    </a:lnTo>
                    <a:lnTo>
                      <a:pt x="78" y="187"/>
                    </a:lnTo>
                    <a:lnTo>
                      <a:pt x="78" y="193"/>
                    </a:lnTo>
                    <a:lnTo>
                      <a:pt x="72" y="193"/>
                    </a:lnTo>
                    <a:lnTo>
                      <a:pt x="72" y="205"/>
                    </a:lnTo>
                    <a:lnTo>
                      <a:pt x="72" y="211"/>
                    </a:lnTo>
                    <a:lnTo>
                      <a:pt x="72" y="217"/>
                    </a:lnTo>
                    <a:lnTo>
                      <a:pt x="72" y="223"/>
                    </a:lnTo>
                    <a:lnTo>
                      <a:pt x="78" y="241"/>
                    </a:lnTo>
                    <a:lnTo>
                      <a:pt x="78" y="247"/>
                    </a:lnTo>
                    <a:lnTo>
                      <a:pt x="72" y="259"/>
                    </a:lnTo>
                    <a:lnTo>
                      <a:pt x="72" y="265"/>
                    </a:lnTo>
                    <a:lnTo>
                      <a:pt x="72" y="277"/>
                    </a:lnTo>
                    <a:lnTo>
                      <a:pt x="66" y="283"/>
                    </a:lnTo>
                    <a:lnTo>
                      <a:pt x="60" y="283"/>
                    </a:lnTo>
                    <a:lnTo>
                      <a:pt x="60" y="295"/>
                    </a:lnTo>
                    <a:lnTo>
                      <a:pt x="60" y="301"/>
                    </a:lnTo>
                    <a:lnTo>
                      <a:pt x="60" y="307"/>
                    </a:lnTo>
                    <a:lnTo>
                      <a:pt x="66" y="313"/>
                    </a:lnTo>
                    <a:lnTo>
                      <a:pt x="60" y="319"/>
                    </a:lnTo>
                    <a:lnTo>
                      <a:pt x="54" y="325"/>
                    </a:lnTo>
                    <a:lnTo>
                      <a:pt x="54" y="337"/>
                    </a:lnTo>
                    <a:lnTo>
                      <a:pt x="54" y="343"/>
                    </a:lnTo>
                    <a:lnTo>
                      <a:pt x="54" y="355"/>
                    </a:lnTo>
                    <a:lnTo>
                      <a:pt x="54" y="361"/>
                    </a:lnTo>
                    <a:lnTo>
                      <a:pt x="54" y="367"/>
                    </a:lnTo>
                    <a:lnTo>
                      <a:pt x="48" y="367"/>
                    </a:lnTo>
                    <a:lnTo>
                      <a:pt x="48" y="373"/>
                    </a:lnTo>
                    <a:lnTo>
                      <a:pt x="48" y="379"/>
                    </a:lnTo>
                    <a:lnTo>
                      <a:pt x="54" y="379"/>
                    </a:lnTo>
                    <a:lnTo>
                      <a:pt x="54" y="385"/>
                    </a:lnTo>
                    <a:lnTo>
                      <a:pt x="54" y="392"/>
                    </a:lnTo>
                    <a:lnTo>
                      <a:pt x="54" y="398"/>
                    </a:lnTo>
                    <a:lnTo>
                      <a:pt x="60" y="398"/>
                    </a:lnTo>
                    <a:lnTo>
                      <a:pt x="60" y="404"/>
                    </a:lnTo>
                    <a:lnTo>
                      <a:pt x="54" y="404"/>
                    </a:lnTo>
                    <a:lnTo>
                      <a:pt x="48" y="404"/>
                    </a:lnTo>
                    <a:lnTo>
                      <a:pt x="48" y="410"/>
                    </a:lnTo>
                    <a:lnTo>
                      <a:pt x="54" y="410"/>
                    </a:lnTo>
                    <a:lnTo>
                      <a:pt x="60" y="410"/>
                    </a:lnTo>
                    <a:lnTo>
                      <a:pt x="60" y="416"/>
                    </a:lnTo>
                    <a:lnTo>
                      <a:pt x="54" y="422"/>
                    </a:lnTo>
                    <a:lnTo>
                      <a:pt x="54" y="428"/>
                    </a:lnTo>
                    <a:lnTo>
                      <a:pt x="54" y="434"/>
                    </a:lnTo>
                    <a:lnTo>
                      <a:pt x="54" y="440"/>
                    </a:lnTo>
                    <a:lnTo>
                      <a:pt x="48" y="440"/>
                    </a:lnTo>
                    <a:lnTo>
                      <a:pt x="48" y="446"/>
                    </a:lnTo>
                    <a:lnTo>
                      <a:pt x="42" y="446"/>
                    </a:lnTo>
                    <a:lnTo>
                      <a:pt x="42" y="452"/>
                    </a:lnTo>
                    <a:lnTo>
                      <a:pt x="48" y="458"/>
                    </a:lnTo>
                    <a:lnTo>
                      <a:pt x="42" y="458"/>
                    </a:lnTo>
                    <a:lnTo>
                      <a:pt x="42" y="464"/>
                    </a:lnTo>
                    <a:lnTo>
                      <a:pt x="30" y="476"/>
                    </a:lnTo>
                    <a:lnTo>
                      <a:pt x="30" y="488"/>
                    </a:lnTo>
                    <a:lnTo>
                      <a:pt x="36" y="494"/>
                    </a:lnTo>
                    <a:lnTo>
                      <a:pt x="42" y="494"/>
                    </a:lnTo>
                    <a:lnTo>
                      <a:pt x="48" y="494"/>
                    </a:lnTo>
                    <a:lnTo>
                      <a:pt x="48" y="512"/>
                    </a:lnTo>
                    <a:lnTo>
                      <a:pt x="54" y="512"/>
                    </a:lnTo>
                    <a:lnTo>
                      <a:pt x="66" y="512"/>
                    </a:lnTo>
                    <a:lnTo>
                      <a:pt x="84" y="512"/>
                    </a:lnTo>
                    <a:lnTo>
                      <a:pt x="90" y="518"/>
                    </a:lnTo>
                    <a:lnTo>
                      <a:pt x="96" y="518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669600" y="4555800"/>
                <a:ext cx="183960" cy="192240"/>
              </a:xfrm>
              <a:custGeom>
                <a:avLst/>
                <a:gdLst/>
                <a:ahLst/>
                <a:rect l="l" t="t" r="r" b="b"/>
                <a:pathLst>
                  <a:path w="116" h="121">
                    <a:moveTo>
                      <a:pt x="108" y="96"/>
                    </a:moveTo>
                    <a:lnTo>
                      <a:pt x="108" y="108"/>
                    </a:lnTo>
                    <a:lnTo>
                      <a:pt x="102" y="114"/>
                    </a:lnTo>
                    <a:lnTo>
                      <a:pt x="96" y="120"/>
                    </a:lnTo>
                    <a:lnTo>
                      <a:pt x="90" y="120"/>
                    </a:lnTo>
                    <a:lnTo>
                      <a:pt x="84" y="120"/>
                    </a:lnTo>
                    <a:lnTo>
                      <a:pt x="78" y="120"/>
                    </a:lnTo>
                    <a:lnTo>
                      <a:pt x="72" y="120"/>
                    </a:lnTo>
                    <a:lnTo>
                      <a:pt x="66" y="120"/>
                    </a:lnTo>
                    <a:lnTo>
                      <a:pt x="60" y="120"/>
                    </a:lnTo>
                    <a:lnTo>
                      <a:pt x="54" y="120"/>
                    </a:lnTo>
                    <a:lnTo>
                      <a:pt x="54" y="114"/>
                    </a:lnTo>
                    <a:lnTo>
                      <a:pt x="60" y="114"/>
                    </a:lnTo>
                    <a:lnTo>
                      <a:pt x="60" y="108"/>
                    </a:lnTo>
                    <a:lnTo>
                      <a:pt x="60" y="102"/>
                    </a:lnTo>
                    <a:lnTo>
                      <a:pt x="66" y="90"/>
                    </a:lnTo>
                    <a:lnTo>
                      <a:pt x="60" y="90"/>
                    </a:lnTo>
                    <a:lnTo>
                      <a:pt x="60" y="84"/>
                    </a:lnTo>
                    <a:lnTo>
                      <a:pt x="48" y="84"/>
                    </a:lnTo>
                    <a:lnTo>
                      <a:pt x="36" y="72"/>
                    </a:lnTo>
                    <a:lnTo>
                      <a:pt x="24" y="72"/>
                    </a:lnTo>
                    <a:lnTo>
                      <a:pt x="18" y="66"/>
                    </a:lnTo>
                    <a:lnTo>
                      <a:pt x="12" y="60"/>
                    </a:lnTo>
                    <a:lnTo>
                      <a:pt x="6" y="54"/>
                    </a:lnTo>
                    <a:lnTo>
                      <a:pt x="0" y="48"/>
                    </a:lnTo>
                    <a:lnTo>
                      <a:pt x="0" y="42"/>
                    </a:lnTo>
                    <a:lnTo>
                      <a:pt x="0" y="36"/>
                    </a:lnTo>
                    <a:lnTo>
                      <a:pt x="6" y="24"/>
                    </a:lnTo>
                    <a:lnTo>
                      <a:pt x="6" y="18"/>
                    </a:lnTo>
                    <a:lnTo>
                      <a:pt x="12" y="12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30" y="6"/>
                    </a:lnTo>
                    <a:lnTo>
                      <a:pt x="36" y="0"/>
                    </a:lnTo>
                    <a:lnTo>
                      <a:pt x="42" y="0"/>
                    </a:lnTo>
                    <a:lnTo>
                      <a:pt x="48" y="0"/>
                    </a:lnTo>
                    <a:lnTo>
                      <a:pt x="60" y="6"/>
                    </a:lnTo>
                    <a:lnTo>
                      <a:pt x="60" y="12"/>
                    </a:lnTo>
                    <a:lnTo>
                      <a:pt x="66" y="18"/>
                    </a:lnTo>
                    <a:lnTo>
                      <a:pt x="66" y="24"/>
                    </a:lnTo>
                    <a:lnTo>
                      <a:pt x="66" y="30"/>
                    </a:lnTo>
                    <a:lnTo>
                      <a:pt x="66" y="36"/>
                    </a:lnTo>
                    <a:lnTo>
                      <a:pt x="66" y="42"/>
                    </a:lnTo>
                    <a:lnTo>
                      <a:pt x="72" y="48"/>
                    </a:lnTo>
                    <a:lnTo>
                      <a:pt x="78" y="48"/>
                    </a:lnTo>
                    <a:lnTo>
                      <a:pt x="84" y="42"/>
                    </a:lnTo>
                    <a:lnTo>
                      <a:pt x="90" y="48"/>
                    </a:lnTo>
                    <a:lnTo>
                      <a:pt x="96" y="48"/>
                    </a:lnTo>
                    <a:lnTo>
                      <a:pt x="96" y="54"/>
                    </a:lnTo>
                    <a:lnTo>
                      <a:pt x="102" y="66"/>
                    </a:lnTo>
                    <a:lnTo>
                      <a:pt x="102" y="72"/>
                    </a:lnTo>
                    <a:lnTo>
                      <a:pt x="108" y="72"/>
                    </a:lnTo>
                    <a:lnTo>
                      <a:pt x="115" y="72"/>
                    </a:lnTo>
                    <a:lnTo>
                      <a:pt x="115" y="78"/>
                    </a:lnTo>
                    <a:lnTo>
                      <a:pt x="115" y="84"/>
                    </a:lnTo>
                    <a:lnTo>
                      <a:pt x="108" y="90"/>
                    </a:lnTo>
                    <a:lnTo>
                      <a:pt x="108" y="9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765000" y="4814640"/>
                <a:ext cx="107640" cy="115920"/>
              </a:xfrm>
              <a:custGeom>
                <a:avLst/>
                <a:gdLst/>
                <a:ahLst/>
                <a:rect l="l" t="t" r="r" b="b"/>
                <a:pathLst>
                  <a:path w="68" h="73">
                    <a:moveTo>
                      <a:pt x="0" y="60"/>
                    </a:moveTo>
                    <a:lnTo>
                      <a:pt x="0" y="54"/>
                    </a:lnTo>
                    <a:lnTo>
                      <a:pt x="0" y="48"/>
                    </a:lnTo>
                    <a:lnTo>
                      <a:pt x="0" y="42"/>
                    </a:lnTo>
                    <a:lnTo>
                      <a:pt x="0" y="36"/>
                    </a:lnTo>
                    <a:lnTo>
                      <a:pt x="0" y="30"/>
                    </a:lnTo>
                    <a:lnTo>
                      <a:pt x="0" y="24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24" y="6"/>
                    </a:lnTo>
                    <a:lnTo>
                      <a:pt x="30" y="6"/>
                    </a:lnTo>
                    <a:lnTo>
                      <a:pt x="30" y="12"/>
                    </a:lnTo>
                    <a:lnTo>
                      <a:pt x="30" y="18"/>
                    </a:lnTo>
                    <a:lnTo>
                      <a:pt x="36" y="18"/>
                    </a:lnTo>
                    <a:lnTo>
                      <a:pt x="36" y="12"/>
                    </a:lnTo>
                    <a:lnTo>
                      <a:pt x="42" y="18"/>
                    </a:lnTo>
                    <a:lnTo>
                      <a:pt x="48" y="18"/>
                    </a:lnTo>
                    <a:lnTo>
                      <a:pt x="48" y="24"/>
                    </a:lnTo>
                    <a:lnTo>
                      <a:pt x="55" y="24"/>
                    </a:lnTo>
                    <a:lnTo>
                      <a:pt x="61" y="30"/>
                    </a:lnTo>
                    <a:lnTo>
                      <a:pt x="67" y="36"/>
                    </a:lnTo>
                    <a:lnTo>
                      <a:pt x="67" y="42"/>
                    </a:lnTo>
                    <a:lnTo>
                      <a:pt x="67" y="48"/>
                    </a:lnTo>
                    <a:lnTo>
                      <a:pt x="67" y="54"/>
                    </a:lnTo>
                    <a:lnTo>
                      <a:pt x="61" y="66"/>
                    </a:lnTo>
                    <a:lnTo>
                      <a:pt x="55" y="72"/>
                    </a:lnTo>
                    <a:lnTo>
                      <a:pt x="48" y="72"/>
                    </a:lnTo>
                    <a:lnTo>
                      <a:pt x="42" y="72"/>
                    </a:lnTo>
                    <a:lnTo>
                      <a:pt x="36" y="72"/>
                    </a:lnTo>
                    <a:lnTo>
                      <a:pt x="30" y="72"/>
                    </a:lnTo>
                    <a:lnTo>
                      <a:pt x="24" y="72"/>
                    </a:lnTo>
                    <a:lnTo>
                      <a:pt x="18" y="66"/>
                    </a:lnTo>
                    <a:lnTo>
                      <a:pt x="12" y="66"/>
                    </a:lnTo>
                    <a:lnTo>
                      <a:pt x="6" y="66"/>
                    </a:lnTo>
                    <a:lnTo>
                      <a:pt x="0" y="6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410760" y="5090760"/>
                <a:ext cx="20520" cy="39600"/>
              </a:xfrm>
              <a:custGeom>
                <a:avLst/>
                <a:gdLst/>
                <a:ahLst/>
                <a:rect l="l" t="t" r="r" b="b"/>
                <a:pathLst>
                  <a:path w="13" h="25">
                    <a:moveTo>
                      <a:pt x="6" y="24"/>
                    </a:moveTo>
                    <a:lnTo>
                      <a:pt x="6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24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429840" y="514944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410760" y="5159160"/>
                <a:ext cx="108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410760" y="5168520"/>
                <a:ext cx="10800" cy="180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410760" y="5178240"/>
                <a:ext cx="108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391680" y="5235120"/>
                <a:ext cx="9360" cy="9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382320" y="524484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391680" y="524484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391680" y="5254200"/>
                <a:ext cx="20520" cy="30240"/>
              </a:xfrm>
              <a:custGeom>
                <a:avLst/>
                <a:gdLst/>
                <a:ahLst/>
                <a:rect l="l" t="t" r="r" b="b"/>
                <a:pathLst>
                  <a:path w="13" h="19">
                    <a:moveTo>
                      <a:pt x="6" y="18"/>
                    </a:moveTo>
                    <a:lnTo>
                      <a:pt x="12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6" y="18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382320" y="525420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152280" y="3838320"/>
                <a:ext cx="77760" cy="77760"/>
              </a:xfrm>
              <a:custGeom>
                <a:avLst/>
                <a:gdLst/>
                <a:ahLst/>
                <a:rect l="l" t="t" r="r" b="b"/>
                <a:pathLst>
                  <a:path w="49" h="49">
                    <a:moveTo>
                      <a:pt x="0" y="0"/>
                    </a:move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12" y="18"/>
                    </a:lnTo>
                    <a:lnTo>
                      <a:pt x="12" y="24"/>
                    </a:lnTo>
                    <a:lnTo>
                      <a:pt x="18" y="18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2" y="18"/>
                    </a:lnTo>
                    <a:lnTo>
                      <a:pt x="18" y="18"/>
                    </a:lnTo>
                    <a:lnTo>
                      <a:pt x="18" y="24"/>
                    </a:lnTo>
                    <a:lnTo>
                      <a:pt x="24" y="24"/>
                    </a:lnTo>
                    <a:lnTo>
                      <a:pt x="30" y="30"/>
                    </a:lnTo>
                    <a:lnTo>
                      <a:pt x="36" y="30"/>
                    </a:lnTo>
                    <a:lnTo>
                      <a:pt x="36" y="36"/>
                    </a:lnTo>
                    <a:lnTo>
                      <a:pt x="30" y="36"/>
                    </a:lnTo>
                    <a:lnTo>
                      <a:pt x="30" y="42"/>
                    </a:lnTo>
                    <a:lnTo>
                      <a:pt x="36" y="42"/>
                    </a:lnTo>
                    <a:lnTo>
                      <a:pt x="36" y="36"/>
                    </a:lnTo>
                    <a:lnTo>
                      <a:pt x="42" y="36"/>
                    </a:lnTo>
                    <a:lnTo>
                      <a:pt x="42" y="42"/>
                    </a:lnTo>
                    <a:lnTo>
                      <a:pt x="42" y="48"/>
                    </a:lnTo>
                    <a:lnTo>
                      <a:pt x="42" y="42"/>
                    </a:lnTo>
                    <a:lnTo>
                      <a:pt x="42" y="36"/>
                    </a:lnTo>
                    <a:lnTo>
                      <a:pt x="48" y="36"/>
                    </a:lnTo>
                    <a:lnTo>
                      <a:pt x="42" y="30"/>
                    </a:lnTo>
                    <a:lnTo>
                      <a:pt x="42" y="24"/>
                    </a:lnTo>
                    <a:lnTo>
                      <a:pt x="48" y="24"/>
                    </a:lnTo>
                    <a:lnTo>
                      <a:pt x="42" y="24"/>
                    </a:lnTo>
                    <a:lnTo>
                      <a:pt x="42" y="18"/>
                    </a:lnTo>
                    <a:lnTo>
                      <a:pt x="36" y="12"/>
                    </a:lnTo>
                    <a:lnTo>
                      <a:pt x="30" y="6"/>
                    </a:lnTo>
                    <a:lnTo>
                      <a:pt x="24" y="6"/>
                    </a:lnTo>
                    <a:lnTo>
                      <a:pt x="24" y="0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1215720" y="5378040"/>
                <a:ext cx="48960" cy="20880"/>
              </a:xfrm>
              <a:custGeom>
                <a:avLst/>
                <a:gdLst/>
                <a:ahLst/>
                <a:rect l="l" t="t" r="r" b="b"/>
                <a:pathLst>
                  <a:path w="31" h="13">
                    <a:moveTo>
                      <a:pt x="24" y="12"/>
                    </a:moveTo>
                    <a:lnTo>
                      <a:pt x="30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24" y="12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622080" y="5397120"/>
                <a:ext cx="10800" cy="180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410760" y="5090760"/>
                <a:ext cx="20520" cy="39600"/>
              </a:xfrm>
              <a:custGeom>
                <a:avLst/>
                <a:gdLst/>
                <a:ahLst/>
                <a:rect l="l" t="t" r="r" b="b"/>
                <a:pathLst>
                  <a:path w="13" h="25">
                    <a:moveTo>
                      <a:pt x="6" y="24"/>
                    </a:moveTo>
                    <a:lnTo>
                      <a:pt x="6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24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429840" y="514944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410760" y="5159160"/>
                <a:ext cx="108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410760" y="5168520"/>
                <a:ext cx="10800" cy="180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410760" y="5178240"/>
                <a:ext cx="108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391680" y="5235120"/>
                <a:ext cx="9360" cy="9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382320" y="524484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391680" y="524484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391680" y="5254200"/>
                <a:ext cx="20520" cy="30240"/>
              </a:xfrm>
              <a:custGeom>
                <a:avLst/>
                <a:gdLst/>
                <a:ahLst/>
                <a:rect l="l" t="t" r="r" b="b"/>
                <a:pathLst>
                  <a:path w="13" h="19">
                    <a:moveTo>
                      <a:pt x="6" y="18"/>
                    </a:moveTo>
                    <a:lnTo>
                      <a:pt x="12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6" y="18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382320" y="525420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391680" y="5292360"/>
                <a:ext cx="1440" cy="11160"/>
              </a:xfrm>
              <a:custGeom>
                <a:avLst/>
                <a:gdLst/>
                <a:ahLst/>
                <a:rect l="l" t="t" r="r" b="b"/>
                <a:pathLst>
                  <a:path w="1" h="7">
                    <a:moveTo>
                      <a:pt x="0" y="6"/>
                    </a:move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401400" y="530208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391680" y="5311440"/>
                <a:ext cx="9360" cy="9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745920" y="5311440"/>
                <a:ext cx="29880" cy="20520"/>
              </a:xfrm>
              <a:custGeom>
                <a:avLst/>
                <a:gdLst/>
                <a:ahLst/>
                <a:rect l="l" t="t" r="r" b="b"/>
                <a:pathLst>
                  <a:path w="19" h="13">
                    <a:moveTo>
                      <a:pt x="6" y="12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12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707760" y="5321160"/>
                <a:ext cx="29880" cy="1080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0" y="6"/>
                    </a:moveTo>
                    <a:lnTo>
                      <a:pt x="6" y="6"/>
                    </a:lnTo>
                    <a:lnTo>
                      <a:pt x="12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391680" y="5321160"/>
                <a:ext cx="10800" cy="1080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6" y="0"/>
                    </a:lnTo>
                    <a:lnTo>
                      <a:pt x="0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736200" y="533052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420480" y="5339880"/>
                <a:ext cx="20160" cy="20880"/>
              </a:xfrm>
              <a:custGeom>
                <a:avLst/>
                <a:gdLst/>
                <a:ahLst/>
                <a:rect l="l" t="t" r="r" b="b"/>
                <a:pathLst>
                  <a:path w="13" h="13">
                    <a:moveTo>
                      <a:pt x="12" y="12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12" y="12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487080" y="5339880"/>
                <a:ext cx="48960" cy="59040"/>
              </a:xfrm>
              <a:custGeom>
                <a:avLst/>
                <a:gdLst/>
                <a:ahLst/>
                <a:rect l="l" t="t" r="r" b="b"/>
                <a:pathLst>
                  <a:path w="31" h="37">
                    <a:moveTo>
                      <a:pt x="30" y="6"/>
                    </a:moveTo>
                    <a:lnTo>
                      <a:pt x="24" y="6"/>
                    </a:lnTo>
                    <a:lnTo>
                      <a:pt x="18" y="0"/>
                    </a:lnTo>
                    <a:lnTo>
                      <a:pt x="12" y="6"/>
                    </a:lnTo>
                    <a:lnTo>
                      <a:pt x="6" y="12"/>
                    </a:lnTo>
                    <a:lnTo>
                      <a:pt x="6" y="18"/>
                    </a:lnTo>
                    <a:lnTo>
                      <a:pt x="18" y="12"/>
                    </a:lnTo>
                    <a:lnTo>
                      <a:pt x="18" y="18"/>
                    </a:lnTo>
                    <a:lnTo>
                      <a:pt x="6" y="18"/>
                    </a:lnTo>
                    <a:lnTo>
                      <a:pt x="12" y="24"/>
                    </a:lnTo>
                    <a:lnTo>
                      <a:pt x="18" y="24"/>
                    </a:lnTo>
                    <a:lnTo>
                      <a:pt x="18" y="30"/>
                    </a:lnTo>
                    <a:lnTo>
                      <a:pt x="24" y="30"/>
                    </a:lnTo>
                    <a:lnTo>
                      <a:pt x="18" y="30"/>
                    </a:lnTo>
                    <a:lnTo>
                      <a:pt x="6" y="30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6" y="36"/>
                    </a:lnTo>
                    <a:lnTo>
                      <a:pt x="12" y="36"/>
                    </a:lnTo>
                    <a:lnTo>
                      <a:pt x="18" y="36"/>
                    </a:lnTo>
                    <a:lnTo>
                      <a:pt x="24" y="36"/>
                    </a:lnTo>
                    <a:lnTo>
                      <a:pt x="30" y="36"/>
                    </a:lnTo>
                    <a:lnTo>
                      <a:pt x="30" y="12"/>
                    </a:lnTo>
                    <a:lnTo>
                      <a:pt x="3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534600" y="534960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401400" y="5349600"/>
                <a:ext cx="20160" cy="1116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6" y="6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534600" y="5358960"/>
                <a:ext cx="79200" cy="49320"/>
              </a:xfrm>
              <a:custGeom>
                <a:avLst/>
                <a:gdLst/>
                <a:ahLst/>
                <a:rect l="l" t="t" r="r" b="b"/>
                <a:pathLst>
                  <a:path w="50" h="31">
                    <a:moveTo>
                      <a:pt x="0" y="0"/>
                    </a:moveTo>
                    <a:lnTo>
                      <a:pt x="6" y="0"/>
                    </a:lnTo>
                    <a:lnTo>
                      <a:pt x="12" y="6"/>
                    </a:lnTo>
                    <a:lnTo>
                      <a:pt x="18" y="12"/>
                    </a:lnTo>
                    <a:lnTo>
                      <a:pt x="24" y="18"/>
                    </a:lnTo>
                    <a:lnTo>
                      <a:pt x="31" y="18"/>
                    </a:lnTo>
                    <a:lnTo>
                      <a:pt x="37" y="18"/>
                    </a:lnTo>
                    <a:lnTo>
                      <a:pt x="37" y="24"/>
                    </a:lnTo>
                    <a:lnTo>
                      <a:pt x="49" y="24"/>
                    </a:lnTo>
                    <a:lnTo>
                      <a:pt x="43" y="24"/>
                    </a:lnTo>
                    <a:lnTo>
                      <a:pt x="37" y="24"/>
                    </a:lnTo>
                    <a:lnTo>
                      <a:pt x="31" y="30"/>
                    </a:lnTo>
                    <a:lnTo>
                      <a:pt x="18" y="24"/>
                    </a:lnTo>
                    <a:lnTo>
                      <a:pt x="6" y="24"/>
                    </a:lnTo>
                    <a:lnTo>
                      <a:pt x="0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439560" y="5358960"/>
                <a:ext cx="20160" cy="1116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12" y="6"/>
                    </a:move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12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420480" y="5368680"/>
                <a:ext cx="108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>
                <a:off x="429840" y="5368680"/>
                <a:ext cx="20520" cy="1116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6" y="6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>
                <a:off x="487080" y="5368680"/>
                <a:ext cx="10800" cy="111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>
                <a:off x="458640" y="5378040"/>
                <a:ext cx="9000" cy="9720"/>
              </a:xfrm>
              <a:prstGeom prst="rect">
                <a:avLst/>
              </a:pr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>
                <a:off x="468000" y="5387760"/>
                <a:ext cx="20160" cy="1116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12" y="0"/>
                    </a:moveTo>
                    <a:lnTo>
                      <a:pt x="12" y="6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>
                <a:off x="544320" y="5406840"/>
                <a:ext cx="29520" cy="1440"/>
              </a:xfrm>
              <a:custGeom>
                <a:avLst/>
                <a:gdLst/>
                <a:ahLst/>
                <a:rect l="l" t="t" r="r" b="b"/>
                <a:pathLst>
                  <a:path w="19" h="1">
                    <a:moveTo>
                      <a:pt x="12" y="0"/>
                    </a:move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>
                <a:off x="515520" y="5406840"/>
                <a:ext cx="29880" cy="1116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18" y="6"/>
                    </a:move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18" y="6"/>
                    </a:lnTo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42" name=""/>
            <p:cNvSpPr/>
            <p:nvPr/>
          </p:nvSpPr>
          <p:spPr>
            <a:xfrm>
              <a:off x="406080" y="4311360"/>
              <a:ext cx="875880" cy="73188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2001-01-15T17:09:17Z</dcterms:created>
  <dc:creator>Jorge L Gumucio</dc:creator>
  <dc:description/>
  <dc:language>en-US</dc:language>
  <cp:lastModifiedBy>BN</cp:lastModifiedBy>
  <cp:lastPrinted>2001-01-18T15:13:22Z</cp:lastPrinted>
  <dcterms:modified xsi:type="dcterms:W3CDTF">2001-01-19T14:19:15Z</dcterms:modified>
  <cp:revision>11</cp:revision>
  <dc:subject/>
  <dc:title>ENRON Commitment to South America</dc:title>
</cp:coreProperties>
</file>