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37926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68480" y="1142640"/>
            <a:ext cx="37926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6477120"/>
            <a:ext cx="815328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133720" y="6537240"/>
            <a:ext cx="4876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Jose Bestard - Enron South America - Organization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Enron South America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and Government Affairs Priorities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of 3Q00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ESA -</a:t>
            </a:r>
            <a:r>
              <a:rPr b="1" lang="en-US" sz="18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 2000 </a:t>
            </a: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- Regulatory Priority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599840"/>
            <a:ext cx="381024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Better use of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Plug Holes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Succession of Locals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Training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 with Communications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papers; Conferences; Seminars, Media Articles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 with Local Organizations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 with 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“Flag Theme”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Competition;Access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 Conflicting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vs. Assets interests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Distribution Brazil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Affiliate purchases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Capacity Release/Cuiaba Spur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724280" y="1599840"/>
            <a:ext cx="381024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Indexation pass-throughs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Recovery of US$ margins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“Definitive Market Rules”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Cuiaba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GasMat Capacity, 500 KV corridor; Nominal Price. (VN)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RioGen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GasPricing Policy; CEG gas; Interuptible gas; Indexation (VN)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Suarez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Bolivian Permits; import authorizations; Distribution Access; Price Cap formula (  VN 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 Gas Unit- Distribution Unbundling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 Rate Case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TGS- Provincial taxes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4952880" y="1219320"/>
            <a:ext cx="335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Business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Unit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12360" y="1047600"/>
            <a:ext cx="2586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248520" y="242640"/>
            <a:ext cx="2619360" cy="1302480"/>
          </a:xfrm>
          <a:prstGeom prst="wedgeEllipseCallout">
            <a:avLst>
              <a:gd name="adj1" fmla="val -47953"/>
              <a:gd name="adj2" fmla="val -19439"/>
            </a:avLst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Initial Priorities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 the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ESA - 3Q00 - Threats and Opportunities</a:t>
            </a: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6840" y="914040"/>
            <a:ext cx="38862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Changes in Government Secretariat. Currency and Inflation fears. Backtracking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Stamp Tax Issue - (T)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Tariff Indexation  (T)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year tariff Review -2003 (T)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Unbundling gas distribution 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Trading - Arco 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Enron-On-Line 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Review ‘99  (T)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Bypass Line by Petrobras (T)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Resolution - Oil Spill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Supreme Decree- Deferred Account; Postage stamp 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Expansions  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Trading - Supreme Decree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Export - Puerto Suarez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Arg/Bol/Brazil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Agility of open access rules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be incorporated(T/O)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be incorporated(T/O)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876920" y="914400"/>
            <a:ext cx="388620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Market Opening stalled. Government entities favored (T)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Petrobras dominant position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Furnas not paying at MAE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Emergency Plan - Forced purchases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MAE - Wholesale Market (O)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Three-Stage+ implementation Plan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Dominance of the Gov Generators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 to the Power Supply Cost (T)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Recovery of the ‘99 devaluation 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Separation of “D” and “C”; “X” Factor (T)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Cuiaba I. - Furnas MAE Position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the BBPL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Units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CEG - Early Large Customer Unbundling (T)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Petrobras -bypass for thermoelectric plants (T)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Market - Development (O)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Suarez Import - 150 MW (O)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Cuiaba II - 480 MW;  RioGen - 960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RioGen Merchant - 350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Import/Pipeline Access/Interruptible Svc.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Prepay - Finance various projects (0)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Sales (O)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liquidity is low until 2004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Various deals under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249"/>
              </a:spcBef>
              <a:buClr>
                <a:srgbClr val="0000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ESA Major initiatives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80880" y="1066320"/>
            <a:ext cx="419112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“Monetization” of regulated assets.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approvals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Re-deployment of key personnel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Access Gas transportation in 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Interruptible Service -4Q00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Service for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Opening of the MAE (Three-stages)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 rules and procedures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Model for Brazil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Protection for stranded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Incorporation of Colombian Activities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Incorporation of Venezuelan  Activities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4952880" y="1066680"/>
            <a:ext cx="419112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2000-09-11T09:47:17Z</dcterms:created>
  <dc:creator>Jose Bestard</dc:creator>
  <dc:description/>
  <dc:language>en-US</dc:language>
  <cp:lastModifiedBy>Jose Bestard</cp:lastModifiedBy>
  <cp:lastPrinted>2000-09-11T11:39:32Z</cp:lastPrinted>
  <dcterms:modified xsi:type="dcterms:W3CDTF">2000-09-11T13:47:31Z</dcterms:modified>
  <cp:revision>49</cp:revision>
  <dc:subject/>
  <dc:title>No Slide Title</dc:title>
</cp:coreProperties>
</file>