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embeddings/oleObject1.docx" ContentType="application/vnd.openxmlformats-officedocument.wordprocessingml.document"/>
  <Override PartName="/ppt/media/image1.wmf" ContentType="image/x-wmf"/>
  <Override PartName="/ppt/media/image2.wmf" ContentType="image/x-wmf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7037388" cy="91868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2089141-3790-467B-9CAB-3CC041CCC1EB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package" Target="../embeddings/oleObject1.docx"/><Relationship Id="rId3" Type="http://schemas.openxmlformats.org/officeDocument/2006/relationships/image" Target="../media/image1.wmf"/><Relationship Id="rId4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16362B5-4809-4110-8978-94E1EC201D4A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114480" y="71280"/>
            <a:ext cx="8978760" cy="678672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" name=""/>
          <p:cNvGraphicFramePr/>
          <p:nvPr/>
        </p:nvGraphicFramePr>
        <p:xfrm>
          <a:off x="0" y="0"/>
          <a:ext cx="901800" cy="955800"/>
        </p:xfrm>
        <a:graphic>
          <a:graphicData uri="http://schemas.openxmlformats.org/presentationml/2006/ole">
            <p:oleObj progId="Word.Document.12" r:id="rId2" spid="">
              <p:embed/>
              <p:pic>
                <p:nvPicPr>
                  <p:cNvPr id="7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0" y="0"/>
                    <a:ext cx="901800" cy="955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" name=""/>
          <p:cNvSpPr/>
          <p:nvPr/>
        </p:nvSpPr>
        <p:spPr>
          <a:xfrm>
            <a:off x="990720" y="304920"/>
            <a:ext cx="3047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SOUTH AMERICA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" descr=""/>
          <p:cNvPicPr/>
          <p:nvPr/>
        </p:nvPicPr>
        <p:blipFill>
          <a:blip r:embed="rId1"/>
          <a:stretch/>
        </p:blipFill>
        <p:spPr>
          <a:xfrm>
            <a:off x="380880" y="1828800"/>
            <a:ext cx="8458200" cy="39718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2000-01-11T17:03:41Z</dcterms:created>
  <dc:creator>rnassar</dc:creator>
  <dc:description/>
  <dc:language>en-US</dc:language>
  <cp:lastModifiedBy>rnassar</cp:lastModifiedBy>
  <cp:lastPrinted>2000-02-07T13:23:50Z</cp:lastPrinted>
  <dcterms:modified xsi:type="dcterms:W3CDTF">2000-02-07T13:30:03Z</dcterms:modified>
  <cp:revision>11</cp:revision>
  <dc:subject/>
  <dc:title>No Slide Title</dc:title>
</cp:coreProperties>
</file>