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6320" y="71280"/>
            <a:ext cx="9016920" cy="6786720"/>
          </a:xfrm>
          <a:prstGeom prst="rect">
            <a:avLst/>
          </a:prstGeom>
          <a:solidFill>
            <a:srgbClr val="ffffff"/>
          </a:solidFill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ftr" idx="1"/>
          </p:nvPr>
        </p:nvSpPr>
        <p:spPr>
          <a:xfrm>
            <a:off x="228240" y="65530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752480" y="380880"/>
            <a:ext cx="358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ENRON SOUTH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260280" y="260280"/>
            <a:ext cx="1284120" cy="1981080"/>
            <a:chOff x="260280" y="260280"/>
            <a:chExt cx="1284120" cy="1981080"/>
          </a:xfrm>
        </p:grpSpPr>
        <p:grpSp>
          <p:nvGrpSpPr>
            <p:cNvPr id="5" name=""/>
            <p:cNvGrpSpPr/>
            <p:nvPr/>
          </p:nvGrpSpPr>
          <p:grpSpPr>
            <a:xfrm>
              <a:off x="260280" y="260280"/>
              <a:ext cx="1284120" cy="1981080"/>
              <a:chOff x="260280" y="260280"/>
              <a:chExt cx="1284120" cy="1981080"/>
            </a:xfrm>
          </p:grpSpPr>
          <p:sp>
            <p:nvSpPr>
              <p:cNvPr id="6" name=""/>
              <p:cNvSpPr/>
              <p:nvPr/>
            </p:nvSpPr>
            <p:spPr>
              <a:xfrm>
                <a:off x="389880" y="576720"/>
                <a:ext cx="144000" cy="191520"/>
              </a:xfrm>
              <a:custGeom>
                <a:avLst/>
                <a:gdLst/>
                <a:ahLst/>
                <a:rect l="l" t="t" r="r" b="b"/>
                <a:pathLst>
                  <a:path w="80" h="98">
                    <a:moveTo>
                      <a:pt x="6" y="73"/>
                    </a:moveTo>
                    <a:lnTo>
                      <a:pt x="12" y="73"/>
                    </a:lnTo>
                    <a:lnTo>
                      <a:pt x="12" y="67"/>
                    </a:lnTo>
                    <a:lnTo>
                      <a:pt x="12" y="61"/>
                    </a:lnTo>
                    <a:lnTo>
                      <a:pt x="12" y="55"/>
                    </a:lnTo>
                    <a:lnTo>
                      <a:pt x="12" y="61"/>
                    </a:lnTo>
                    <a:lnTo>
                      <a:pt x="6" y="61"/>
                    </a:lnTo>
                    <a:lnTo>
                      <a:pt x="0" y="61"/>
                    </a:lnTo>
                    <a:lnTo>
                      <a:pt x="0" y="55"/>
                    </a:lnTo>
                    <a:lnTo>
                      <a:pt x="0" y="49"/>
                    </a:lnTo>
                    <a:lnTo>
                      <a:pt x="0" y="43"/>
                    </a:lnTo>
                    <a:lnTo>
                      <a:pt x="0" y="37"/>
                    </a:lnTo>
                    <a:lnTo>
                      <a:pt x="6" y="31"/>
                    </a:lnTo>
                    <a:lnTo>
                      <a:pt x="6" y="25"/>
                    </a:lnTo>
                    <a:lnTo>
                      <a:pt x="12" y="25"/>
                    </a:lnTo>
                    <a:lnTo>
                      <a:pt x="12" y="19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8" y="6"/>
                    </a:lnTo>
                    <a:lnTo>
                      <a:pt x="24" y="6"/>
                    </a:lnTo>
                    <a:lnTo>
                      <a:pt x="24" y="0"/>
                    </a:lnTo>
                    <a:lnTo>
                      <a:pt x="37" y="6"/>
                    </a:lnTo>
                    <a:lnTo>
                      <a:pt x="43" y="12"/>
                    </a:lnTo>
                    <a:lnTo>
                      <a:pt x="49" y="19"/>
                    </a:lnTo>
                    <a:lnTo>
                      <a:pt x="55" y="19"/>
                    </a:lnTo>
                    <a:lnTo>
                      <a:pt x="61" y="19"/>
                    </a:lnTo>
                    <a:lnTo>
                      <a:pt x="67" y="19"/>
                    </a:lnTo>
                    <a:lnTo>
                      <a:pt x="73" y="25"/>
                    </a:lnTo>
                    <a:lnTo>
                      <a:pt x="73" y="31"/>
                    </a:lnTo>
                    <a:lnTo>
                      <a:pt x="79" y="37"/>
                    </a:lnTo>
                    <a:lnTo>
                      <a:pt x="73" y="37"/>
                    </a:lnTo>
                    <a:lnTo>
                      <a:pt x="73" y="49"/>
                    </a:lnTo>
                    <a:lnTo>
                      <a:pt x="67" y="55"/>
                    </a:lnTo>
                    <a:lnTo>
                      <a:pt x="55" y="61"/>
                    </a:lnTo>
                    <a:lnTo>
                      <a:pt x="49" y="67"/>
                    </a:lnTo>
                    <a:lnTo>
                      <a:pt x="43" y="67"/>
                    </a:lnTo>
                    <a:lnTo>
                      <a:pt x="37" y="73"/>
                    </a:lnTo>
                    <a:lnTo>
                      <a:pt x="31" y="79"/>
                    </a:lnTo>
                    <a:lnTo>
                      <a:pt x="24" y="97"/>
                    </a:lnTo>
                    <a:lnTo>
                      <a:pt x="18" y="97"/>
                    </a:lnTo>
                    <a:lnTo>
                      <a:pt x="18" y="91"/>
                    </a:lnTo>
                    <a:lnTo>
                      <a:pt x="12" y="91"/>
                    </a:lnTo>
                    <a:lnTo>
                      <a:pt x="6" y="91"/>
                    </a:lnTo>
                    <a:lnTo>
                      <a:pt x="6" y="85"/>
                    </a:lnTo>
                    <a:lnTo>
                      <a:pt x="6" y="79"/>
                    </a:lnTo>
                    <a:lnTo>
                      <a:pt x="6" y="73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433440" y="260280"/>
                <a:ext cx="295200" cy="484560"/>
              </a:xfrm>
              <a:custGeom>
                <a:avLst/>
                <a:gdLst/>
                <a:ahLst/>
                <a:rect l="l" t="t" r="r" b="b"/>
                <a:pathLst>
                  <a:path w="164" h="248">
                    <a:moveTo>
                      <a:pt x="25" y="54"/>
                    </a:moveTo>
                    <a:lnTo>
                      <a:pt x="25" y="60"/>
                    </a:lnTo>
                    <a:lnTo>
                      <a:pt x="25" y="66"/>
                    </a:lnTo>
                    <a:lnTo>
                      <a:pt x="25" y="72"/>
                    </a:lnTo>
                    <a:lnTo>
                      <a:pt x="19" y="72"/>
                    </a:lnTo>
                    <a:lnTo>
                      <a:pt x="19" y="78"/>
                    </a:lnTo>
                    <a:lnTo>
                      <a:pt x="25" y="84"/>
                    </a:lnTo>
                    <a:lnTo>
                      <a:pt x="25" y="90"/>
                    </a:lnTo>
                    <a:lnTo>
                      <a:pt x="25" y="96"/>
                    </a:lnTo>
                    <a:lnTo>
                      <a:pt x="25" y="102"/>
                    </a:lnTo>
                    <a:lnTo>
                      <a:pt x="25" y="108"/>
                    </a:lnTo>
                    <a:lnTo>
                      <a:pt x="25" y="114"/>
                    </a:lnTo>
                    <a:lnTo>
                      <a:pt x="25" y="120"/>
                    </a:lnTo>
                    <a:lnTo>
                      <a:pt x="25" y="126"/>
                    </a:lnTo>
                    <a:lnTo>
                      <a:pt x="25" y="132"/>
                    </a:lnTo>
                    <a:lnTo>
                      <a:pt x="19" y="144"/>
                    </a:lnTo>
                    <a:lnTo>
                      <a:pt x="13" y="150"/>
                    </a:lnTo>
                    <a:lnTo>
                      <a:pt x="7" y="150"/>
                    </a:lnTo>
                    <a:lnTo>
                      <a:pt x="7" y="156"/>
                    </a:lnTo>
                    <a:lnTo>
                      <a:pt x="0" y="156"/>
                    </a:lnTo>
                    <a:lnTo>
                      <a:pt x="0" y="162"/>
                    </a:lnTo>
                    <a:lnTo>
                      <a:pt x="13" y="168"/>
                    </a:lnTo>
                    <a:lnTo>
                      <a:pt x="19" y="174"/>
                    </a:lnTo>
                    <a:lnTo>
                      <a:pt x="25" y="181"/>
                    </a:lnTo>
                    <a:lnTo>
                      <a:pt x="31" y="181"/>
                    </a:lnTo>
                    <a:lnTo>
                      <a:pt x="37" y="181"/>
                    </a:lnTo>
                    <a:lnTo>
                      <a:pt x="43" y="181"/>
                    </a:lnTo>
                    <a:lnTo>
                      <a:pt x="49" y="187"/>
                    </a:lnTo>
                    <a:lnTo>
                      <a:pt x="55" y="187"/>
                    </a:lnTo>
                    <a:lnTo>
                      <a:pt x="61" y="193"/>
                    </a:lnTo>
                    <a:lnTo>
                      <a:pt x="67" y="193"/>
                    </a:lnTo>
                    <a:lnTo>
                      <a:pt x="67" y="199"/>
                    </a:lnTo>
                    <a:lnTo>
                      <a:pt x="67" y="205"/>
                    </a:lnTo>
                    <a:lnTo>
                      <a:pt x="79" y="205"/>
                    </a:lnTo>
                    <a:lnTo>
                      <a:pt x="79" y="211"/>
                    </a:lnTo>
                    <a:lnTo>
                      <a:pt x="79" y="217"/>
                    </a:lnTo>
                    <a:lnTo>
                      <a:pt x="85" y="217"/>
                    </a:lnTo>
                    <a:lnTo>
                      <a:pt x="85" y="223"/>
                    </a:lnTo>
                    <a:lnTo>
                      <a:pt x="91" y="223"/>
                    </a:lnTo>
                    <a:lnTo>
                      <a:pt x="97" y="223"/>
                    </a:lnTo>
                    <a:lnTo>
                      <a:pt x="103" y="223"/>
                    </a:lnTo>
                    <a:lnTo>
                      <a:pt x="103" y="217"/>
                    </a:lnTo>
                    <a:lnTo>
                      <a:pt x="109" y="223"/>
                    </a:lnTo>
                    <a:lnTo>
                      <a:pt x="115" y="217"/>
                    </a:lnTo>
                    <a:lnTo>
                      <a:pt x="115" y="223"/>
                    </a:lnTo>
                    <a:lnTo>
                      <a:pt x="127" y="229"/>
                    </a:lnTo>
                    <a:lnTo>
                      <a:pt x="115" y="241"/>
                    </a:lnTo>
                    <a:lnTo>
                      <a:pt x="121" y="241"/>
                    </a:lnTo>
                    <a:lnTo>
                      <a:pt x="127" y="247"/>
                    </a:lnTo>
                    <a:lnTo>
                      <a:pt x="127" y="241"/>
                    </a:lnTo>
                    <a:lnTo>
                      <a:pt x="133" y="211"/>
                    </a:lnTo>
                    <a:lnTo>
                      <a:pt x="133" y="205"/>
                    </a:lnTo>
                    <a:lnTo>
                      <a:pt x="133" y="199"/>
                    </a:lnTo>
                    <a:lnTo>
                      <a:pt x="133" y="193"/>
                    </a:lnTo>
                    <a:lnTo>
                      <a:pt x="127" y="193"/>
                    </a:lnTo>
                    <a:lnTo>
                      <a:pt x="127" y="187"/>
                    </a:lnTo>
                    <a:lnTo>
                      <a:pt x="127" y="181"/>
                    </a:lnTo>
                    <a:lnTo>
                      <a:pt x="127" y="174"/>
                    </a:lnTo>
                    <a:lnTo>
                      <a:pt x="133" y="174"/>
                    </a:lnTo>
                    <a:lnTo>
                      <a:pt x="139" y="174"/>
                    </a:lnTo>
                    <a:lnTo>
                      <a:pt x="139" y="168"/>
                    </a:lnTo>
                    <a:lnTo>
                      <a:pt x="133" y="168"/>
                    </a:lnTo>
                    <a:lnTo>
                      <a:pt x="127" y="168"/>
                    </a:lnTo>
                    <a:lnTo>
                      <a:pt x="127" y="162"/>
                    </a:lnTo>
                    <a:lnTo>
                      <a:pt x="133" y="162"/>
                    </a:lnTo>
                    <a:lnTo>
                      <a:pt x="151" y="162"/>
                    </a:lnTo>
                    <a:lnTo>
                      <a:pt x="157" y="162"/>
                    </a:lnTo>
                    <a:lnTo>
                      <a:pt x="163" y="156"/>
                    </a:lnTo>
                    <a:lnTo>
                      <a:pt x="157" y="144"/>
                    </a:lnTo>
                    <a:lnTo>
                      <a:pt x="157" y="138"/>
                    </a:lnTo>
                    <a:lnTo>
                      <a:pt x="163" y="132"/>
                    </a:lnTo>
                    <a:lnTo>
                      <a:pt x="163" y="126"/>
                    </a:lnTo>
                    <a:lnTo>
                      <a:pt x="157" y="126"/>
                    </a:lnTo>
                    <a:lnTo>
                      <a:pt x="157" y="120"/>
                    </a:lnTo>
                    <a:lnTo>
                      <a:pt x="157" y="114"/>
                    </a:lnTo>
                    <a:lnTo>
                      <a:pt x="157" y="108"/>
                    </a:lnTo>
                    <a:lnTo>
                      <a:pt x="157" y="102"/>
                    </a:lnTo>
                    <a:lnTo>
                      <a:pt x="157" y="96"/>
                    </a:lnTo>
                    <a:lnTo>
                      <a:pt x="163" y="90"/>
                    </a:lnTo>
                    <a:lnTo>
                      <a:pt x="157" y="90"/>
                    </a:lnTo>
                    <a:lnTo>
                      <a:pt x="145" y="96"/>
                    </a:lnTo>
                    <a:lnTo>
                      <a:pt x="139" y="96"/>
                    </a:lnTo>
                    <a:lnTo>
                      <a:pt x="133" y="96"/>
                    </a:lnTo>
                    <a:lnTo>
                      <a:pt x="133" y="90"/>
                    </a:lnTo>
                    <a:lnTo>
                      <a:pt x="127" y="84"/>
                    </a:lnTo>
                    <a:lnTo>
                      <a:pt x="121" y="78"/>
                    </a:lnTo>
                    <a:lnTo>
                      <a:pt x="109" y="78"/>
                    </a:lnTo>
                    <a:lnTo>
                      <a:pt x="103" y="78"/>
                    </a:lnTo>
                    <a:lnTo>
                      <a:pt x="97" y="78"/>
                    </a:lnTo>
                    <a:lnTo>
                      <a:pt x="91" y="72"/>
                    </a:lnTo>
                    <a:lnTo>
                      <a:pt x="91" y="66"/>
                    </a:lnTo>
                    <a:lnTo>
                      <a:pt x="91" y="60"/>
                    </a:lnTo>
                    <a:lnTo>
                      <a:pt x="91" y="54"/>
                    </a:lnTo>
                    <a:lnTo>
                      <a:pt x="85" y="48"/>
                    </a:lnTo>
                    <a:lnTo>
                      <a:pt x="79" y="48"/>
                    </a:lnTo>
                    <a:lnTo>
                      <a:pt x="85" y="42"/>
                    </a:lnTo>
                    <a:lnTo>
                      <a:pt x="85" y="36"/>
                    </a:lnTo>
                    <a:lnTo>
                      <a:pt x="85" y="30"/>
                    </a:lnTo>
                    <a:lnTo>
                      <a:pt x="91" y="18"/>
                    </a:lnTo>
                    <a:lnTo>
                      <a:pt x="97" y="18"/>
                    </a:lnTo>
                    <a:lnTo>
                      <a:pt x="97" y="12"/>
                    </a:lnTo>
                    <a:lnTo>
                      <a:pt x="103" y="12"/>
                    </a:lnTo>
                    <a:lnTo>
                      <a:pt x="103" y="6"/>
                    </a:lnTo>
                    <a:lnTo>
                      <a:pt x="109" y="6"/>
                    </a:lnTo>
                    <a:lnTo>
                      <a:pt x="109" y="0"/>
                    </a:lnTo>
                    <a:lnTo>
                      <a:pt x="103" y="0"/>
                    </a:lnTo>
                    <a:lnTo>
                      <a:pt x="97" y="0"/>
                    </a:lnTo>
                    <a:lnTo>
                      <a:pt x="97" y="6"/>
                    </a:lnTo>
                    <a:lnTo>
                      <a:pt x="91" y="12"/>
                    </a:lnTo>
                    <a:lnTo>
                      <a:pt x="85" y="12"/>
                    </a:lnTo>
                    <a:lnTo>
                      <a:pt x="79" y="18"/>
                    </a:lnTo>
                    <a:lnTo>
                      <a:pt x="73" y="18"/>
                    </a:lnTo>
                    <a:lnTo>
                      <a:pt x="67" y="18"/>
                    </a:lnTo>
                    <a:lnTo>
                      <a:pt x="67" y="24"/>
                    </a:lnTo>
                    <a:lnTo>
                      <a:pt x="61" y="24"/>
                    </a:lnTo>
                    <a:lnTo>
                      <a:pt x="61" y="18"/>
                    </a:lnTo>
                    <a:lnTo>
                      <a:pt x="55" y="24"/>
                    </a:lnTo>
                    <a:lnTo>
                      <a:pt x="49" y="24"/>
                    </a:lnTo>
                    <a:lnTo>
                      <a:pt x="49" y="30"/>
                    </a:lnTo>
                    <a:lnTo>
                      <a:pt x="49" y="36"/>
                    </a:lnTo>
                    <a:lnTo>
                      <a:pt x="49" y="42"/>
                    </a:lnTo>
                    <a:lnTo>
                      <a:pt x="43" y="48"/>
                    </a:lnTo>
                    <a:lnTo>
                      <a:pt x="37" y="54"/>
                    </a:lnTo>
                    <a:lnTo>
                      <a:pt x="31" y="54"/>
                    </a:lnTo>
                    <a:lnTo>
                      <a:pt x="31" y="60"/>
                    </a:lnTo>
                    <a:lnTo>
                      <a:pt x="31" y="66"/>
                    </a:lnTo>
                    <a:lnTo>
                      <a:pt x="31" y="60"/>
                    </a:lnTo>
                    <a:lnTo>
                      <a:pt x="25" y="60"/>
                    </a:lnTo>
                    <a:lnTo>
                      <a:pt x="25" y="54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575280" y="260280"/>
                <a:ext cx="338400" cy="341640"/>
              </a:xfrm>
              <a:custGeom>
                <a:avLst/>
                <a:gdLst/>
                <a:ahLst/>
                <a:rect l="l" t="t" r="r" b="b"/>
                <a:pathLst>
                  <a:path w="188" h="175">
                    <a:moveTo>
                      <a:pt x="30" y="6"/>
                    </a:moveTo>
                    <a:lnTo>
                      <a:pt x="24" y="6"/>
                    </a:lnTo>
                    <a:lnTo>
                      <a:pt x="24" y="12"/>
                    </a:lnTo>
                    <a:lnTo>
                      <a:pt x="18" y="12"/>
                    </a:lnTo>
                    <a:lnTo>
                      <a:pt x="18" y="18"/>
                    </a:lnTo>
                    <a:lnTo>
                      <a:pt x="12" y="18"/>
                    </a:lnTo>
                    <a:lnTo>
                      <a:pt x="6" y="30"/>
                    </a:lnTo>
                    <a:lnTo>
                      <a:pt x="6" y="36"/>
                    </a:lnTo>
                    <a:lnTo>
                      <a:pt x="6" y="42"/>
                    </a:lnTo>
                    <a:lnTo>
                      <a:pt x="0" y="48"/>
                    </a:lnTo>
                    <a:lnTo>
                      <a:pt x="6" y="48"/>
                    </a:lnTo>
                    <a:lnTo>
                      <a:pt x="12" y="54"/>
                    </a:lnTo>
                    <a:lnTo>
                      <a:pt x="12" y="60"/>
                    </a:lnTo>
                    <a:lnTo>
                      <a:pt x="12" y="66"/>
                    </a:lnTo>
                    <a:lnTo>
                      <a:pt x="12" y="72"/>
                    </a:lnTo>
                    <a:lnTo>
                      <a:pt x="18" y="78"/>
                    </a:lnTo>
                    <a:lnTo>
                      <a:pt x="24" y="78"/>
                    </a:lnTo>
                    <a:lnTo>
                      <a:pt x="30" y="78"/>
                    </a:lnTo>
                    <a:lnTo>
                      <a:pt x="42" y="78"/>
                    </a:lnTo>
                    <a:lnTo>
                      <a:pt x="48" y="84"/>
                    </a:lnTo>
                    <a:lnTo>
                      <a:pt x="54" y="90"/>
                    </a:lnTo>
                    <a:lnTo>
                      <a:pt x="54" y="96"/>
                    </a:lnTo>
                    <a:lnTo>
                      <a:pt x="60" y="96"/>
                    </a:lnTo>
                    <a:lnTo>
                      <a:pt x="66" y="96"/>
                    </a:lnTo>
                    <a:lnTo>
                      <a:pt x="78" y="90"/>
                    </a:lnTo>
                    <a:lnTo>
                      <a:pt x="84" y="90"/>
                    </a:lnTo>
                    <a:lnTo>
                      <a:pt x="78" y="96"/>
                    </a:lnTo>
                    <a:lnTo>
                      <a:pt x="78" y="102"/>
                    </a:lnTo>
                    <a:lnTo>
                      <a:pt x="78" y="108"/>
                    </a:lnTo>
                    <a:lnTo>
                      <a:pt x="78" y="114"/>
                    </a:lnTo>
                    <a:lnTo>
                      <a:pt x="78" y="120"/>
                    </a:lnTo>
                    <a:lnTo>
                      <a:pt x="78" y="126"/>
                    </a:lnTo>
                    <a:lnTo>
                      <a:pt x="84" y="126"/>
                    </a:lnTo>
                    <a:lnTo>
                      <a:pt x="84" y="132"/>
                    </a:lnTo>
                    <a:lnTo>
                      <a:pt x="78" y="138"/>
                    </a:lnTo>
                    <a:lnTo>
                      <a:pt x="78" y="144"/>
                    </a:lnTo>
                    <a:lnTo>
                      <a:pt x="84" y="156"/>
                    </a:lnTo>
                    <a:lnTo>
                      <a:pt x="90" y="156"/>
                    </a:lnTo>
                    <a:lnTo>
                      <a:pt x="90" y="162"/>
                    </a:lnTo>
                    <a:lnTo>
                      <a:pt x="90" y="168"/>
                    </a:lnTo>
                    <a:lnTo>
                      <a:pt x="97" y="168"/>
                    </a:lnTo>
                    <a:lnTo>
                      <a:pt x="97" y="174"/>
                    </a:lnTo>
                    <a:lnTo>
                      <a:pt x="103" y="174"/>
                    </a:lnTo>
                    <a:lnTo>
                      <a:pt x="109" y="168"/>
                    </a:lnTo>
                    <a:lnTo>
                      <a:pt x="109" y="174"/>
                    </a:lnTo>
                    <a:lnTo>
                      <a:pt x="115" y="174"/>
                    </a:lnTo>
                    <a:lnTo>
                      <a:pt x="115" y="168"/>
                    </a:lnTo>
                    <a:lnTo>
                      <a:pt x="121" y="168"/>
                    </a:lnTo>
                    <a:lnTo>
                      <a:pt x="127" y="162"/>
                    </a:lnTo>
                    <a:lnTo>
                      <a:pt x="133" y="156"/>
                    </a:lnTo>
                    <a:lnTo>
                      <a:pt x="139" y="156"/>
                    </a:lnTo>
                    <a:lnTo>
                      <a:pt x="139" y="150"/>
                    </a:lnTo>
                    <a:lnTo>
                      <a:pt x="133" y="150"/>
                    </a:lnTo>
                    <a:lnTo>
                      <a:pt x="133" y="144"/>
                    </a:lnTo>
                    <a:lnTo>
                      <a:pt x="127" y="132"/>
                    </a:lnTo>
                    <a:lnTo>
                      <a:pt x="127" y="126"/>
                    </a:lnTo>
                    <a:lnTo>
                      <a:pt x="121" y="126"/>
                    </a:lnTo>
                    <a:lnTo>
                      <a:pt x="121" y="120"/>
                    </a:lnTo>
                    <a:lnTo>
                      <a:pt x="127" y="126"/>
                    </a:lnTo>
                    <a:lnTo>
                      <a:pt x="133" y="126"/>
                    </a:lnTo>
                    <a:lnTo>
                      <a:pt x="139" y="126"/>
                    </a:lnTo>
                    <a:lnTo>
                      <a:pt x="145" y="126"/>
                    </a:lnTo>
                    <a:lnTo>
                      <a:pt x="145" y="132"/>
                    </a:lnTo>
                    <a:lnTo>
                      <a:pt x="151" y="132"/>
                    </a:lnTo>
                    <a:lnTo>
                      <a:pt x="151" y="126"/>
                    </a:lnTo>
                    <a:lnTo>
                      <a:pt x="157" y="126"/>
                    </a:lnTo>
                    <a:lnTo>
                      <a:pt x="163" y="120"/>
                    </a:lnTo>
                    <a:lnTo>
                      <a:pt x="175" y="114"/>
                    </a:lnTo>
                    <a:lnTo>
                      <a:pt x="181" y="114"/>
                    </a:lnTo>
                    <a:lnTo>
                      <a:pt x="181" y="108"/>
                    </a:lnTo>
                    <a:lnTo>
                      <a:pt x="175" y="108"/>
                    </a:lnTo>
                    <a:lnTo>
                      <a:pt x="169" y="102"/>
                    </a:lnTo>
                    <a:lnTo>
                      <a:pt x="169" y="96"/>
                    </a:lnTo>
                    <a:lnTo>
                      <a:pt x="169" y="90"/>
                    </a:lnTo>
                    <a:lnTo>
                      <a:pt x="175" y="84"/>
                    </a:lnTo>
                    <a:lnTo>
                      <a:pt x="181" y="84"/>
                    </a:lnTo>
                    <a:lnTo>
                      <a:pt x="181" y="78"/>
                    </a:lnTo>
                    <a:lnTo>
                      <a:pt x="175" y="72"/>
                    </a:lnTo>
                    <a:lnTo>
                      <a:pt x="181" y="72"/>
                    </a:lnTo>
                    <a:lnTo>
                      <a:pt x="187" y="66"/>
                    </a:lnTo>
                    <a:lnTo>
                      <a:pt x="187" y="60"/>
                    </a:lnTo>
                    <a:lnTo>
                      <a:pt x="181" y="60"/>
                    </a:lnTo>
                    <a:lnTo>
                      <a:pt x="181" y="54"/>
                    </a:lnTo>
                    <a:lnTo>
                      <a:pt x="175" y="54"/>
                    </a:lnTo>
                    <a:lnTo>
                      <a:pt x="169" y="60"/>
                    </a:lnTo>
                    <a:lnTo>
                      <a:pt x="163" y="60"/>
                    </a:lnTo>
                    <a:lnTo>
                      <a:pt x="163" y="54"/>
                    </a:lnTo>
                    <a:lnTo>
                      <a:pt x="169" y="54"/>
                    </a:lnTo>
                    <a:lnTo>
                      <a:pt x="169" y="48"/>
                    </a:lnTo>
                    <a:lnTo>
                      <a:pt x="175" y="48"/>
                    </a:lnTo>
                    <a:lnTo>
                      <a:pt x="175" y="42"/>
                    </a:lnTo>
                    <a:lnTo>
                      <a:pt x="169" y="42"/>
                    </a:lnTo>
                    <a:lnTo>
                      <a:pt x="163" y="36"/>
                    </a:lnTo>
                    <a:lnTo>
                      <a:pt x="157" y="36"/>
                    </a:lnTo>
                    <a:lnTo>
                      <a:pt x="157" y="42"/>
                    </a:lnTo>
                    <a:lnTo>
                      <a:pt x="151" y="36"/>
                    </a:lnTo>
                    <a:lnTo>
                      <a:pt x="151" y="30"/>
                    </a:lnTo>
                    <a:lnTo>
                      <a:pt x="145" y="30"/>
                    </a:lnTo>
                    <a:lnTo>
                      <a:pt x="151" y="30"/>
                    </a:lnTo>
                    <a:lnTo>
                      <a:pt x="157" y="24"/>
                    </a:lnTo>
                    <a:lnTo>
                      <a:pt x="151" y="24"/>
                    </a:lnTo>
                    <a:lnTo>
                      <a:pt x="139" y="24"/>
                    </a:lnTo>
                    <a:lnTo>
                      <a:pt x="133" y="24"/>
                    </a:lnTo>
                    <a:lnTo>
                      <a:pt x="127" y="24"/>
                    </a:lnTo>
                    <a:lnTo>
                      <a:pt x="121" y="30"/>
                    </a:lnTo>
                    <a:lnTo>
                      <a:pt x="121" y="36"/>
                    </a:lnTo>
                    <a:lnTo>
                      <a:pt x="109" y="36"/>
                    </a:lnTo>
                    <a:lnTo>
                      <a:pt x="109" y="30"/>
                    </a:lnTo>
                    <a:lnTo>
                      <a:pt x="103" y="30"/>
                    </a:lnTo>
                    <a:lnTo>
                      <a:pt x="103" y="24"/>
                    </a:lnTo>
                    <a:lnTo>
                      <a:pt x="97" y="24"/>
                    </a:lnTo>
                    <a:lnTo>
                      <a:pt x="90" y="24"/>
                    </a:lnTo>
                    <a:lnTo>
                      <a:pt x="84" y="24"/>
                    </a:lnTo>
                    <a:lnTo>
                      <a:pt x="84" y="30"/>
                    </a:lnTo>
                    <a:lnTo>
                      <a:pt x="72" y="30"/>
                    </a:lnTo>
                    <a:lnTo>
                      <a:pt x="72" y="24"/>
                    </a:lnTo>
                    <a:lnTo>
                      <a:pt x="72" y="18"/>
                    </a:lnTo>
                    <a:lnTo>
                      <a:pt x="66" y="18"/>
                    </a:lnTo>
                    <a:lnTo>
                      <a:pt x="60" y="12"/>
                    </a:lnTo>
                    <a:lnTo>
                      <a:pt x="54" y="12"/>
                    </a:lnTo>
                    <a:lnTo>
                      <a:pt x="48" y="12"/>
                    </a:lnTo>
                    <a:lnTo>
                      <a:pt x="48" y="6"/>
                    </a:lnTo>
                    <a:lnTo>
                      <a:pt x="48" y="0"/>
                    </a:lnTo>
                    <a:lnTo>
                      <a:pt x="42" y="6"/>
                    </a:lnTo>
                    <a:lnTo>
                      <a:pt x="42" y="12"/>
                    </a:lnTo>
                    <a:lnTo>
                      <a:pt x="48" y="12"/>
                    </a:lnTo>
                    <a:lnTo>
                      <a:pt x="42" y="18"/>
                    </a:lnTo>
                    <a:lnTo>
                      <a:pt x="36" y="18"/>
                    </a:lnTo>
                    <a:lnTo>
                      <a:pt x="30" y="18"/>
                    </a:lnTo>
                    <a:lnTo>
                      <a:pt x="24" y="24"/>
                    </a:lnTo>
                    <a:lnTo>
                      <a:pt x="24" y="30"/>
                    </a:lnTo>
                    <a:lnTo>
                      <a:pt x="30" y="30"/>
                    </a:lnTo>
                    <a:lnTo>
                      <a:pt x="30" y="36"/>
                    </a:lnTo>
                    <a:lnTo>
                      <a:pt x="30" y="42"/>
                    </a:lnTo>
                    <a:lnTo>
                      <a:pt x="30" y="48"/>
                    </a:lnTo>
                    <a:lnTo>
                      <a:pt x="24" y="48"/>
                    </a:lnTo>
                    <a:lnTo>
                      <a:pt x="24" y="42"/>
                    </a:lnTo>
                    <a:lnTo>
                      <a:pt x="18" y="42"/>
                    </a:lnTo>
                    <a:lnTo>
                      <a:pt x="18" y="36"/>
                    </a:lnTo>
                    <a:lnTo>
                      <a:pt x="18" y="30"/>
                    </a:lnTo>
                    <a:lnTo>
                      <a:pt x="24" y="30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18"/>
                    </a:lnTo>
                    <a:lnTo>
                      <a:pt x="18" y="12"/>
                    </a:lnTo>
                    <a:lnTo>
                      <a:pt x="24" y="6"/>
                    </a:lnTo>
                    <a:lnTo>
                      <a:pt x="3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90640" y="29520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04240" y="29520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0"/>
                    </a:moveTo>
                    <a:lnTo>
                      <a:pt x="6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58240" y="306720"/>
                <a:ext cx="33840" cy="25560"/>
              </a:xfrm>
              <a:custGeom>
                <a:avLst/>
                <a:gdLst/>
                <a:ahLst/>
                <a:rect l="l" t="t" r="r" b="b"/>
                <a:pathLst>
                  <a:path w="19" h="13">
                    <a:moveTo>
                      <a:pt x="6" y="0"/>
                    </a:moveTo>
                    <a:lnTo>
                      <a:pt x="12" y="0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0" y="12"/>
                    </a:lnTo>
                    <a:lnTo>
                      <a:pt x="6" y="6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336240" y="342000"/>
                <a:ext cx="143640" cy="72000"/>
              </a:xfrm>
              <a:custGeom>
                <a:avLst/>
                <a:gdLst/>
                <a:ahLst/>
                <a:rect l="l" t="t" r="r" b="b"/>
                <a:pathLst>
                  <a:path w="80" h="37">
                    <a:moveTo>
                      <a:pt x="0" y="24"/>
                    </a:move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12" y="12"/>
                    </a:lnTo>
                    <a:lnTo>
                      <a:pt x="18" y="12"/>
                    </a:lnTo>
                    <a:lnTo>
                      <a:pt x="18" y="6"/>
                    </a:lnTo>
                    <a:lnTo>
                      <a:pt x="18" y="12"/>
                    </a:lnTo>
                    <a:lnTo>
                      <a:pt x="24" y="12"/>
                    </a:lnTo>
                    <a:lnTo>
                      <a:pt x="30" y="12"/>
                    </a:lnTo>
                    <a:lnTo>
                      <a:pt x="36" y="6"/>
                    </a:lnTo>
                    <a:lnTo>
                      <a:pt x="48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7" y="6"/>
                    </a:lnTo>
                    <a:lnTo>
                      <a:pt x="73" y="12"/>
                    </a:lnTo>
                    <a:lnTo>
                      <a:pt x="79" y="12"/>
                    </a:lnTo>
                    <a:lnTo>
                      <a:pt x="79" y="18"/>
                    </a:lnTo>
                    <a:lnTo>
                      <a:pt x="79" y="24"/>
                    </a:lnTo>
                    <a:lnTo>
                      <a:pt x="79" y="30"/>
                    </a:lnTo>
                    <a:lnTo>
                      <a:pt x="73" y="30"/>
                    </a:lnTo>
                    <a:lnTo>
                      <a:pt x="73" y="36"/>
                    </a:lnTo>
                    <a:lnTo>
                      <a:pt x="67" y="30"/>
                    </a:lnTo>
                    <a:lnTo>
                      <a:pt x="67" y="24"/>
                    </a:lnTo>
                    <a:lnTo>
                      <a:pt x="67" y="18"/>
                    </a:lnTo>
                    <a:lnTo>
                      <a:pt x="73" y="18"/>
                    </a:lnTo>
                    <a:lnTo>
                      <a:pt x="67" y="18"/>
                    </a:lnTo>
                    <a:lnTo>
                      <a:pt x="61" y="18"/>
                    </a:lnTo>
                    <a:lnTo>
                      <a:pt x="61" y="12"/>
                    </a:lnTo>
                    <a:lnTo>
                      <a:pt x="54" y="12"/>
                    </a:lnTo>
                    <a:lnTo>
                      <a:pt x="54" y="6"/>
                    </a:lnTo>
                    <a:lnTo>
                      <a:pt x="48" y="6"/>
                    </a:lnTo>
                    <a:lnTo>
                      <a:pt x="48" y="12"/>
                    </a:lnTo>
                    <a:lnTo>
                      <a:pt x="42" y="12"/>
                    </a:lnTo>
                    <a:lnTo>
                      <a:pt x="42" y="18"/>
                    </a:lnTo>
                    <a:lnTo>
                      <a:pt x="36" y="18"/>
                    </a:lnTo>
                    <a:lnTo>
                      <a:pt x="36" y="24"/>
                    </a:lnTo>
                    <a:lnTo>
                      <a:pt x="42" y="30"/>
                    </a:lnTo>
                    <a:lnTo>
                      <a:pt x="36" y="30"/>
                    </a:lnTo>
                    <a:lnTo>
                      <a:pt x="36" y="36"/>
                    </a:lnTo>
                    <a:lnTo>
                      <a:pt x="30" y="36"/>
                    </a:lnTo>
                    <a:lnTo>
                      <a:pt x="30" y="30"/>
                    </a:lnTo>
                    <a:lnTo>
                      <a:pt x="24" y="24"/>
                    </a:lnTo>
                    <a:lnTo>
                      <a:pt x="24" y="30"/>
                    </a:lnTo>
                    <a:lnTo>
                      <a:pt x="18" y="24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0" y="24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200" bIns="25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9480" y="377280"/>
                <a:ext cx="120600" cy="213120"/>
              </a:xfrm>
              <a:custGeom>
                <a:avLst/>
                <a:gdLst/>
                <a:ahLst/>
                <a:rect l="l" t="t" r="r" b="b"/>
                <a:pathLst>
                  <a:path w="67" h="109">
                    <a:moveTo>
                      <a:pt x="18" y="0"/>
                    </a:moveTo>
                    <a:lnTo>
                      <a:pt x="18" y="6"/>
                    </a:lnTo>
                    <a:lnTo>
                      <a:pt x="12" y="12"/>
                    </a:lnTo>
                    <a:lnTo>
                      <a:pt x="6" y="12"/>
                    </a:lnTo>
                    <a:lnTo>
                      <a:pt x="12" y="18"/>
                    </a:lnTo>
                    <a:lnTo>
                      <a:pt x="12" y="24"/>
                    </a:lnTo>
                    <a:lnTo>
                      <a:pt x="6" y="24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0" y="42"/>
                    </a:lnTo>
                    <a:lnTo>
                      <a:pt x="6" y="48"/>
                    </a:lnTo>
                    <a:lnTo>
                      <a:pt x="12" y="48"/>
                    </a:lnTo>
                    <a:lnTo>
                      <a:pt x="18" y="48"/>
                    </a:lnTo>
                    <a:lnTo>
                      <a:pt x="18" y="60"/>
                    </a:lnTo>
                    <a:lnTo>
                      <a:pt x="24" y="60"/>
                    </a:lnTo>
                    <a:lnTo>
                      <a:pt x="24" y="66"/>
                    </a:lnTo>
                    <a:lnTo>
                      <a:pt x="18" y="78"/>
                    </a:lnTo>
                    <a:lnTo>
                      <a:pt x="18" y="84"/>
                    </a:lnTo>
                    <a:lnTo>
                      <a:pt x="18" y="90"/>
                    </a:lnTo>
                    <a:lnTo>
                      <a:pt x="24" y="90"/>
                    </a:lnTo>
                    <a:lnTo>
                      <a:pt x="24" y="96"/>
                    </a:lnTo>
                    <a:lnTo>
                      <a:pt x="30" y="102"/>
                    </a:lnTo>
                    <a:lnTo>
                      <a:pt x="36" y="108"/>
                    </a:lnTo>
                    <a:lnTo>
                      <a:pt x="42" y="102"/>
                    </a:lnTo>
                    <a:lnTo>
                      <a:pt x="54" y="96"/>
                    </a:lnTo>
                    <a:lnTo>
                      <a:pt x="60" y="96"/>
                    </a:lnTo>
                    <a:lnTo>
                      <a:pt x="66" y="96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54" y="78"/>
                    </a:lnTo>
                    <a:lnTo>
                      <a:pt x="48" y="72"/>
                    </a:lnTo>
                    <a:lnTo>
                      <a:pt x="48" y="66"/>
                    </a:lnTo>
                    <a:lnTo>
                      <a:pt x="48" y="60"/>
                    </a:lnTo>
                    <a:lnTo>
                      <a:pt x="48" y="54"/>
                    </a:lnTo>
                    <a:lnTo>
                      <a:pt x="54" y="48"/>
                    </a:lnTo>
                    <a:lnTo>
                      <a:pt x="54" y="42"/>
                    </a:lnTo>
                    <a:lnTo>
                      <a:pt x="60" y="42"/>
                    </a:lnTo>
                    <a:lnTo>
                      <a:pt x="60" y="36"/>
                    </a:lnTo>
                    <a:lnTo>
                      <a:pt x="54" y="36"/>
                    </a:lnTo>
                    <a:lnTo>
                      <a:pt x="54" y="30"/>
                    </a:lnTo>
                    <a:lnTo>
                      <a:pt x="48" y="24"/>
                    </a:lnTo>
                    <a:lnTo>
                      <a:pt x="42" y="24"/>
                    </a:lnTo>
                    <a:lnTo>
                      <a:pt x="36" y="24"/>
                    </a:lnTo>
                    <a:lnTo>
                      <a:pt x="36" y="18"/>
                    </a:lnTo>
                    <a:lnTo>
                      <a:pt x="36" y="12"/>
                    </a:lnTo>
                    <a:lnTo>
                      <a:pt x="30" y="6"/>
                    </a:lnTo>
                    <a:lnTo>
                      <a:pt x="24" y="0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357840" y="400680"/>
                <a:ext cx="1224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575280" y="1261080"/>
                <a:ext cx="502560" cy="885960"/>
              </a:xfrm>
              <a:custGeom>
                <a:avLst/>
                <a:gdLst/>
                <a:ahLst/>
                <a:rect l="l" t="t" r="r" b="b"/>
                <a:pathLst>
                  <a:path w="279" h="453">
                    <a:moveTo>
                      <a:pt x="66" y="452"/>
                    </a:moveTo>
                    <a:lnTo>
                      <a:pt x="60" y="452"/>
                    </a:lnTo>
                    <a:lnTo>
                      <a:pt x="54" y="446"/>
                    </a:lnTo>
                    <a:lnTo>
                      <a:pt x="36" y="446"/>
                    </a:lnTo>
                    <a:lnTo>
                      <a:pt x="24" y="446"/>
                    </a:lnTo>
                    <a:lnTo>
                      <a:pt x="18" y="446"/>
                    </a:lnTo>
                    <a:lnTo>
                      <a:pt x="18" y="428"/>
                    </a:lnTo>
                    <a:lnTo>
                      <a:pt x="12" y="428"/>
                    </a:lnTo>
                    <a:lnTo>
                      <a:pt x="6" y="428"/>
                    </a:lnTo>
                    <a:lnTo>
                      <a:pt x="0" y="422"/>
                    </a:lnTo>
                    <a:lnTo>
                      <a:pt x="0" y="410"/>
                    </a:lnTo>
                    <a:lnTo>
                      <a:pt x="12" y="398"/>
                    </a:lnTo>
                    <a:lnTo>
                      <a:pt x="12" y="392"/>
                    </a:lnTo>
                    <a:lnTo>
                      <a:pt x="18" y="392"/>
                    </a:lnTo>
                    <a:lnTo>
                      <a:pt x="12" y="386"/>
                    </a:lnTo>
                    <a:lnTo>
                      <a:pt x="12" y="380"/>
                    </a:lnTo>
                    <a:lnTo>
                      <a:pt x="18" y="380"/>
                    </a:lnTo>
                    <a:lnTo>
                      <a:pt x="18" y="374"/>
                    </a:lnTo>
                    <a:lnTo>
                      <a:pt x="24" y="374"/>
                    </a:lnTo>
                    <a:lnTo>
                      <a:pt x="24" y="368"/>
                    </a:lnTo>
                    <a:lnTo>
                      <a:pt x="24" y="362"/>
                    </a:lnTo>
                    <a:lnTo>
                      <a:pt x="24" y="356"/>
                    </a:lnTo>
                    <a:lnTo>
                      <a:pt x="30" y="350"/>
                    </a:lnTo>
                    <a:lnTo>
                      <a:pt x="30" y="344"/>
                    </a:lnTo>
                    <a:lnTo>
                      <a:pt x="24" y="344"/>
                    </a:lnTo>
                    <a:lnTo>
                      <a:pt x="18" y="344"/>
                    </a:lnTo>
                    <a:lnTo>
                      <a:pt x="18" y="338"/>
                    </a:lnTo>
                    <a:lnTo>
                      <a:pt x="24" y="338"/>
                    </a:lnTo>
                    <a:lnTo>
                      <a:pt x="30" y="338"/>
                    </a:lnTo>
                    <a:lnTo>
                      <a:pt x="30" y="332"/>
                    </a:lnTo>
                    <a:lnTo>
                      <a:pt x="24" y="332"/>
                    </a:lnTo>
                    <a:lnTo>
                      <a:pt x="24" y="326"/>
                    </a:lnTo>
                    <a:lnTo>
                      <a:pt x="24" y="319"/>
                    </a:lnTo>
                    <a:lnTo>
                      <a:pt x="24" y="313"/>
                    </a:lnTo>
                    <a:lnTo>
                      <a:pt x="18" y="313"/>
                    </a:lnTo>
                    <a:lnTo>
                      <a:pt x="18" y="307"/>
                    </a:lnTo>
                    <a:lnTo>
                      <a:pt x="18" y="301"/>
                    </a:lnTo>
                    <a:lnTo>
                      <a:pt x="24" y="301"/>
                    </a:lnTo>
                    <a:lnTo>
                      <a:pt x="24" y="295"/>
                    </a:lnTo>
                    <a:lnTo>
                      <a:pt x="24" y="289"/>
                    </a:lnTo>
                    <a:lnTo>
                      <a:pt x="24" y="277"/>
                    </a:lnTo>
                    <a:lnTo>
                      <a:pt x="24" y="271"/>
                    </a:lnTo>
                    <a:lnTo>
                      <a:pt x="24" y="259"/>
                    </a:lnTo>
                    <a:lnTo>
                      <a:pt x="30" y="253"/>
                    </a:lnTo>
                    <a:lnTo>
                      <a:pt x="36" y="247"/>
                    </a:lnTo>
                    <a:lnTo>
                      <a:pt x="30" y="241"/>
                    </a:lnTo>
                    <a:lnTo>
                      <a:pt x="30" y="235"/>
                    </a:lnTo>
                    <a:lnTo>
                      <a:pt x="30" y="229"/>
                    </a:lnTo>
                    <a:lnTo>
                      <a:pt x="30" y="217"/>
                    </a:lnTo>
                    <a:lnTo>
                      <a:pt x="36" y="217"/>
                    </a:lnTo>
                    <a:lnTo>
                      <a:pt x="42" y="211"/>
                    </a:lnTo>
                    <a:lnTo>
                      <a:pt x="42" y="199"/>
                    </a:lnTo>
                    <a:lnTo>
                      <a:pt x="42" y="193"/>
                    </a:lnTo>
                    <a:lnTo>
                      <a:pt x="48" y="181"/>
                    </a:lnTo>
                    <a:lnTo>
                      <a:pt x="48" y="175"/>
                    </a:lnTo>
                    <a:lnTo>
                      <a:pt x="42" y="157"/>
                    </a:lnTo>
                    <a:lnTo>
                      <a:pt x="42" y="151"/>
                    </a:lnTo>
                    <a:lnTo>
                      <a:pt x="42" y="145"/>
                    </a:lnTo>
                    <a:lnTo>
                      <a:pt x="42" y="139"/>
                    </a:lnTo>
                    <a:lnTo>
                      <a:pt x="42" y="127"/>
                    </a:lnTo>
                    <a:lnTo>
                      <a:pt x="48" y="127"/>
                    </a:lnTo>
                    <a:lnTo>
                      <a:pt x="48" y="121"/>
                    </a:lnTo>
                    <a:lnTo>
                      <a:pt x="48" y="109"/>
                    </a:lnTo>
                    <a:lnTo>
                      <a:pt x="54" y="96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66" y="78"/>
                    </a:lnTo>
                    <a:lnTo>
                      <a:pt x="72" y="78"/>
                    </a:lnTo>
                    <a:lnTo>
                      <a:pt x="72" y="72"/>
                    </a:lnTo>
                    <a:lnTo>
                      <a:pt x="66" y="72"/>
                    </a:lnTo>
                    <a:lnTo>
                      <a:pt x="66" y="66"/>
                    </a:lnTo>
                    <a:lnTo>
                      <a:pt x="72" y="60"/>
                    </a:lnTo>
                    <a:lnTo>
                      <a:pt x="66" y="60"/>
                    </a:lnTo>
                    <a:lnTo>
                      <a:pt x="66" y="54"/>
                    </a:lnTo>
                    <a:lnTo>
                      <a:pt x="66" y="48"/>
                    </a:lnTo>
                    <a:lnTo>
                      <a:pt x="72" y="48"/>
                    </a:lnTo>
                    <a:lnTo>
                      <a:pt x="66" y="42"/>
                    </a:lnTo>
                    <a:lnTo>
                      <a:pt x="72" y="36"/>
                    </a:lnTo>
                    <a:lnTo>
                      <a:pt x="84" y="30"/>
                    </a:lnTo>
                    <a:lnTo>
                      <a:pt x="90" y="18"/>
                    </a:lnTo>
                    <a:lnTo>
                      <a:pt x="84" y="12"/>
                    </a:lnTo>
                    <a:lnTo>
                      <a:pt x="97" y="0"/>
                    </a:lnTo>
                    <a:lnTo>
                      <a:pt x="103" y="0"/>
                    </a:lnTo>
                    <a:lnTo>
                      <a:pt x="109" y="0"/>
                    </a:lnTo>
                    <a:lnTo>
                      <a:pt x="115" y="0"/>
                    </a:lnTo>
                    <a:lnTo>
                      <a:pt x="121" y="0"/>
                    </a:lnTo>
                    <a:lnTo>
                      <a:pt x="121" y="6"/>
                    </a:lnTo>
                    <a:lnTo>
                      <a:pt x="127" y="6"/>
                    </a:lnTo>
                    <a:lnTo>
                      <a:pt x="127" y="12"/>
                    </a:lnTo>
                    <a:lnTo>
                      <a:pt x="133" y="0"/>
                    </a:lnTo>
                    <a:lnTo>
                      <a:pt x="139" y="0"/>
                    </a:lnTo>
                    <a:lnTo>
                      <a:pt x="145" y="0"/>
                    </a:lnTo>
                    <a:lnTo>
                      <a:pt x="151" y="0"/>
                    </a:lnTo>
                    <a:lnTo>
                      <a:pt x="151" y="6"/>
                    </a:lnTo>
                    <a:lnTo>
                      <a:pt x="157" y="12"/>
                    </a:lnTo>
                    <a:lnTo>
                      <a:pt x="163" y="18"/>
                    </a:lnTo>
                    <a:lnTo>
                      <a:pt x="169" y="24"/>
                    </a:lnTo>
                    <a:lnTo>
                      <a:pt x="175" y="30"/>
                    </a:lnTo>
                    <a:lnTo>
                      <a:pt x="187" y="30"/>
                    </a:lnTo>
                    <a:lnTo>
                      <a:pt x="199" y="42"/>
                    </a:lnTo>
                    <a:lnTo>
                      <a:pt x="211" y="42"/>
                    </a:lnTo>
                    <a:lnTo>
                      <a:pt x="211" y="48"/>
                    </a:lnTo>
                    <a:lnTo>
                      <a:pt x="217" y="48"/>
                    </a:lnTo>
                    <a:lnTo>
                      <a:pt x="211" y="60"/>
                    </a:lnTo>
                    <a:lnTo>
                      <a:pt x="211" y="66"/>
                    </a:lnTo>
                    <a:lnTo>
                      <a:pt x="211" y="72"/>
                    </a:lnTo>
                    <a:lnTo>
                      <a:pt x="205" y="72"/>
                    </a:lnTo>
                    <a:lnTo>
                      <a:pt x="205" y="78"/>
                    </a:lnTo>
                    <a:lnTo>
                      <a:pt x="211" y="78"/>
                    </a:lnTo>
                    <a:lnTo>
                      <a:pt x="217" y="78"/>
                    </a:lnTo>
                    <a:lnTo>
                      <a:pt x="223" y="78"/>
                    </a:lnTo>
                    <a:lnTo>
                      <a:pt x="229" y="78"/>
                    </a:lnTo>
                    <a:lnTo>
                      <a:pt x="235" y="78"/>
                    </a:lnTo>
                    <a:lnTo>
                      <a:pt x="241" y="78"/>
                    </a:lnTo>
                    <a:lnTo>
                      <a:pt x="247" y="78"/>
                    </a:lnTo>
                    <a:lnTo>
                      <a:pt x="253" y="72"/>
                    </a:lnTo>
                    <a:lnTo>
                      <a:pt x="259" y="66"/>
                    </a:lnTo>
                    <a:lnTo>
                      <a:pt x="259" y="54"/>
                    </a:lnTo>
                    <a:lnTo>
                      <a:pt x="266" y="54"/>
                    </a:lnTo>
                    <a:lnTo>
                      <a:pt x="272" y="54"/>
                    </a:lnTo>
                    <a:lnTo>
                      <a:pt x="278" y="60"/>
                    </a:lnTo>
                    <a:lnTo>
                      <a:pt x="272" y="72"/>
                    </a:lnTo>
                    <a:lnTo>
                      <a:pt x="272" y="78"/>
                    </a:lnTo>
                    <a:lnTo>
                      <a:pt x="259" y="84"/>
                    </a:lnTo>
                    <a:lnTo>
                      <a:pt x="247" y="96"/>
                    </a:lnTo>
                    <a:lnTo>
                      <a:pt x="235" y="102"/>
                    </a:lnTo>
                    <a:lnTo>
                      <a:pt x="229" y="115"/>
                    </a:lnTo>
                    <a:lnTo>
                      <a:pt x="223" y="121"/>
                    </a:lnTo>
                    <a:lnTo>
                      <a:pt x="217" y="127"/>
                    </a:lnTo>
                    <a:lnTo>
                      <a:pt x="217" y="133"/>
                    </a:lnTo>
                    <a:lnTo>
                      <a:pt x="211" y="145"/>
                    </a:lnTo>
                    <a:lnTo>
                      <a:pt x="211" y="151"/>
                    </a:lnTo>
                    <a:lnTo>
                      <a:pt x="211" y="157"/>
                    </a:lnTo>
                    <a:lnTo>
                      <a:pt x="211" y="163"/>
                    </a:lnTo>
                    <a:lnTo>
                      <a:pt x="211" y="169"/>
                    </a:lnTo>
                    <a:lnTo>
                      <a:pt x="211" y="175"/>
                    </a:lnTo>
                    <a:lnTo>
                      <a:pt x="211" y="181"/>
                    </a:lnTo>
                    <a:lnTo>
                      <a:pt x="205" y="187"/>
                    </a:lnTo>
                    <a:lnTo>
                      <a:pt x="211" y="193"/>
                    </a:lnTo>
                    <a:lnTo>
                      <a:pt x="217" y="193"/>
                    </a:lnTo>
                    <a:lnTo>
                      <a:pt x="223" y="199"/>
                    </a:lnTo>
                    <a:lnTo>
                      <a:pt x="223" y="205"/>
                    </a:lnTo>
                    <a:lnTo>
                      <a:pt x="223" y="211"/>
                    </a:lnTo>
                    <a:lnTo>
                      <a:pt x="229" y="217"/>
                    </a:lnTo>
                    <a:lnTo>
                      <a:pt x="229" y="223"/>
                    </a:lnTo>
                    <a:lnTo>
                      <a:pt x="223" y="229"/>
                    </a:lnTo>
                    <a:lnTo>
                      <a:pt x="223" y="235"/>
                    </a:lnTo>
                    <a:lnTo>
                      <a:pt x="217" y="241"/>
                    </a:lnTo>
                    <a:lnTo>
                      <a:pt x="211" y="247"/>
                    </a:lnTo>
                    <a:lnTo>
                      <a:pt x="205" y="247"/>
                    </a:lnTo>
                    <a:lnTo>
                      <a:pt x="193" y="253"/>
                    </a:lnTo>
                    <a:lnTo>
                      <a:pt x="181" y="253"/>
                    </a:lnTo>
                    <a:lnTo>
                      <a:pt x="175" y="253"/>
                    </a:lnTo>
                    <a:lnTo>
                      <a:pt x="169" y="253"/>
                    </a:lnTo>
                    <a:lnTo>
                      <a:pt x="163" y="253"/>
                    </a:lnTo>
                    <a:lnTo>
                      <a:pt x="157" y="253"/>
                    </a:lnTo>
                    <a:lnTo>
                      <a:pt x="151" y="253"/>
                    </a:lnTo>
                    <a:lnTo>
                      <a:pt x="151" y="259"/>
                    </a:lnTo>
                    <a:lnTo>
                      <a:pt x="157" y="259"/>
                    </a:lnTo>
                    <a:lnTo>
                      <a:pt x="157" y="265"/>
                    </a:lnTo>
                    <a:lnTo>
                      <a:pt x="151" y="271"/>
                    </a:lnTo>
                    <a:lnTo>
                      <a:pt x="157" y="277"/>
                    </a:lnTo>
                    <a:lnTo>
                      <a:pt x="151" y="283"/>
                    </a:lnTo>
                    <a:lnTo>
                      <a:pt x="145" y="283"/>
                    </a:lnTo>
                    <a:lnTo>
                      <a:pt x="139" y="283"/>
                    </a:lnTo>
                    <a:lnTo>
                      <a:pt x="133" y="283"/>
                    </a:lnTo>
                    <a:lnTo>
                      <a:pt x="127" y="283"/>
                    </a:lnTo>
                    <a:lnTo>
                      <a:pt x="115" y="277"/>
                    </a:lnTo>
                    <a:lnTo>
                      <a:pt x="115" y="283"/>
                    </a:lnTo>
                    <a:lnTo>
                      <a:pt x="115" y="289"/>
                    </a:lnTo>
                    <a:lnTo>
                      <a:pt x="121" y="295"/>
                    </a:lnTo>
                    <a:lnTo>
                      <a:pt x="115" y="295"/>
                    </a:lnTo>
                    <a:lnTo>
                      <a:pt x="115" y="301"/>
                    </a:lnTo>
                    <a:lnTo>
                      <a:pt x="121" y="301"/>
                    </a:lnTo>
                    <a:lnTo>
                      <a:pt x="127" y="301"/>
                    </a:lnTo>
                    <a:lnTo>
                      <a:pt x="133" y="301"/>
                    </a:lnTo>
                    <a:lnTo>
                      <a:pt x="139" y="307"/>
                    </a:lnTo>
                    <a:lnTo>
                      <a:pt x="133" y="307"/>
                    </a:lnTo>
                    <a:lnTo>
                      <a:pt x="127" y="307"/>
                    </a:lnTo>
                    <a:lnTo>
                      <a:pt x="121" y="307"/>
                    </a:lnTo>
                    <a:lnTo>
                      <a:pt x="115" y="307"/>
                    </a:lnTo>
                    <a:lnTo>
                      <a:pt x="121" y="313"/>
                    </a:lnTo>
                    <a:lnTo>
                      <a:pt x="127" y="313"/>
                    </a:lnTo>
                    <a:lnTo>
                      <a:pt x="121" y="313"/>
                    </a:lnTo>
                    <a:lnTo>
                      <a:pt x="115" y="319"/>
                    </a:lnTo>
                    <a:lnTo>
                      <a:pt x="115" y="326"/>
                    </a:lnTo>
                    <a:lnTo>
                      <a:pt x="115" y="332"/>
                    </a:lnTo>
                    <a:lnTo>
                      <a:pt x="109" y="338"/>
                    </a:lnTo>
                    <a:lnTo>
                      <a:pt x="109" y="344"/>
                    </a:lnTo>
                    <a:lnTo>
                      <a:pt x="103" y="344"/>
                    </a:lnTo>
                    <a:lnTo>
                      <a:pt x="97" y="344"/>
                    </a:lnTo>
                    <a:lnTo>
                      <a:pt x="90" y="344"/>
                    </a:lnTo>
                    <a:lnTo>
                      <a:pt x="84" y="350"/>
                    </a:lnTo>
                    <a:lnTo>
                      <a:pt x="84" y="356"/>
                    </a:lnTo>
                    <a:lnTo>
                      <a:pt x="84" y="362"/>
                    </a:lnTo>
                    <a:lnTo>
                      <a:pt x="84" y="368"/>
                    </a:lnTo>
                    <a:lnTo>
                      <a:pt x="90" y="374"/>
                    </a:lnTo>
                    <a:lnTo>
                      <a:pt x="97" y="374"/>
                    </a:lnTo>
                    <a:lnTo>
                      <a:pt x="103" y="374"/>
                    </a:lnTo>
                    <a:lnTo>
                      <a:pt x="109" y="374"/>
                    </a:lnTo>
                    <a:lnTo>
                      <a:pt x="109" y="380"/>
                    </a:lnTo>
                    <a:lnTo>
                      <a:pt x="103" y="386"/>
                    </a:lnTo>
                    <a:lnTo>
                      <a:pt x="97" y="392"/>
                    </a:lnTo>
                    <a:lnTo>
                      <a:pt x="84" y="398"/>
                    </a:lnTo>
                    <a:lnTo>
                      <a:pt x="78" y="404"/>
                    </a:lnTo>
                    <a:lnTo>
                      <a:pt x="78" y="410"/>
                    </a:lnTo>
                    <a:lnTo>
                      <a:pt x="78" y="416"/>
                    </a:lnTo>
                    <a:lnTo>
                      <a:pt x="72" y="416"/>
                    </a:lnTo>
                    <a:lnTo>
                      <a:pt x="66" y="422"/>
                    </a:lnTo>
                    <a:lnTo>
                      <a:pt x="60" y="422"/>
                    </a:lnTo>
                    <a:lnTo>
                      <a:pt x="60" y="428"/>
                    </a:lnTo>
                    <a:lnTo>
                      <a:pt x="60" y="434"/>
                    </a:lnTo>
                    <a:lnTo>
                      <a:pt x="60" y="440"/>
                    </a:lnTo>
                    <a:lnTo>
                      <a:pt x="66" y="446"/>
                    </a:lnTo>
                    <a:lnTo>
                      <a:pt x="66" y="45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1054440" y="459360"/>
                <a:ext cx="66240" cy="107640"/>
              </a:xfrm>
              <a:custGeom>
                <a:avLst/>
                <a:gdLst/>
                <a:ahLst/>
                <a:rect l="l" t="t" r="r" b="b"/>
                <a:pathLst>
                  <a:path w="37" h="55">
                    <a:moveTo>
                      <a:pt x="6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30"/>
                    </a:lnTo>
                    <a:lnTo>
                      <a:pt x="0" y="42"/>
                    </a:lnTo>
                    <a:lnTo>
                      <a:pt x="0" y="48"/>
                    </a:lnTo>
                    <a:lnTo>
                      <a:pt x="0" y="54"/>
                    </a:lnTo>
                    <a:lnTo>
                      <a:pt x="6" y="54"/>
                    </a:lnTo>
                    <a:lnTo>
                      <a:pt x="12" y="48"/>
                    </a:lnTo>
                    <a:lnTo>
                      <a:pt x="18" y="48"/>
                    </a:lnTo>
                    <a:lnTo>
                      <a:pt x="18" y="54"/>
                    </a:lnTo>
                    <a:lnTo>
                      <a:pt x="24" y="48"/>
                    </a:lnTo>
                    <a:lnTo>
                      <a:pt x="30" y="36"/>
                    </a:lnTo>
                    <a:lnTo>
                      <a:pt x="36" y="24"/>
                    </a:lnTo>
                    <a:lnTo>
                      <a:pt x="36" y="18"/>
                    </a:lnTo>
                    <a:lnTo>
                      <a:pt x="30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966240" y="447840"/>
                <a:ext cx="100800" cy="119160"/>
              </a:xfrm>
              <a:custGeom>
                <a:avLst/>
                <a:gdLst/>
                <a:ahLst/>
                <a:rect l="l" t="t" r="r" b="b"/>
                <a:pathLst>
                  <a:path w="56" h="61">
                    <a:moveTo>
                      <a:pt x="12" y="0"/>
                    </a:moveTo>
                    <a:lnTo>
                      <a:pt x="12" y="6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42"/>
                    </a:lnTo>
                    <a:lnTo>
                      <a:pt x="12" y="48"/>
                    </a:lnTo>
                    <a:lnTo>
                      <a:pt x="12" y="54"/>
                    </a:lnTo>
                    <a:lnTo>
                      <a:pt x="18" y="60"/>
                    </a:lnTo>
                    <a:lnTo>
                      <a:pt x="12" y="60"/>
                    </a:lnTo>
                    <a:lnTo>
                      <a:pt x="18" y="60"/>
                    </a:lnTo>
                    <a:lnTo>
                      <a:pt x="24" y="60"/>
                    </a:lnTo>
                    <a:lnTo>
                      <a:pt x="30" y="60"/>
                    </a:lnTo>
                    <a:lnTo>
                      <a:pt x="24" y="54"/>
                    </a:lnTo>
                    <a:lnTo>
                      <a:pt x="30" y="54"/>
                    </a:lnTo>
                    <a:lnTo>
                      <a:pt x="36" y="54"/>
                    </a:lnTo>
                    <a:lnTo>
                      <a:pt x="42" y="54"/>
                    </a:lnTo>
                    <a:lnTo>
                      <a:pt x="49" y="54"/>
                    </a:lnTo>
                    <a:lnTo>
                      <a:pt x="49" y="48"/>
                    </a:lnTo>
                    <a:lnTo>
                      <a:pt x="55" y="36"/>
                    </a:lnTo>
                    <a:lnTo>
                      <a:pt x="49" y="30"/>
                    </a:lnTo>
                    <a:lnTo>
                      <a:pt x="49" y="24"/>
                    </a:lnTo>
                    <a:lnTo>
                      <a:pt x="49" y="18"/>
                    </a:lnTo>
                    <a:lnTo>
                      <a:pt x="49" y="12"/>
                    </a:lnTo>
                    <a:lnTo>
                      <a:pt x="55" y="6"/>
                    </a:lnTo>
                    <a:lnTo>
                      <a:pt x="49" y="0"/>
                    </a:lnTo>
                    <a:lnTo>
                      <a:pt x="42" y="0"/>
                    </a:lnTo>
                    <a:lnTo>
                      <a:pt x="36" y="0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64840" y="471240"/>
                <a:ext cx="979560" cy="1134000"/>
              </a:xfrm>
              <a:custGeom>
                <a:avLst/>
                <a:gdLst/>
                <a:ahLst/>
                <a:rect l="l" t="t" r="r" b="b"/>
                <a:pathLst>
                  <a:path w="544" h="580">
                    <a:moveTo>
                      <a:pt x="272" y="42"/>
                    </a:moveTo>
                    <a:lnTo>
                      <a:pt x="265" y="42"/>
                    </a:lnTo>
                    <a:lnTo>
                      <a:pt x="259" y="42"/>
                    </a:lnTo>
                    <a:lnTo>
                      <a:pt x="253" y="42"/>
                    </a:lnTo>
                    <a:lnTo>
                      <a:pt x="247" y="42"/>
                    </a:lnTo>
                    <a:lnTo>
                      <a:pt x="253" y="48"/>
                    </a:lnTo>
                    <a:lnTo>
                      <a:pt x="247" y="48"/>
                    </a:lnTo>
                    <a:lnTo>
                      <a:pt x="241" y="48"/>
                    </a:lnTo>
                    <a:lnTo>
                      <a:pt x="235" y="48"/>
                    </a:lnTo>
                    <a:lnTo>
                      <a:pt x="229" y="48"/>
                    </a:lnTo>
                    <a:lnTo>
                      <a:pt x="217" y="54"/>
                    </a:lnTo>
                    <a:lnTo>
                      <a:pt x="211" y="60"/>
                    </a:lnTo>
                    <a:lnTo>
                      <a:pt x="205" y="54"/>
                    </a:lnTo>
                    <a:lnTo>
                      <a:pt x="199" y="48"/>
                    </a:lnTo>
                    <a:lnTo>
                      <a:pt x="199" y="42"/>
                    </a:lnTo>
                    <a:lnTo>
                      <a:pt x="193" y="42"/>
                    </a:lnTo>
                    <a:lnTo>
                      <a:pt x="193" y="36"/>
                    </a:lnTo>
                    <a:lnTo>
                      <a:pt x="193" y="30"/>
                    </a:lnTo>
                    <a:lnTo>
                      <a:pt x="199" y="18"/>
                    </a:lnTo>
                    <a:lnTo>
                      <a:pt x="199" y="12"/>
                    </a:lnTo>
                    <a:lnTo>
                      <a:pt x="193" y="12"/>
                    </a:lnTo>
                    <a:lnTo>
                      <a:pt x="193" y="0"/>
                    </a:lnTo>
                    <a:lnTo>
                      <a:pt x="187" y="0"/>
                    </a:lnTo>
                    <a:lnTo>
                      <a:pt x="187" y="6"/>
                    </a:lnTo>
                    <a:lnTo>
                      <a:pt x="181" y="6"/>
                    </a:lnTo>
                    <a:lnTo>
                      <a:pt x="169" y="12"/>
                    </a:lnTo>
                    <a:lnTo>
                      <a:pt x="163" y="18"/>
                    </a:lnTo>
                    <a:lnTo>
                      <a:pt x="157" y="18"/>
                    </a:lnTo>
                    <a:lnTo>
                      <a:pt x="157" y="24"/>
                    </a:lnTo>
                    <a:lnTo>
                      <a:pt x="151" y="24"/>
                    </a:lnTo>
                    <a:lnTo>
                      <a:pt x="151" y="18"/>
                    </a:lnTo>
                    <a:lnTo>
                      <a:pt x="145" y="18"/>
                    </a:lnTo>
                    <a:lnTo>
                      <a:pt x="139" y="18"/>
                    </a:lnTo>
                    <a:lnTo>
                      <a:pt x="133" y="18"/>
                    </a:lnTo>
                    <a:lnTo>
                      <a:pt x="127" y="12"/>
                    </a:lnTo>
                    <a:lnTo>
                      <a:pt x="127" y="18"/>
                    </a:lnTo>
                    <a:lnTo>
                      <a:pt x="133" y="18"/>
                    </a:lnTo>
                    <a:lnTo>
                      <a:pt x="133" y="24"/>
                    </a:lnTo>
                    <a:lnTo>
                      <a:pt x="139" y="36"/>
                    </a:lnTo>
                    <a:lnTo>
                      <a:pt x="139" y="42"/>
                    </a:lnTo>
                    <a:lnTo>
                      <a:pt x="145" y="42"/>
                    </a:lnTo>
                    <a:lnTo>
                      <a:pt x="145" y="48"/>
                    </a:lnTo>
                    <a:lnTo>
                      <a:pt x="139" y="48"/>
                    </a:lnTo>
                    <a:lnTo>
                      <a:pt x="133" y="54"/>
                    </a:lnTo>
                    <a:lnTo>
                      <a:pt x="127" y="60"/>
                    </a:lnTo>
                    <a:lnTo>
                      <a:pt x="121" y="60"/>
                    </a:lnTo>
                    <a:lnTo>
                      <a:pt x="121" y="66"/>
                    </a:lnTo>
                    <a:lnTo>
                      <a:pt x="115" y="66"/>
                    </a:lnTo>
                    <a:lnTo>
                      <a:pt x="115" y="60"/>
                    </a:lnTo>
                    <a:lnTo>
                      <a:pt x="109" y="66"/>
                    </a:lnTo>
                    <a:lnTo>
                      <a:pt x="103" y="66"/>
                    </a:lnTo>
                    <a:lnTo>
                      <a:pt x="103" y="60"/>
                    </a:lnTo>
                    <a:lnTo>
                      <a:pt x="96" y="60"/>
                    </a:lnTo>
                    <a:lnTo>
                      <a:pt x="96" y="54"/>
                    </a:lnTo>
                    <a:lnTo>
                      <a:pt x="96" y="48"/>
                    </a:lnTo>
                    <a:lnTo>
                      <a:pt x="90" y="48"/>
                    </a:lnTo>
                    <a:lnTo>
                      <a:pt x="84" y="54"/>
                    </a:lnTo>
                    <a:lnTo>
                      <a:pt x="78" y="54"/>
                    </a:lnTo>
                    <a:lnTo>
                      <a:pt x="60" y="54"/>
                    </a:lnTo>
                    <a:lnTo>
                      <a:pt x="54" y="54"/>
                    </a:lnTo>
                    <a:lnTo>
                      <a:pt x="54" y="60"/>
                    </a:lnTo>
                    <a:lnTo>
                      <a:pt x="60" y="60"/>
                    </a:lnTo>
                    <a:lnTo>
                      <a:pt x="66" y="60"/>
                    </a:lnTo>
                    <a:lnTo>
                      <a:pt x="66" y="66"/>
                    </a:lnTo>
                    <a:lnTo>
                      <a:pt x="60" y="66"/>
                    </a:lnTo>
                    <a:lnTo>
                      <a:pt x="54" y="66"/>
                    </a:lnTo>
                    <a:lnTo>
                      <a:pt x="54" y="73"/>
                    </a:lnTo>
                    <a:lnTo>
                      <a:pt x="54" y="79"/>
                    </a:lnTo>
                    <a:lnTo>
                      <a:pt x="54" y="85"/>
                    </a:lnTo>
                    <a:lnTo>
                      <a:pt x="60" y="85"/>
                    </a:lnTo>
                    <a:lnTo>
                      <a:pt x="60" y="91"/>
                    </a:lnTo>
                    <a:lnTo>
                      <a:pt x="60" y="97"/>
                    </a:lnTo>
                    <a:lnTo>
                      <a:pt x="60" y="103"/>
                    </a:lnTo>
                    <a:lnTo>
                      <a:pt x="54" y="133"/>
                    </a:lnTo>
                    <a:lnTo>
                      <a:pt x="54" y="139"/>
                    </a:lnTo>
                    <a:lnTo>
                      <a:pt x="54" y="145"/>
                    </a:lnTo>
                    <a:lnTo>
                      <a:pt x="48" y="139"/>
                    </a:lnTo>
                    <a:lnTo>
                      <a:pt x="42" y="139"/>
                    </a:lnTo>
                    <a:lnTo>
                      <a:pt x="42" y="145"/>
                    </a:lnTo>
                    <a:lnTo>
                      <a:pt x="36" y="145"/>
                    </a:lnTo>
                    <a:lnTo>
                      <a:pt x="24" y="151"/>
                    </a:lnTo>
                    <a:lnTo>
                      <a:pt x="18" y="151"/>
                    </a:lnTo>
                    <a:lnTo>
                      <a:pt x="12" y="151"/>
                    </a:lnTo>
                    <a:lnTo>
                      <a:pt x="12" y="163"/>
                    </a:lnTo>
                    <a:lnTo>
                      <a:pt x="6" y="163"/>
                    </a:lnTo>
                    <a:lnTo>
                      <a:pt x="6" y="169"/>
                    </a:lnTo>
                    <a:lnTo>
                      <a:pt x="12" y="175"/>
                    </a:lnTo>
                    <a:lnTo>
                      <a:pt x="6" y="175"/>
                    </a:lnTo>
                    <a:lnTo>
                      <a:pt x="0" y="181"/>
                    </a:lnTo>
                    <a:lnTo>
                      <a:pt x="0" y="187"/>
                    </a:lnTo>
                    <a:lnTo>
                      <a:pt x="6" y="193"/>
                    </a:lnTo>
                    <a:lnTo>
                      <a:pt x="12" y="211"/>
                    </a:lnTo>
                    <a:lnTo>
                      <a:pt x="12" y="217"/>
                    </a:lnTo>
                    <a:lnTo>
                      <a:pt x="18" y="217"/>
                    </a:lnTo>
                    <a:lnTo>
                      <a:pt x="24" y="217"/>
                    </a:lnTo>
                    <a:lnTo>
                      <a:pt x="24" y="223"/>
                    </a:lnTo>
                    <a:lnTo>
                      <a:pt x="36" y="223"/>
                    </a:lnTo>
                    <a:lnTo>
                      <a:pt x="42" y="223"/>
                    </a:lnTo>
                    <a:lnTo>
                      <a:pt x="42" y="217"/>
                    </a:lnTo>
                    <a:lnTo>
                      <a:pt x="48" y="217"/>
                    </a:lnTo>
                    <a:lnTo>
                      <a:pt x="48" y="229"/>
                    </a:lnTo>
                    <a:lnTo>
                      <a:pt x="42" y="235"/>
                    </a:lnTo>
                    <a:lnTo>
                      <a:pt x="48" y="241"/>
                    </a:lnTo>
                    <a:lnTo>
                      <a:pt x="54" y="241"/>
                    </a:lnTo>
                    <a:lnTo>
                      <a:pt x="60" y="241"/>
                    </a:lnTo>
                    <a:lnTo>
                      <a:pt x="66" y="241"/>
                    </a:lnTo>
                    <a:lnTo>
                      <a:pt x="72" y="241"/>
                    </a:lnTo>
                    <a:lnTo>
                      <a:pt x="78" y="235"/>
                    </a:lnTo>
                    <a:lnTo>
                      <a:pt x="84" y="235"/>
                    </a:lnTo>
                    <a:lnTo>
                      <a:pt x="90" y="235"/>
                    </a:lnTo>
                    <a:lnTo>
                      <a:pt x="96" y="229"/>
                    </a:lnTo>
                    <a:lnTo>
                      <a:pt x="103" y="223"/>
                    </a:lnTo>
                    <a:lnTo>
                      <a:pt x="109" y="223"/>
                    </a:lnTo>
                    <a:lnTo>
                      <a:pt x="121" y="223"/>
                    </a:lnTo>
                    <a:lnTo>
                      <a:pt x="121" y="229"/>
                    </a:lnTo>
                    <a:lnTo>
                      <a:pt x="121" y="235"/>
                    </a:lnTo>
                    <a:lnTo>
                      <a:pt x="121" y="241"/>
                    </a:lnTo>
                    <a:lnTo>
                      <a:pt x="121" y="247"/>
                    </a:lnTo>
                    <a:lnTo>
                      <a:pt x="127" y="253"/>
                    </a:lnTo>
                    <a:lnTo>
                      <a:pt x="133" y="259"/>
                    </a:lnTo>
                    <a:lnTo>
                      <a:pt x="133" y="265"/>
                    </a:lnTo>
                    <a:lnTo>
                      <a:pt x="139" y="265"/>
                    </a:lnTo>
                    <a:lnTo>
                      <a:pt x="145" y="265"/>
                    </a:lnTo>
                    <a:lnTo>
                      <a:pt x="151" y="265"/>
                    </a:lnTo>
                    <a:lnTo>
                      <a:pt x="157" y="271"/>
                    </a:lnTo>
                    <a:lnTo>
                      <a:pt x="163" y="271"/>
                    </a:lnTo>
                    <a:lnTo>
                      <a:pt x="163" y="277"/>
                    </a:lnTo>
                    <a:lnTo>
                      <a:pt x="169" y="277"/>
                    </a:lnTo>
                    <a:lnTo>
                      <a:pt x="175" y="277"/>
                    </a:lnTo>
                    <a:lnTo>
                      <a:pt x="181" y="277"/>
                    </a:lnTo>
                    <a:lnTo>
                      <a:pt x="187" y="283"/>
                    </a:lnTo>
                    <a:lnTo>
                      <a:pt x="187" y="290"/>
                    </a:lnTo>
                    <a:lnTo>
                      <a:pt x="187" y="296"/>
                    </a:lnTo>
                    <a:lnTo>
                      <a:pt x="187" y="302"/>
                    </a:lnTo>
                    <a:lnTo>
                      <a:pt x="187" y="314"/>
                    </a:lnTo>
                    <a:lnTo>
                      <a:pt x="193" y="320"/>
                    </a:lnTo>
                    <a:lnTo>
                      <a:pt x="199" y="320"/>
                    </a:lnTo>
                    <a:lnTo>
                      <a:pt x="211" y="320"/>
                    </a:lnTo>
                    <a:lnTo>
                      <a:pt x="217" y="320"/>
                    </a:lnTo>
                    <a:lnTo>
                      <a:pt x="211" y="326"/>
                    </a:lnTo>
                    <a:lnTo>
                      <a:pt x="217" y="332"/>
                    </a:lnTo>
                    <a:lnTo>
                      <a:pt x="223" y="338"/>
                    </a:lnTo>
                    <a:lnTo>
                      <a:pt x="223" y="344"/>
                    </a:lnTo>
                    <a:lnTo>
                      <a:pt x="223" y="350"/>
                    </a:lnTo>
                    <a:lnTo>
                      <a:pt x="223" y="356"/>
                    </a:lnTo>
                    <a:lnTo>
                      <a:pt x="223" y="362"/>
                    </a:lnTo>
                    <a:lnTo>
                      <a:pt x="223" y="368"/>
                    </a:lnTo>
                    <a:lnTo>
                      <a:pt x="217" y="374"/>
                    </a:lnTo>
                    <a:lnTo>
                      <a:pt x="223" y="380"/>
                    </a:lnTo>
                    <a:lnTo>
                      <a:pt x="223" y="386"/>
                    </a:lnTo>
                    <a:lnTo>
                      <a:pt x="223" y="392"/>
                    </a:lnTo>
                    <a:lnTo>
                      <a:pt x="223" y="398"/>
                    </a:lnTo>
                    <a:lnTo>
                      <a:pt x="223" y="404"/>
                    </a:lnTo>
                    <a:lnTo>
                      <a:pt x="229" y="410"/>
                    </a:lnTo>
                    <a:lnTo>
                      <a:pt x="235" y="410"/>
                    </a:lnTo>
                    <a:lnTo>
                      <a:pt x="241" y="404"/>
                    </a:lnTo>
                    <a:lnTo>
                      <a:pt x="247" y="410"/>
                    </a:lnTo>
                    <a:lnTo>
                      <a:pt x="253" y="410"/>
                    </a:lnTo>
                    <a:lnTo>
                      <a:pt x="253" y="416"/>
                    </a:lnTo>
                    <a:lnTo>
                      <a:pt x="259" y="428"/>
                    </a:lnTo>
                    <a:lnTo>
                      <a:pt x="259" y="434"/>
                    </a:lnTo>
                    <a:lnTo>
                      <a:pt x="265" y="434"/>
                    </a:lnTo>
                    <a:lnTo>
                      <a:pt x="272" y="434"/>
                    </a:lnTo>
                    <a:lnTo>
                      <a:pt x="272" y="440"/>
                    </a:lnTo>
                    <a:lnTo>
                      <a:pt x="272" y="446"/>
                    </a:lnTo>
                    <a:lnTo>
                      <a:pt x="265" y="452"/>
                    </a:lnTo>
                    <a:lnTo>
                      <a:pt x="265" y="458"/>
                    </a:lnTo>
                    <a:lnTo>
                      <a:pt x="272" y="458"/>
                    </a:lnTo>
                    <a:lnTo>
                      <a:pt x="278" y="458"/>
                    </a:lnTo>
                    <a:lnTo>
                      <a:pt x="284" y="464"/>
                    </a:lnTo>
                    <a:lnTo>
                      <a:pt x="278" y="476"/>
                    </a:lnTo>
                    <a:lnTo>
                      <a:pt x="278" y="482"/>
                    </a:lnTo>
                    <a:lnTo>
                      <a:pt x="265" y="488"/>
                    </a:lnTo>
                    <a:lnTo>
                      <a:pt x="253" y="500"/>
                    </a:lnTo>
                    <a:lnTo>
                      <a:pt x="241" y="506"/>
                    </a:lnTo>
                    <a:lnTo>
                      <a:pt x="235" y="519"/>
                    </a:lnTo>
                    <a:lnTo>
                      <a:pt x="229" y="525"/>
                    </a:lnTo>
                    <a:lnTo>
                      <a:pt x="223" y="531"/>
                    </a:lnTo>
                    <a:lnTo>
                      <a:pt x="229" y="531"/>
                    </a:lnTo>
                    <a:lnTo>
                      <a:pt x="235" y="525"/>
                    </a:lnTo>
                    <a:lnTo>
                      <a:pt x="241" y="525"/>
                    </a:lnTo>
                    <a:lnTo>
                      <a:pt x="241" y="531"/>
                    </a:lnTo>
                    <a:lnTo>
                      <a:pt x="247" y="531"/>
                    </a:lnTo>
                    <a:lnTo>
                      <a:pt x="247" y="537"/>
                    </a:lnTo>
                    <a:lnTo>
                      <a:pt x="247" y="543"/>
                    </a:lnTo>
                    <a:lnTo>
                      <a:pt x="253" y="543"/>
                    </a:lnTo>
                    <a:lnTo>
                      <a:pt x="253" y="537"/>
                    </a:lnTo>
                    <a:lnTo>
                      <a:pt x="259" y="543"/>
                    </a:lnTo>
                    <a:lnTo>
                      <a:pt x="265" y="543"/>
                    </a:lnTo>
                    <a:lnTo>
                      <a:pt x="265" y="549"/>
                    </a:lnTo>
                    <a:lnTo>
                      <a:pt x="272" y="549"/>
                    </a:lnTo>
                    <a:lnTo>
                      <a:pt x="278" y="555"/>
                    </a:lnTo>
                    <a:lnTo>
                      <a:pt x="284" y="561"/>
                    </a:lnTo>
                    <a:lnTo>
                      <a:pt x="284" y="567"/>
                    </a:lnTo>
                    <a:lnTo>
                      <a:pt x="284" y="573"/>
                    </a:lnTo>
                    <a:lnTo>
                      <a:pt x="284" y="579"/>
                    </a:lnTo>
                    <a:lnTo>
                      <a:pt x="290" y="573"/>
                    </a:lnTo>
                    <a:lnTo>
                      <a:pt x="296" y="567"/>
                    </a:lnTo>
                    <a:lnTo>
                      <a:pt x="302" y="561"/>
                    </a:lnTo>
                    <a:lnTo>
                      <a:pt x="302" y="549"/>
                    </a:lnTo>
                    <a:lnTo>
                      <a:pt x="308" y="543"/>
                    </a:lnTo>
                    <a:lnTo>
                      <a:pt x="314" y="537"/>
                    </a:lnTo>
                    <a:lnTo>
                      <a:pt x="314" y="531"/>
                    </a:lnTo>
                    <a:lnTo>
                      <a:pt x="314" y="525"/>
                    </a:lnTo>
                    <a:lnTo>
                      <a:pt x="320" y="531"/>
                    </a:lnTo>
                    <a:lnTo>
                      <a:pt x="326" y="525"/>
                    </a:lnTo>
                    <a:lnTo>
                      <a:pt x="326" y="531"/>
                    </a:lnTo>
                    <a:lnTo>
                      <a:pt x="320" y="537"/>
                    </a:lnTo>
                    <a:lnTo>
                      <a:pt x="314" y="543"/>
                    </a:lnTo>
                    <a:lnTo>
                      <a:pt x="314" y="549"/>
                    </a:lnTo>
                    <a:lnTo>
                      <a:pt x="314" y="543"/>
                    </a:lnTo>
                    <a:lnTo>
                      <a:pt x="320" y="543"/>
                    </a:lnTo>
                    <a:lnTo>
                      <a:pt x="326" y="537"/>
                    </a:lnTo>
                    <a:lnTo>
                      <a:pt x="326" y="525"/>
                    </a:lnTo>
                    <a:lnTo>
                      <a:pt x="332" y="519"/>
                    </a:lnTo>
                    <a:lnTo>
                      <a:pt x="338" y="513"/>
                    </a:lnTo>
                    <a:lnTo>
                      <a:pt x="344" y="506"/>
                    </a:lnTo>
                    <a:lnTo>
                      <a:pt x="344" y="500"/>
                    </a:lnTo>
                    <a:lnTo>
                      <a:pt x="350" y="500"/>
                    </a:lnTo>
                    <a:lnTo>
                      <a:pt x="350" y="494"/>
                    </a:lnTo>
                    <a:lnTo>
                      <a:pt x="350" y="488"/>
                    </a:lnTo>
                    <a:lnTo>
                      <a:pt x="350" y="482"/>
                    </a:lnTo>
                    <a:lnTo>
                      <a:pt x="350" y="470"/>
                    </a:lnTo>
                    <a:lnTo>
                      <a:pt x="350" y="464"/>
                    </a:lnTo>
                    <a:lnTo>
                      <a:pt x="350" y="458"/>
                    </a:lnTo>
                    <a:lnTo>
                      <a:pt x="350" y="452"/>
                    </a:lnTo>
                    <a:lnTo>
                      <a:pt x="356" y="452"/>
                    </a:lnTo>
                    <a:lnTo>
                      <a:pt x="362" y="446"/>
                    </a:lnTo>
                    <a:lnTo>
                      <a:pt x="368" y="440"/>
                    </a:lnTo>
                    <a:lnTo>
                      <a:pt x="374" y="440"/>
                    </a:lnTo>
                    <a:lnTo>
                      <a:pt x="386" y="434"/>
                    </a:lnTo>
                    <a:lnTo>
                      <a:pt x="386" y="428"/>
                    </a:lnTo>
                    <a:lnTo>
                      <a:pt x="392" y="428"/>
                    </a:lnTo>
                    <a:lnTo>
                      <a:pt x="392" y="434"/>
                    </a:lnTo>
                    <a:lnTo>
                      <a:pt x="398" y="428"/>
                    </a:lnTo>
                    <a:lnTo>
                      <a:pt x="404" y="422"/>
                    </a:lnTo>
                    <a:lnTo>
                      <a:pt x="404" y="416"/>
                    </a:lnTo>
                    <a:lnTo>
                      <a:pt x="410" y="416"/>
                    </a:lnTo>
                    <a:lnTo>
                      <a:pt x="416" y="416"/>
                    </a:lnTo>
                    <a:lnTo>
                      <a:pt x="422" y="416"/>
                    </a:lnTo>
                    <a:lnTo>
                      <a:pt x="428" y="416"/>
                    </a:lnTo>
                    <a:lnTo>
                      <a:pt x="434" y="416"/>
                    </a:lnTo>
                    <a:lnTo>
                      <a:pt x="441" y="416"/>
                    </a:lnTo>
                    <a:lnTo>
                      <a:pt x="447" y="410"/>
                    </a:lnTo>
                    <a:lnTo>
                      <a:pt x="459" y="404"/>
                    </a:lnTo>
                    <a:lnTo>
                      <a:pt x="459" y="398"/>
                    </a:lnTo>
                    <a:lnTo>
                      <a:pt x="459" y="392"/>
                    </a:lnTo>
                    <a:lnTo>
                      <a:pt x="465" y="386"/>
                    </a:lnTo>
                    <a:lnTo>
                      <a:pt x="471" y="374"/>
                    </a:lnTo>
                    <a:lnTo>
                      <a:pt x="471" y="368"/>
                    </a:lnTo>
                    <a:lnTo>
                      <a:pt x="477" y="368"/>
                    </a:lnTo>
                    <a:lnTo>
                      <a:pt x="471" y="356"/>
                    </a:lnTo>
                    <a:lnTo>
                      <a:pt x="477" y="350"/>
                    </a:lnTo>
                    <a:lnTo>
                      <a:pt x="477" y="344"/>
                    </a:lnTo>
                    <a:lnTo>
                      <a:pt x="483" y="344"/>
                    </a:lnTo>
                    <a:lnTo>
                      <a:pt x="483" y="338"/>
                    </a:lnTo>
                    <a:lnTo>
                      <a:pt x="483" y="332"/>
                    </a:lnTo>
                    <a:lnTo>
                      <a:pt x="483" y="314"/>
                    </a:lnTo>
                    <a:lnTo>
                      <a:pt x="483" y="308"/>
                    </a:lnTo>
                    <a:lnTo>
                      <a:pt x="483" y="290"/>
                    </a:lnTo>
                    <a:lnTo>
                      <a:pt x="483" y="283"/>
                    </a:lnTo>
                    <a:lnTo>
                      <a:pt x="489" y="271"/>
                    </a:lnTo>
                    <a:lnTo>
                      <a:pt x="489" y="265"/>
                    </a:lnTo>
                    <a:lnTo>
                      <a:pt x="495" y="271"/>
                    </a:lnTo>
                    <a:lnTo>
                      <a:pt x="495" y="265"/>
                    </a:lnTo>
                    <a:lnTo>
                      <a:pt x="501" y="259"/>
                    </a:lnTo>
                    <a:lnTo>
                      <a:pt x="501" y="253"/>
                    </a:lnTo>
                    <a:lnTo>
                      <a:pt x="507" y="247"/>
                    </a:lnTo>
                    <a:lnTo>
                      <a:pt x="507" y="241"/>
                    </a:lnTo>
                    <a:lnTo>
                      <a:pt x="507" y="235"/>
                    </a:lnTo>
                    <a:lnTo>
                      <a:pt x="513" y="235"/>
                    </a:lnTo>
                    <a:lnTo>
                      <a:pt x="525" y="229"/>
                    </a:lnTo>
                    <a:lnTo>
                      <a:pt x="531" y="217"/>
                    </a:lnTo>
                    <a:lnTo>
                      <a:pt x="537" y="211"/>
                    </a:lnTo>
                    <a:lnTo>
                      <a:pt x="537" y="205"/>
                    </a:lnTo>
                    <a:lnTo>
                      <a:pt x="543" y="199"/>
                    </a:lnTo>
                    <a:lnTo>
                      <a:pt x="543" y="193"/>
                    </a:lnTo>
                    <a:lnTo>
                      <a:pt x="543" y="187"/>
                    </a:lnTo>
                    <a:lnTo>
                      <a:pt x="543" y="181"/>
                    </a:lnTo>
                    <a:lnTo>
                      <a:pt x="537" y="175"/>
                    </a:lnTo>
                    <a:lnTo>
                      <a:pt x="537" y="163"/>
                    </a:lnTo>
                    <a:lnTo>
                      <a:pt x="537" y="157"/>
                    </a:lnTo>
                    <a:lnTo>
                      <a:pt x="531" y="157"/>
                    </a:lnTo>
                    <a:lnTo>
                      <a:pt x="531" y="151"/>
                    </a:lnTo>
                    <a:lnTo>
                      <a:pt x="525" y="151"/>
                    </a:lnTo>
                    <a:lnTo>
                      <a:pt x="519" y="151"/>
                    </a:lnTo>
                    <a:lnTo>
                      <a:pt x="513" y="151"/>
                    </a:lnTo>
                    <a:lnTo>
                      <a:pt x="507" y="151"/>
                    </a:lnTo>
                    <a:lnTo>
                      <a:pt x="501" y="145"/>
                    </a:lnTo>
                    <a:lnTo>
                      <a:pt x="495" y="139"/>
                    </a:lnTo>
                    <a:lnTo>
                      <a:pt x="489" y="133"/>
                    </a:lnTo>
                    <a:lnTo>
                      <a:pt x="483" y="127"/>
                    </a:lnTo>
                    <a:lnTo>
                      <a:pt x="477" y="127"/>
                    </a:lnTo>
                    <a:lnTo>
                      <a:pt x="477" y="121"/>
                    </a:lnTo>
                    <a:lnTo>
                      <a:pt x="465" y="121"/>
                    </a:lnTo>
                    <a:lnTo>
                      <a:pt x="459" y="121"/>
                    </a:lnTo>
                    <a:lnTo>
                      <a:pt x="453" y="121"/>
                    </a:lnTo>
                    <a:lnTo>
                      <a:pt x="447" y="121"/>
                    </a:lnTo>
                    <a:lnTo>
                      <a:pt x="441" y="121"/>
                    </a:lnTo>
                    <a:lnTo>
                      <a:pt x="434" y="115"/>
                    </a:lnTo>
                    <a:lnTo>
                      <a:pt x="428" y="115"/>
                    </a:lnTo>
                    <a:lnTo>
                      <a:pt x="422" y="115"/>
                    </a:lnTo>
                    <a:lnTo>
                      <a:pt x="416" y="115"/>
                    </a:lnTo>
                    <a:lnTo>
                      <a:pt x="410" y="121"/>
                    </a:lnTo>
                    <a:lnTo>
                      <a:pt x="404" y="121"/>
                    </a:lnTo>
                    <a:lnTo>
                      <a:pt x="404" y="115"/>
                    </a:lnTo>
                    <a:lnTo>
                      <a:pt x="410" y="115"/>
                    </a:lnTo>
                    <a:lnTo>
                      <a:pt x="410" y="109"/>
                    </a:lnTo>
                    <a:lnTo>
                      <a:pt x="404" y="109"/>
                    </a:lnTo>
                    <a:lnTo>
                      <a:pt x="404" y="103"/>
                    </a:lnTo>
                    <a:lnTo>
                      <a:pt x="398" y="103"/>
                    </a:lnTo>
                    <a:lnTo>
                      <a:pt x="392" y="97"/>
                    </a:lnTo>
                    <a:lnTo>
                      <a:pt x="386" y="97"/>
                    </a:lnTo>
                    <a:lnTo>
                      <a:pt x="380" y="91"/>
                    </a:lnTo>
                    <a:lnTo>
                      <a:pt x="374" y="91"/>
                    </a:lnTo>
                    <a:lnTo>
                      <a:pt x="368" y="85"/>
                    </a:lnTo>
                    <a:lnTo>
                      <a:pt x="368" y="91"/>
                    </a:lnTo>
                    <a:lnTo>
                      <a:pt x="362" y="91"/>
                    </a:lnTo>
                    <a:lnTo>
                      <a:pt x="356" y="91"/>
                    </a:lnTo>
                    <a:lnTo>
                      <a:pt x="356" y="97"/>
                    </a:lnTo>
                    <a:lnTo>
                      <a:pt x="350" y="103"/>
                    </a:lnTo>
                    <a:lnTo>
                      <a:pt x="344" y="109"/>
                    </a:lnTo>
                    <a:lnTo>
                      <a:pt x="338" y="109"/>
                    </a:lnTo>
                    <a:lnTo>
                      <a:pt x="344" y="103"/>
                    </a:lnTo>
                    <a:lnTo>
                      <a:pt x="338" y="103"/>
                    </a:lnTo>
                    <a:lnTo>
                      <a:pt x="332" y="103"/>
                    </a:lnTo>
                    <a:lnTo>
                      <a:pt x="326" y="109"/>
                    </a:lnTo>
                    <a:lnTo>
                      <a:pt x="326" y="103"/>
                    </a:lnTo>
                    <a:lnTo>
                      <a:pt x="320" y="103"/>
                    </a:lnTo>
                    <a:lnTo>
                      <a:pt x="320" y="97"/>
                    </a:lnTo>
                    <a:lnTo>
                      <a:pt x="320" y="91"/>
                    </a:lnTo>
                    <a:lnTo>
                      <a:pt x="308" y="97"/>
                    </a:lnTo>
                    <a:lnTo>
                      <a:pt x="302" y="103"/>
                    </a:lnTo>
                    <a:lnTo>
                      <a:pt x="302" y="97"/>
                    </a:lnTo>
                    <a:lnTo>
                      <a:pt x="308" y="91"/>
                    </a:lnTo>
                    <a:lnTo>
                      <a:pt x="308" y="85"/>
                    </a:lnTo>
                    <a:lnTo>
                      <a:pt x="314" y="79"/>
                    </a:lnTo>
                    <a:lnTo>
                      <a:pt x="320" y="73"/>
                    </a:lnTo>
                    <a:lnTo>
                      <a:pt x="326" y="73"/>
                    </a:lnTo>
                    <a:lnTo>
                      <a:pt x="332" y="60"/>
                    </a:lnTo>
                    <a:lnTo>
                      <a:pt x="332" y="54"/>
                    </a:lnTo>
                    <a:lnTo>
                      <a:pt x="332" y="48"/>
                    </a:lnTo>
                    <a:lnTo>
                      <a:pt x="326" y="48"/>
                    </a:lnTo>
                    <a:lnTo>
                      <a:pt x="320" y="42"/>
                    </a:lnTo>
                    <a:lnTo>
                      <a:pt x="320" y="36"/>
                    </a:lnTo>
                    <a:lnTo>
                      <a:pt x="320" y="30"/>
                    </a:lnTo>
                    <a:lnTo>
                      <a:pt x="314" y="18"/>
                    </a:lnTo>
                    <a:lnTo>
                      <a:pt x="314" y="12"/>
                    </a:lnTo>
                    <a:lnTo>
                      <a:pt x="308" y="12"/>
                    </a:lnTo>
                    <a:lnTo>
                      <a:pt x="308" y="18"/>
                    </a:lnTo>
                    <a:lnTo>
                      <a:pt x="302" y="30"/>
                    </a:lnTo>
                    <a:lnTo>
                      <a:pt x="296" y="42"/>
                    </a:lnTo>
                    <a:lnTo>
                      <a:pt x="290" y="48"/>
                    </a:lnTo>
                    <a:lnTo>
                      <a:pt x="290" y="42"/>
                    </a:lnTo>
                    <a:lnTo>
                      <a:pt x="284" y="42"/>
                    </a:lnTo>
                    <a:lnTo>
                      <a:pt x="278" y="48"/>
                    </a:lnTo>
                    <a:lnTo>
                      <a:pt x="272" y="48"/>
                    </a:lnTo>
                    <a:lnTo>
                      <a:pt x="272" y="4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1151640" y="614160"/>
                <a:ext cx="23400" cy="1368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8280" y="625680"/>
                <a:ext cx="327600" cy="532080"/>
              </a:xfrm>
              <a:custGeom>
                <a:avLst/>
                <a:gdLst/>
                <a:ahLst/>
                <a:rect l="l" t="t" r="r" b="b"/>
                <a:pathLst>
                  <a:path w="182" h="272">
                    <a:moveTo>
                      <a:pt x="18" y="48"/>
                    </a:moveTo>
                    <a:lnTo>
                      <a:pt x="18" y="54"/>
                    </a:lnTo>
                    <a:lnTo>
                      <a:pt x="18" y="60"/>
                    </a:lnTo>
                    <a:lnTo>
                      <a:pt x="18" y="66"/>
                    </a:lnTo>
                    <a:lnTo>
                      <a:pt x="24" y="66"/>
                    </a:lnTo>
                    <a:lnTo>
                      <a:pt x="30" y="66"/>
                    </a:lnTo>
                    <a:lnTo>
                      <a:pt x="30" y="72"/>
                    </a:lnTo>
                    <a:lnTo>
                      <a:pt x="36" y="72"/>
                    </a:lnTo>
                    <a:lnTo>
                      <a:pt x="43" y="54"/>
                    </a:lnTo>
                    <a:lnTo>
                      <a:pt x="49" y="48"/>
                    </a:lnTo>
                    <a:lnTo>
                      <a:pt x="55" y="42"/>
                    </a:lnTo>
                    <a:lnTo>
                      <a:pt x="61" y="42"/>
                    </a:lnTo>
                    <a:lnTo>
                      <a:pt x="67" y="36"/>
                    </a:lnTo>
                    <a:lnTo>
                      <a:pt x="79" y="30"/>
                    </a:lnTo>
                    <a:lnTo>
                      <a:pt x="85" y="24"/>
                    </a:lnTo>
                    <a:lnTo>
                      <a:pt x="85" y="12"/>
                    </a:lnTo>
                    <a:lnTo>
                      <a:pt x="91" y="12"/>
                    </a:lnTo>
                    <a:lnTo>
                      <a:pt x="85" y="6"/>
                    </a:lnTo>
                    <a:lnTo>
                      <a:pt x="85" y="0"/>
                    </a:lnTo>
                    <a:lnTo>
                      <a:pt x="91" y="0"/>
                    </a:lnTo>
                    <a:lnTo>
                      <a:pt x="97" y="6"/>
                    </a:lnTo>
                    <a:lnTo>
                      <a:pt x="103" y="6"/>
                    </a:lnTo>
                    <a:lnTo>
                      <a:pt x="103" y="12"/>
                    </a:lnTo>
                    <a:lnTo>
                      <a:pt x="103" y="18"/>
                    </a:lnTo>
                    <a:lnTo>
                      <a:pt x="115" y="18"/>
                    </a:lnTo>
                    <a:lnTo>
                      <a:pt x="115" y="24"/>
                    </a:lnTo>
                    <a:lnTo>
                      <a:pt x="115" y="30"/>
                    </a:lnTo>
                    <a:lnTo>
                      <a:pt x="121" y="30"/>
                    </a:lnTo>
                    <a:lnTo>
                      <a:pt x="121" y="36"/>
                    </a:lnTo>
                    <a:lnTo>
                      <a:pt x="127" y="36"/>
                    </a:lnTo>
                    <a:lnTo>
                      <a:pt x="133" y="36"/>
                    </a:lnTo>
                    <a:lnTo>
                      <a:pt x="139" y="36"/>
                    </a:lnTo>
                    <a:lnTo>
                      <a:pt x="139" y="30"/>
                    </a:lnTo>
                    <a:lnTo>
                      <a:pt x="145" y="36"/>
                    </a:lnTo>
                    <a:lnTo>
                      <a:pt x="151" y="30"/>
                    </a:lnTo>
                    <a:lnTo>
                      <a:pt x="151" y="36"/>
                    </a:lnTo>
                    <a:lnTo>
                      <a:pt x="163" y="42"/>
                    </a:lnTo>
                    <a:lnTo>
                      <a:pt x="151" y="54"/>
                    </a:lnTo>
                    <a:lnTo>
                      <a:pt x="157" y="54"/>
                    </a:lnTo>
                    <a:lnTo>
                      <a:pt x="163" y="60"/>
                    </a:lnTo>
                    <a:lnTo>
                      <a:pt x="163" y="66"/>
                    </a:lnTo>
                    <a:lnTo>
                      <a:pt x="157" y="60"/>
                    </a:lnTo>
                    <a:lnTo>
                      <a:pt x="151" y="60"/>
                    </a:lnTo>
                    <a:lnTo>
                      <a:pt x="151" y="66"/>
                    </a:lnTo>
                    <a:lnTo>
                      <a:pt x="145" y="66"/>
                    </a:lnTo>
                    <a:lnTo>
                      <a:pt x="133" y="72"/>
                    </a:lnTo>
                    <a:lnTo>
                      <a:pt x="127" y="72"/>
                    </a:lnTo>
                    <a:lnTo>
                      <a:pt x="121" y="72"/>
                    </a:lnTo>
                    <a:lnTo>
                      <a:pt x="121" y="84"/>
                    </a:lnTo>
                    <a:lnTo>
                      <a:pt x="115" y="84"/>
                    </a:lnTo>
                    <a:lnTo>
                      <a:pt x="115" y="90"/>
                    </a:lnTo>
                    <a:lnTo>
                      <a:pt x="121" y="96"/>
                    </a:lnTo>
                    <a:lnTo>
                      <a:pt x="115" y="96"/>
                    </a:lnTo>
                    <a:lnTo>
                      <a:pt x="109" y="102"/>
                    </a:lnTo>
                    <a:lnTo>
                      <a:pt x="109" y="108"/>
                    </a:lnTo>
                    <a:lnTo>
                      <a:pt x="115" y="114"/>
                    </a:lnTo>
                    <a:lnTo>
                      <a:pt x="121" y="132"/>
                    </a:lnTo>
                    <a:lnTo>
                      <a:pt x="121" y="138"/>
                    </a:lnTo>
                    <a:lnTo>
                      <a:pt x="127" y="138"/>
                    </a:lnTo>
                    <a:lnTo>
                      <a:pt x="133" y="138"/>
                    </a:lnTo>
                    <a:lnTo>
                      <a:pt x="133" y="144"/>
                    </a:lnTo>
                    <a:lnTo>
                      <a:pt x="145" y="144"/>
                    </a:lnTo>
                    <a:lnTo>
                      <a:pt x="151" y="144"/>
                    </a:lnTo>
                    <a:lnTo>
                      <a:pt x="151" y="138"/>
                    </a:lnTo>
                    <a:lnTo>
                      <a:pt x="157" y="138"/>
                    </a:lnTo>
                    <a:lnTo>
                      <a:pt x="157" y="150"/>
                    </a:lnTo>
                    <a:lnTo>
                      <a:pt x="151" y="156"/>
                    </a:lnTo>
                    <a:lnTo>
                      <a:pt x="157" y="162"/>
                    </a:lnTo>
                    <a:lnTo>
                      <a:pt x="163" y="162"/>
                    </a:lnTo>
                    <a:lnTo>
                      <a:pt x="169" y="162"/>
                    </a:lnTo>
                    <a:lnTo>
                      <a:pt x="175" y="174"/>
                    </a:lnTo>
                    <a:lnTo>
                      <a:pt x="181" y="180"/>
                    </a:lnTo>
                    <a:lnTo>
                      <a:pt x="181" y="186"/>
                    </a:lnTo>
                    <a:lnTo>
                      <a:pt x="181" y="192"/>
                    </a:lnTo>
                    <a:lnTo>
                      <a:pt x="175" y="192"/>
                    </a:lnTo>
                    <a:lnTo>
                      <a:pt x="175" y="198"/>
                    </a:lnTo>
                    <a:lnTo>
                      <a:pt x="175" y="204"/>
                    </a:lnTo>
                    <a:lnTo>
                      <a:pt x="181" y="211"/>
                    </a:lnTo>
                    <a:lnTo>
                      <a:pt x="175" y="211"/>
                    </a:lnTo>
                    <a:lnTo>
                      <a:pt x="175" y="217"/>
                    </a:lnTo>
                    <a:lnTo>
                      <a:pt x="169" y="223"/>
                    </a:lnTo>
                    <a:lnTo>
                      <a:pt x="175" y="223"/>
                    </a:lnTo>
                    <a:lnTo>
                      <a:pt x="175" y="229"/>
                    </a:lnTo>
                    <a:lnTo>
                      <a:pt x="169" y="229"/>
                    </a:lnTo>
                    <a:lnTo>
                      <a:pt x="169" y="235"/>
                    </a:lnTo>
                    <a:lnTo>
                      <a:pt x="175" y="241"/>
                    </a:lnTo>
                    <a:lnTo>
                      <a:pt x="175" y="247"/>
                    </a:lnTo>
                    <a:lnTo>
                      <a:pt x="169" y="253"/>
                    </a:lnTo>
                    <a:lnTo>
                      <a:pt x="169" y="259"/>
                    </a:lnTo>
                    <a:lnTo>
                      <a:pt x="163" y="265"/>
                    </a:lnTo>
                    <a:lnTo>
                      <a:pt x="163" y="271"/>
                    </a:lnTo>
                    <a:lnTo>
                      <a:pt x="157" y="271"/>
                    </a:lnTo>
                    <a:lnTo>
                      <a:pt x="151" y="265"/>
                    </a:lnTo>
                    <a:lnTo>
                      <a:pt x="145" y="265"/>
                    </a:lnTo>
                    <a:lnTo>
                      <a:pt x="145" y="259"/>
                    </a:lnTo>
                    <a:lnTo>
                      <a:pt x="139" y="259"/>
                    </a:lnTo>
                    <a:lnTo>
                      <a:pt x="139" y="253"/>
                    </a:lnTo>
                    <a:lnTo>
                      <a:pt x="133" y="253"/>
                    </a:lnTo>
                    <a:lnTo>
                      <a:pt x="127" y="247"/>
                    </a:lnTo>
                    <a:lnTo>
                      <a:pt x="121" y="241"/>
                    </a:lnTo>
                    <a:lnTo>
                      <a:pt x="115" y="241"/>
                    </a:lnTo>
                    <a:lnTo>
                      <a:pt x="109" y="241"/>
                    </a:lnTo>
                    <a:lnTo>
                      <a:pt x="103" y="235"/>
                    </a:lnTo>
                    <a:lnTo>
                      <a:pt x="97" y="229"/>
                    </a:lnTo>
                    <a:lnTo>
                      <a:pt x="91" y="223"/>
                    </a:lnTo>
                    <a:lnTo>
                      <a:pt x="79" y="217"/>
                    </a:lnTo>
                    <a:lnTo>
                      <a:pt x="79" y="211"/>
                    </a:lnTo>
                    <a:lnTo>
                      <a:pt x="73" y="204"/>
                    </a:lnTo>
                    <a:lnTo>
                      <a:pt x="73" y="198"/>
                    </a:lnTo>
                    <a:lnTo>
                      <a:pt x="73" y="192"/>
                    </a:lnTo>
                    <a:lnTo>
                      <a:pt x="67" y="186"/>
                    </a:lnTo>
                    <a:lnTo>
                      <a:pt x="61" y="168"/>
                    </a:lnTo>
                    <a:lnTo>
                      <a:pt x="55" y="168"/>
                    </a:lnTo>
                    <a:lnTo>
                      <a:pt x="55" y="162"/>
                    </a:lnTo>
                    <a:lnTo>
                      <a:pt x="55" y="156"/>
                    </a:lnTo>
                    <a:lnTo>
                      <a:pt x="49" y="144"/>
                    </a:lnTo>
                    <a:lnTo>
                      <a:pt x="43" y="126"/>
                    </a:lnTo>
                    <a:lnTo>
                      <a:pt x="36" y="120"/>
                    </a:lnTo>
                    <a:lnTo>
                      <a:pt x="30" y="108"/>
                    </a:lnTo>
                    <a:lnTo>
                      <a:pt x="24" y="102"/>
                    </a:lnTo>
                    <a:lnTo>
                      <a:pt x="24" y="96"/>
                    </a:lnTo>
                    <a:lnTo>
                      <a:pt x="18" y="96"/>
                    </a:lnTo>
                    <a:lnTo>
                      <a:pt x="12" y="90"/>
                    </a:lnTo>
                    <a:lnTo>
                      <a:pt x="6" y="90"/>
                    </a:lnTo>
                    <a:lnTo>
                      <a:pt x="6" y="84"/>
                    </a:lnTo>
                    <a:lnTo>
                      <a:pt x="12" y="84"/>
                    </a:lnTo>
                    <a:lnTo>
                      <a:pt x="12" y="78"/>
                    </a:lnTo>
                    <a:lnTo>
                      <a:pt x="6" y="72"/>
                    </a:lnTo>
                    <a:lnTo>
                      <a:pt x="0" y="66"/>
                    </a:lnTo>
                    <a:lnTo>
                      <a:pt x="6" y="66"/>
                    </a:lnTo>
                    <a:lnTo>
                      <a:pt x="6" y="60"/>
                    </a:lnTo>
                    <a:lnTo>
                      <a:pt x="12" y="54"/>
                    </a:lnTo>
                    <a:lnTo>
                      <a:pt x="18" y="48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1141200" y="625680"/>
                <a:ext cx="66240" cy="48600"/>
              </a:xfrm>
              <a:custGeom>
                <a:avLst/>
                <a:gdLst/>
                <a:ahLst/>
                <a:rect l="l" t="t" r="r" b="b"/>
                <a:pathLst>
                  <a:path w="37" h="25">
                    <a:moveTo>
                      <a:pt x="6" y="24"/>
                    </a:moveTo>
                    <a:lnTo>
                      <a:pt x="12" y="24"/>
                    </a:lnTo>
                    <a:lnTo>
                      <a:pt x="18" y="24"/>
                    </a:lnTo>
                    <a:lnTo>
                      <a:pt x="24" y="24"/>
                    </a:lnTo>
                    <a:lnTo>
                      <a:pt x="30" y="18"/>
                    </a:lnTo>
                    <a:lnTo>
                      <a:pt x="30" y="12"/>
                    </a:lnTo>
                    <a:lnTo>
                      <a:pt x="30" y="6"/>
                    </a:lnTo>
                    <a:lnTo>
                      <a:pt x="36" y="6"/>
                    </a:lnTo>
                    <a:lnTo>
                      <a:pt x="30" y="0"/>
                    </a:lnTo>
                    <a:lnTo>
                      <a:pt x="24" y="0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1119240" y="637560"/>
                <a:ext cx="12600" cy="25200"/>
              </a:xfrm>
              <a:custGeom>
                <a:avLst/>
                <a:gdLst/>
                <a:ahLst/>
                <a:rect l="l" t="t" r="r" b="b"/>
                <a:pathLst>
                  <a:path w="7" h="13">
                    <a:moveTo>
                      <a:pt x="0" y="12"/>
                    </a:moveTo>
                    <a:lnTo>
                      <a:pt x="6" y="0"/>
                    </a:lnTo>
                    <a:lnTo>
                      <a:pt x="6" y="6"/>
                    </a:lnTo>
                    <a:lnTo>
                      <a:pt x="6" y="12"/>
                    </a:lnTo>
                    <a:lnTo>
                      <a:pt x="0" y="1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00680" y="707760"/>
                <a:ext cx="12600" cy="216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672480" y="907200"/>
                <a:ext cx="295560" cy="379440"/>
              </a:xfrm>
              <a:custGeom>
                <a:avLst/>
                <a:gdLst/>
                <a:ahLst/>
                <a:rect l="l" t="t" r="r" b="b"/>
                <a:pathLst>
                  <a:path w="164" h="194">
                    <a:moveTo>
                      <a:pt x="0" y="115"/>
                    </a:moveTo>
                    <a:lnTo>
                      <a:pt x="6" y="121"/>
                    </a:lnTo>
                    <a:lnTo>
                      <a:pt x="6" y="127"/>
                    </a:lnTo>
                    <a:lnTo>
                      <a:pt x="6" y="133"/>
                    </a:lnTo>
                    <a:lnTo>
                      <a:pt x="12" y="139"/>
                    </a:lnTo>
                    <a:lnTo>
                      <a:pt x="12" y="145"/>
                    </a:lnTo>
                    <a:lnTo>
                      <a:pt x="12" y="157"/>
                    </a:lnTo>
                    <a:lnTo>
                      <a:pt x="12" y="163"/>
                    </a:lnTo>
                    <a:lnTo>
                      <a:pt x="18" y="169"/>
                    </a:lnTo>
                    <a:lnTo>
                      <a:pt x="18" y="175"/>
                    </a:lnTo>
                    <a:lnTo>
                      <a:pt x="24" y="181"/>
                    </a:lnTo>
                    <a:lnTo>
                      <a:pt x="24" y="193"/>
                    </a:lnTo>
                    <a:lnTo>
                      <a:pt x="30" y="193"/>
                    </a:lnTo>
                    <a:lnTo>
                      <a:pt x="43" y="181"/>
                    </a:lnTo>
                    <a:lnTo>
                      <a:pt x="49" y="181"/>
                    </a:lnTo>
                    <a:lnTo>
                      <a:pt x="55" y="181"/>
                    </a:lnTo>
                    <a:lnTo>
                      <a:pt x="61" y="181"/>
                    </a:lnTo>
                    <a:lnTo>
                      <a:pt x="67" y="181"/>
                    </a:lnTo>
                    <a:lnTo>
                      <a:pt x="67" y="187"/>
                    </a:lnTo>
                    <a:lnTo>
                      <a:pt x="73" y="187"/>
                    </a:lnTo>
                    <a:lnTo>
                      <a:pt x="73" y="193"/>
                    </a:lnTo>
                    <a:lnTo>
                      <a:pt x="79" y="181"/>
                    </a:lnTo>
                    <a:lnTo>
                      <a:pt x="85" y="181"/>
                    </a:lnTo>
                    <a:lnTo>
                      <a:pt x="91" y="181"/>
                    </a:lnTo>
                    <a:lnTo>
                      <a:pt x="97" y="181"/>
                    </a:lnTo>
                    <a:lnTo>
                      <a:pt x="97" y="175"/>
                    </a:lnTo>
                    <a:lnTo>
                      <a:pt x="103" y="163"/>
                    </a:lnTo>
                    <a:lnTo>
                      <a:pt x="103" y="157"/>
                    </a:lnTo>
                    <a:lnTo>
                      <a:pt x="109" y="151"/>
                    </a:lnTo>
                    <a:lnTo>
                      <a:pt x="109" y="145"/>
                    </a:lnTo>
                    <a:lnTo>
                      <a:pt x="115" y="145"/>
                    </a:lnTo>
                    <a:lnTo>
                      <a:pt x="127" y="145"/>
                    </a:lnTo>
                    <a:lnTo>
                      <a:pt x="133" y="139"/>
                    </a:lnTo>
                    <a:lnTo>
                      <a:pt x="139" y="139"/>
                    </a:lnTo>
                    <a:lnTo>
                      <a:pt x="145" y="139"/>
                    </a:lnTo>
                    <a:lnTo>
                      <a:pt x="157" y="145"/>
                    </a:lnTo>
                    <a:lnTo>
                      <a:pt x="157" y="151"/>
                    </a:lnTo>
                    <a:lnTo>
                      <a:pt x="163" y="145"/>
                    </a:lnTo>
                    <a:lnTo>
                      <a:pt x="163" y="139"/>
                    </a:lnTo>
                    <a:lnTo>
                      <a:pt x="163" y="133"/>
                    </a:lnTo>
                    <a:lnTo>
                      <a:pt x="163" y="127"/>
                    </a:lnTo>
                    <a:lnTo>
                      <a:pt x="163" y="121"/>
                    </a:lnTo>
                    <a:lnTo>
                      <a:pt x="163" y="115"/>
                    </a:lnTo>
                    <a:lnTo>
                      <a:pt x="157" y="109"/>
                    </a:lnTo>
                    <a:lnTo>
                      <a:pt x="151" y="103"/>
                    </a:lnTo>
                    <a:lnTo>
                      <a:pt x="157" y="97"/>
                    </a:lnTo>
                    <a:lnTo>
                      <a:pt x="151" y="97"/>
                    </a:lnTo>
                    <a:lnTo>
                      <a:pt x="139" y="97"/>
                    </a:lnTo>
                    <a:lnTo>
                      <a:pt x="133" y="97"/>
                    </a:lnTo>
                    <a:lnTo>
                      <a:pt x="127" y="91"/>
                    </a:lnTo>
                    <a:lnTo>
                      <a:pt x="127" y="79"/>
                    </a:lnTo>
                    <a:lnTo>
                      <a:pt x="127" y="73"/>
                    </a:lnTo>
                    <a:lnTo>
                      <a:pt x="127" y="67"/>
                    </a:lnTo>
                    <a:lnTo>
                      <a:pt x="127" y="60"/>
                    </a:lnTo>
                    <a:lnTo>
                      <a:pt x="121" y="54"/>
                    </a:lnTo>
                    <a:lnTo>
                      <a:pt x="115" y="54"/>
                    </a:lnTo>
                    <a:lnTo>
                      <a:pt x="109" y="54"/>
                    </a:lnTo>
                    <a:lnTo>
                      <a:pt x="103" y="54"/>
                    </a:lnTo>
                    <a:lnTo>
                      <a:pt x="103" y="48"/>
                    </a:lnTo>
                    <a:lnTo>
                      <a:pt x="97" y="48"/>
                    </a:lnTo>
                    <a:lnTo>
                      <a:pt x="91" y="42"/>
                    </a:lnTo>
                    <a:lnTo>
                      <a:pt x="85" y="42"/>
                    </a:lnTo>
                    <a:lnTo>
                      <a:pt x="79" y="42"/>
                    </a:lnTo>
                    <a:lnTo>
                      <a:pt x="73" y="42"/>
                    </a:lnTo>
                    <a:lnTo>
                      <a:pt x="73" y="36"/>
                    </a:lnTo>
                    <a:lnTo>
                      <a:pt x="67" y="30"/>
                    </a:lnTo>
                    <a:lnTo>
                      <a:pt x="61" y="24"/>
                    </a:lnTo>
                    <a:lnTo>
                      <a:pt x="61" y="18"/>
                    </a:lnTo>
                    <a:lnTo>
                      <a:pt x="61" y="12"/>
                    </a:lnTo>
                    <a:lnTo>
                      <a:pt x="61" y="6"/>
                    </a:lnTo>
                    <a:lnTo>
                      <a:pt x="61" y="0"/>
                    </a:lnTo>
                    <a:lnTo>
                      <a:pt x="49" y="0"/>
                    </a:lnTo>
                    <a:lnTo>
                      <a:pt x="43" y="0"/>
                    </a:lnTo>
                    <a:lnTo>
                      <a:pt x="36" y="6"/>
                    </a:lnTo>
                    <a:lnTo>
                      <a:pt x="30" y="12"/>
                    </a:lnTo>
                    <a:lnTo>
                      <a:pt x="24" y="12"/>
                    </a:lnTo>
                    <a:lnTo>
                      <a:pt x="18" y="12"/>
                    </a:lnTo>
                    <a:lnTo>
                      <a:pt x="12" y="18"/>
                    </a:lnTo>
                    <a:lnTo>
                      <a:pt x="6" y="18"/>
                    </a:lnTo>
                    <a:lnTo>
                      <a:pt x="0" y="18"/>
                    </a:lnTo>
                    <a:lnTo>
                      <a:pt x="6" y="30"/>
                    </a:lnTo>
                    <a:lnTo>
                      <a:pt x="12" y="36"/>
                    </a:lnTo>
                    <a:lnTo>
                      <a:pt x="12" y="42"/>
                    </a:lnTo>
                    <a:lnTo>
                      <a:pt x="12" y="48"/>
                    </a:lnTo>
                    <a:lnTo>
                      <a:pt x="6" y="48"/>
                    </a:lnTo>
                    <a:lnTo>
                      <a:pt x="6" y="54"/>
                    </a:lnTo>
                    <a:lnTo>
                      <a:pt x="6" y="60"/>
                    </a:lnTo>
                    <a:lnTo>
                      <a:pt x="12" y="67"/>
                    </a:lnTo>
                    <a:lnTo>
                      <a:pt x="6" y="67"/>
                    </a:lnTo>
                    <a:lnTo>
                      <a:pt x="6" y="73"/>
                    </a:lnTo>
                    <a:lnTo>
                      <a:pt x="0" y="79"/>
                    </a:lnTo>
                    <a:lnTo>
                      <a:pt x="6" y="79"/>
                    </a:lnTo>
                    <a:lnTo>
                      <a:pt x="6" y="85"/>
                    </a:lnTo>
                    <a:lnTo>
                      <a:pt x="0" y="85"/>
                    </a:lnTo>
                    <a:lnTo>
                      <a:pt x="0" y="91"/>
                    </a:lnTo>
                    <a:lnTo>
                      <a:pt x="6" y="97"/>
                    </a:lnTo>
                    <a:lnTo>
                      <a:pt x="6" y="103"/>
                    </a:lnTo>
                    <a:lnTo>
                      <a:pt x="0" y="109"/>
                    </a:lnTo>
                    <a:lnTo>
                      <a:pt x="0" y="115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521640" y="1132200"/>
                <a:ext cx="217440" cy="1062000"/>
              </a:xfrm>
              <a:custGeom>
                <a:avLst/>
                <a:gdLst/>
                <a:ahLst/>
                <a:rect l="l" t="t" r="r" b="b"/>
                <a:pathLst>
                  <a:path w="121" h="543">
                    <a:moveTo>
                      <a:pt x="96" y="518"/>
                    </a:moveTo>
                    <a:lnTo>
                      <a:pt x="90" y="518"/>
                    </a:lnTo>
                    <a:lnTo>
                      <a:pt x="84" y="518"/>
                    </a:lnTo>
                    <a:lnTo>
                      <a:pt x="78" y="524"/>
                    </a:lnTo>
                    <a:lnTo>
                      <a:pt x="72" y="524"/>
                    </a:lnTo>
                    <a:lnTo>
                      <a:pt x="66" y="524"/>
                    </a:lnTo>
                    <a:lnTo>
                      <a:pt x="66" y="530"/>
                    </a:lnTo>
                    <a:lnTo>
                      <a:pt x="66" y="536"/>
                    </a:lnTo>
                    <a:lnTo>
                      <a:pt x="60" y="536"/>
                    </a:lnTo>
                    <a:lnTo>
                      <a:pt x="54" y="542"/>
                    </a:lnTo>
                    <a:lnTo>
                      <a:pt x="54" y="536"/>
                    </a:lnTo>
                    <a:lnTo>
                      <a:pt x="54" y="530"/>
                    </a:lnTo>
                    <a:lnTo>
                      <a:pt x="60" y="530"/>
                    </a:lnTo>
                    <a:lnTo>
                      <a:pt x="60" y="524"/>
                    </a:lnTo>
                    <a:lnTo>
                      <a:pt x="54" y="524"/>
                    </a:lnTo>
                    <a:lnTo>
                      <a:pt x="48" y="530"/>
                    </a:lnTo>
                    <a:lnTo>
                      <a:pt x="42" y="530"/>
                    </a:lnTo>
                    <a:lnTo>
                      <a:pt x="36" y="530"/>
                    </a:lnTo>
                    <a:lnTo>
                      <a:pt x="36" y="524"/>
                    </a:lnTo>
                    <a:lnTo>
                      <a:pt x="42" y="524"/>
                    </a:lnTo>
                    <a:lnTo>
                      <a:pt x="48" y="524"/>
                    </a:lnTo>
                    <a:lnTo>
                      <a:pt x="54" y="524"/>
                    </a:lnTo>
                    <a:lnTo>
                      <a:pt x="48" y="518"/>
                    </a:lnTo>
                    <a:lnTo>
                      <a:pt x="42" y="518"/>
                    </a:lnTo>
                    <a:lnTo>
                      <a:pt x="42" y="512"/>
                    </a:lnTo>
                    <a:lnTo>
                      <a:pt x="36" y="512"/>
                    </a:lnTo>
                    <a:lnTo>
                      <a:pt x="30" y="512"/>
                    </a:lnTo>
                    <a:lnTo>
                      <a:pt x="30" y="506"/>
                    </a:lnTo>
                    <a:lnTo>
                      <a:pt x="24" y="506"/>
                    </a:lnTo>
                    <a:lnTo>
                      <a:pt x="24" y="500"/>
                    </a:lnTo>
                    <a:lnTo>
                      <a:pt x="18" y="500"/>
                    </a:lnTo>
                    <a:lnTo>
                      <a:pt x="18" y="494"/>
                    </a:lnTo>
                    <a:lnTo>
                      <a:pt x="24" y="494"/>
                    </a:lnTo>
                    <a:lnTo>
                      <a:pt x="30" y="488"/>
                    </a:lnTo>
                    <a:lnTo>
                      <a:pt x="24" y="488"/>
                    </a:lnTo>
                    <a:lnTo>
                      <a:pt x="18" y="488"/>
                    </a:lnTo>
                    <a:lnTo>
                      <a:pt x="18" y="482"/>
                    </a:lnTo>
                    <a:lnTo>
                      <a:pt x="24" y="482"/>
                    </a:lnTo>
                    <a:lnTo>
                      <a:pt x="18" y="482"/>
                    </a:lnTo>
                    <a:lnTo>
                      <a:pt x="18" y="476"/>
                    </a:lnTo>
                    <a:lnTo>
                      <a:pt x="24" y="476"/>
                    </a:lnTo>
                    <a:lnTo>
                      <a:pt x="24" y="470"/>
                    </a:lnTo>
                    <a:lnTo>
                      <a:pt x="18" y="476"/>
                    </a:lnTo>
                    <a:lnTo>
                      <a:pt x="18" y="464"/>
                    </a:lnTo>
                    <a:lnTo>
                      <a:pt x="18" y="458"/>
                    </a:lnTo>
                    <a:lnTo>
                      <a:pt x="18" y="452"/>
                    </a:lnTo>
                    <a:lnTo>
                      <a:pt x="24" y="452"/>
                    </a:lnTo>
                    <a:lnTo>
                      <a:pt x="30" y="452"/>
                    </a:lnTo>
                    <a:lnTo>
                      <a:pt x="24" y="452"/>
                    </a:lnTo>
                    <a:lnTo>
                      <a:pt x="18" y="452"/>
                    </a:lnTo>
                    <a:lnTo>
                      <a:pt x="12" y="452"/>
                    </a:lnTo>
                    <a:lnTo>
                      <a:pt x="12" y="446"/>
                    </a:lnTo>
                    <a:lnTo>
                      <a:pt x="18" y="446"/>
                    </a:lnTo>
                    <a:lnTo>
                      <a:pt x="18" y="440"/>
                    </a:lnTo>
                    <a:lnTo>
                      <a:pt x="24" y="440"/>
                    </a:lnTo>
                    <a:lnTo>
                      <a:pt x="18" y="434"/>
                    </a:lnTo>
                    <a:lnTo>
                      <a:pt x="12" y="434"/>
                    </a:lnTo>
                    <a:lnTo>
                      <a:pt x="6" y="434"/>
                    </a:lnTo>
                    <a:lnTo>
                      <a:pt x="0" y="434"/>
                    </a:lnTo>
                    <a:lnTo>
                      <a:pt x="0" y="428"/>
                    </a:lnTo>
                    <a:lnTo>
                      <a:pt x="6" y="428"/>
                    </a:lnTo>
                    <a:lnTo>
                      <a:pt x="12" y="428"/>
                    </a:lnTo>
                    <a:lnTo>
                      <a:pt x="12" y="422"/>
                    </a:lnTo>
                    <a:lnTo>
                      <a:pt x="18" y="422"/>
                    </a:lnTo>
                    <a:lnTo>
                      <a:pt x="18" y="428"/>
                    </a:lnTo>
                    <a:lnTo>
                      <a:pt x="12" y="428"/>
                    </a:lnTo>
                    <a:lnTo>
                      <a:pt x="18" y="428"/>
                    </a:lnTo>
                    <a:lnTo>
                      <a:pt x="18" y="434"/>
                    </a:lnTo>
                    <a:lnTo>
                      <a:pt x="18" y="428"/>
                    </a:lnTo>
                    <a:lnTo>
                      <a:pt x="24" y="428"/>
                    </a:lnTo>
                    <a:lnTo>
                      <a:pt x="24" y="434"/>
                    </a:lnTo>
                    <a:lnTo>
                      <a:pt x="30" y="428"/>
                    </a:lnTo>
                    <a:lnTo>
                      <a:pt x="30" y="422"/>
                    </a:lnTo>
                    <a:lnTo>
                      <a:pt x="30" y="416"/>
                    </a:lnTo>
                    <a:lnTo>
                      <a:pt x="36" y="416"/>
                    </a:lnTo>
                    <a:lnTo>
                      <a:pt x="30" y="410"/>
                    </a:lnTo>
                    <a:lnTo>
                      <a:pt x="36" y="410"/>
                    </a:lnTo>
                    <a:lnTo>
                      <a:pt x="42" y="404"/>
                    </a:lnTo>
                    <a:lnTo>
                      <a:pt x="42" y="398"/>
                    </a:lnTo>
                    <a:lnTo>
                      <a:pt x="36" y="398"/>
                    </a:lnTo>
                    <a:lnTo>
                      <a:pt x="36" y="392"/>
                    </a:lnTo>
                    <a:lnTo>
                      <a:pt x="36" y="385"/>
                    </a:lnTo>
                    <a:lnTo>
                      <a:pt x="36" y="379"/>
                    </a:lnTo>
                    <a:lnTo>
                      <a:pt x="42" y="379"/>
                    </a:lnTo>
                    <a:lnTo>
                      <a:pt x="42" y="373"/>
                    </a:lnTo>
                    <a:lnTo>
                      <a:pt x="36" y="367"/>
                    </a:lnTo>
                    <a:lnTo>
                      <a:pt x="42" y="367"/>
                    </a:lnTo>
                    <a:lnTo>
                      <a:pt x="42" y="361"/>
                    </a:lnTo>
                    <a:lnTo>
                      <a:pt x="42" y="355"/>
                    </a:lnTo>
                    <a:lnTo>
                      <a:pt x="36" y="355"/>
                    </a:lnTo>
                    <a:lnTo>
                      <a:pt x="30" y="361"/>
                    </a:lnTo>
                    <a:lnTo>
                      <a:pt x="24" y="355"/>
                    </a:lnTo>
                    <a:lnTo>
                      <a:pt x="24" y="349"/>
                    </a:lnTo>
                    <a:lnTo>
                      <a:pt x="24" y="343"/>
                    </a:lnTo>
                    <a:lnTo>
                      <a:pt x="24" y="337"/>
                    </a:lnTo>
                    <a:lnTo>
                      <a:pt x="30" y="331"/>
                    </a:lnTo>
                    <a:lnTo>
                      <a:pt x="30" y="325"/>
                    </a:lnTo>
                    <a:lnTo>
                      <a:pt x="30" y="313"/>
                    </a:lnTo>
                    <a:lnTo>
                      <a:pt x="30" y="307"/>
                    </a:lnTo>
                    <a:lnTo>
                      <a:pt x="30" y="301"/>
                    </a:lnTo>
                    <a:lnTo>
                      <a:pt x="24" y="295"/>
                    </a:lnTo>
                    <a:lnTo>
                      <a:pt x="30" y="295"/>
                    </a:lnTo>
                    <a:lnTo>
                      <a:pt x="36" y="289"/>
                    </a:lnTo>
                    <a:lnTo>
                      <a:pt x="36" y="283"/>
                    </a:lnTo>
                    <a:lnTo>
                      <a:pt x="36" y="277"/>
                    </a:lnTo>
                    <a:lnTo>
                      <a:pt x="42" y="271"/>
                    </a:lnTo>
                    <a:lnTo>
                      <a:pt x="42" y="265"/>
                    </a:lnTo>
                    <a:lnTo>
                      <a:pt x="48" y="259"/>
                    </a:lnTo>
                    <a:lnTo>
                      <a:pt x="48" y="253"/>
                    </a:lnTo>
                    <a:lnTo>
                      <a:pt x="48" y="247"/>
                    </a:lnTo>
                    <a:lnTo>
                      <a:pt x="54" y="241"/>
                    </a:lnTo>
                    <a:lnTo>
                      <a:pt x="54" y="235"/>
                    </a:lnTo>
                    <a:lnTo>
                      <a:pt x="54" y="229"/>
                    </a:lnTo>
                    <a:lnTo>
                      <a:pt x="60" y="223"/>
                    </a:lnTo>
                    <a:lnTo>
                      <a:pt x="54" y="223"/>
                    </a:lnTo>
                    <a:lnTo>
                      <a:pt x="54" y="217"/>
                    </a:lnTo>
                    <a:lnTo>
                      <a:pt x="54" y="205"/>
                    </a:lnTo>
                    <a:lnTo>
                      <a:pt x="54" y="199"/>
                    </a:lnTo>
                    <a:lnTo>
                      <a:pt x="54" y="193"/>
                    </a:lnTo>
                    <a:lnTo>
                      <a:pt x="60" y="187"/>
                    </a:lnTo>
                    <a:lnTo>
                      <a:pt x="60" y="181"/>
                    </a:lnTo>
                    <a:lnTo>
                      <a:pt x="60" y="175"/>
                    </a:lnTo>
                    <a:lnTo>
                      <a:pt x="60" y="168"/>
                    </a:lnTo>
                    <a:lnTo>
                      <a:pt x="60" y="162"/>
                    </a:lnTo>
                    <a:lnTo>
                      <a:pt x="60" y="156"/>
                    </a:lnTo>
                    <a:lnTo>
                      <a:pt x="66" y="150"/>
                    </a:lnTo>
                    <a:lnTo>
                      <a:pt x="66" y="144"/>
                    </a:lnTo>
                    <a:lnTo>
                      <a:pt x="66" y="138"/>
                    </a:lnTo>
                    <a:lnTo>
                      <a:pt x="66" y="132"/>
                    </a:lnTo>
                    <a:lnTo>
                      <a:pt x="66" y="126"/>
                    </a:lnTo>
                    <a:lnTo>
                      <a:pt x="66" y="120"/>
                    </a:lnTo>
                    <a:lnTo>
                      <a:pt x="72" y="120"/>
                    </a:lnTo>
                    <a:lnTo>
                      <a:pt x="72" y="114"/>
                    </a:lnTo>
                    <a:lnTo>
                      <a:pt x="72" y="108"/>
                    </a:lnTo>
                    <a:lnTo>
                      <a:pt x="72" y="102"/>
                    </a:lnTo>
                    <a:lnTo>
                      <a:pt x="72" y="96"/>
                    </a:lnTo>
                    <a:lnTo>
                      <a:pt x="72" y="90"/>
                    </a:lnTo>
                    <a:lnTo>
                      <a:pt x="66" y="90"/>
                    </a:lnTo>
                    <a:lnTo>
                      <a:pt x="72" y="84"/>
                    </a:lnTo>
                    <a:lnTo>
                      <a:pt x="66" y="84"/>
                    </a:lnTo>
                    <a:lnTo>
                      <a:pt x="72" y="84"/>
                    </a:lnTo>
                    <a:lnTo>
                      <a:pt x="72" y="78"/>
                    </a:lnTo>
                    <a:lnTo>
                      <a:pt x="72" y="72"/>
                    </a:lnTo>
                    <a:lnTo>
                      <a:pt x="72" y="66"/>
                    </a:lnTo>
                    <a:lnTo>
                      <a:pt x="78" y="60"/>
                    </a:lnTo>
                    <a:lnTo>
                      <a:pt x="78" y="48"/>
                    </a:lnTo>
                    <a:lnTo>
                      <a:pt x="72" y="30"/>
                    </a:lnTo>
                    <a:lnTo>
                      <a:pt x="72" y="24"/>
                    </a:lnTo>
                    <a:lnTo>
                      <a:pt x="72" y="18"/>
                    </a:lnTo>
                    <a:lnTo>
                      <a:pt x="72" y="12"/>
                    </a:lnTo>
                    <a:lnTo>
                      <a:pt x="78" y="12"/>
                    </a:lnTo>
                    <a:lnTo>
                      <a:pt x="78" y="6"/>
                    </a:lnTo>
                    <a:lnTo>
                      <a:pt x="84" y="0"/>
                    </a:lnTo>
                    <a:lnTo>
                      <a:pt x="90" y="6"/>
                    </a:lnTo>
                    <a:lnTo>
                      <a:pt x="90" y="12"/>
                    </a:lnTo>
                    <a:lnTo>
                      <a:pt x="90" y="18"/>
                    </a:lnTo>
                    <a:lnTo>
                      <a:pt x="96" y="24"/>
                    </a:lnTo>
                    <a:lnTo>
                      <a:pt x="96" y="30"/>
                    </a:lnTo>
                    <a:lnTo>
                      <a:pt x="96" y="42"/>
                    </a:lnTo>
                    <a:lnTo>
                      <a:pt x="96" y="48"/>
                    </a:lnTo>
                    <a:lnTo>
                      <a:pt x="102" y="54"/>
                    </a:lnTo>
                    <a:lnTo>
                      <a:pt x="102" y="60"/>
                    </a:lnTo>
                    <a:lnTo>
                      <a:pt x="108" y="66"/>
                    </a:lnTo>
                    <a:lnTo>
                      <a:pt x="108" y="78"/>
                    </a:lnTo>
                    <a:lnTo>
                      <a:pt x="114" y="78"/>
                    </a:lnTo>
                    <a:lnTo>
                      <a:pt x="120" y="84"/>
                    </a:lnTo>
                    <a:lnTo>
                      <a:pt x="114" y="96"/>
                    </a:lnTo>
                    <a:lnTo>
                      <a:pt x="102" y="102"/>
                    </a:lnTo>
                    <a:lnTo>
                      <a:pt x="96" y="108"/>
                    </a:lnTo>
                    <a:lnTo>
                      <a:pt x="102" y="114"/>
                    </a:lnTo>
                    <a:lnTo>
                      <a:pt x="96" y="114"/>
                    </a:lnTo>
                    <a:lnTo>
                      <a:pt x="96" y="120"/>
                    </a:lnTo>
                    <a:lnTo>
                      <a:pt x="96" y="126"/>
                    </a:lnTo>
                    <a:lnTo>
                      <a:pt x="102" y="126"/>
                    </a:lnTo>
                    <a:lnTo>
                      <a:pt x="96" y="132"/>
                    </a:lnTo>
                    <a:lnTo>
                      <a:pt x="96" y="138"/>
                    </a:lnTo>
                    <a:lnTo>
                      <a:pt x="102" y="138"/>
                    </a:lnTo>
                    <a:lnTo>
                      <a:pt x="102" y="144"/>
                    </a:lnTo>
                    <a:lnTo>
                      <a:pt x="96" y="144"/>
                    </a:lnTo>
                    <a:lnTo>
                      <a:pt x="90" y="150"/>
                    </a:lnTo>
                    <a:lnTo>
                      <a:pt x="90" y="156"/>
                    </a:lnTo>
                    <a:lnTo>
                      <a:pt x="84" y="162"/>
                    </a:lnTo>
                    <a:lnTo>
                      <a:pt x="78" y="175"/>
                    </a:lnTo>
                    <a:lnTo>
                      <a:pt x="78" y="187"/>
                    </a:lnTo>
                    <a:lnTo>
                      <a:pt x="78" y="193"/>
                    </a:lnTo>
                    <a:lnTo>
                      <a:pt x="72" y="193"/>
                    </a:lnTo>
                    <a:lnTo>
                      <a:pt x="72" y="205"/>
                    </a:lnTo>
                    <a:lnTo>
                      <a:pt x="72" y="211"/>
                    </a:lnTo>
                    <a:lnTo>
                      <a:pt x="72" y="217"/>
                    </a:lnTo>
                    <a:lnTo>
                      <a:pt x="72" y="223"/>
                    </a:lnTo>
                    <a:lnTo>
                      <a:pt x="78" y="241"/>
                    </a:lnTo>
                    <a:lnTo>
                      <a:pt x="78" y="247"/>
                    </a:lnTo>
                    <a:lnTo>
                      <a:pt x="72" y="259"/>
                    </a:lnTo>
                    <a:lnTo>
                      <a:pt x="72" y="265"/>
                    </a:lnTo>
                    <a:lnTo>
                      <a:pt x="72" y="277"/>
                    </a:lnTo>
                    <a:lnTo>
                      <a:pt x="66" y="283"/>
                    </a:lnTo>
                    <a:lnTo>
                      <a:pt x="60" y="283"/>
                    </a:lnTo>
                    <a:lnTo>
                      <a:pt x="60" y="295"/>
                    </a:lnTo>
                    <a:lnTo>
                      <a:pt x="60" y="301"/>
                    </a:lnTo>
                    <a:lnTo>
                      <a:pt x="60" y="307"/>
                    </a:lnTo>
                    <a:lnTo>
                      <a:pt x="66" y="313"/>
                    </a:lnTo>
                    <a:lnTo>
                      <a:pt x="60" y="319"/>
                    </a:lnTo>
                    <a:lnTo>
                      <a:pt x="54" y="325"/>
                    </a:lnTo>
                    <a:lnTo>
                      <a:pt x="54" y="337"/>
                    </a:lnTo>
                    <a:lnTo>
                      <a:pt x="54" y="343"/>
                    </a:lnTo>
                    <a:lnTo>
                      <a:pt x="54" y="355"/>
                    </a:lnTo>
                    <a:lnTo>
                      <a:pt x="54" y="361"/>
                    </a:lnTo>
                    <a:lnTo>
                      <a:pt x="54" y="367"/>
                    </a:lnTo>
                    <a:lnTo>
                      <a:pt x="48" y="367"/>
                    </a:lnTo>
                    <a:lnTo>
                      <a:pt x="48" y="373"/>
                    </a:lnTo>
                    <a:lnTo>
                      <a:pt x="48" y="379"/>
                    </a:lnTo>
                    <a:lnTo>
                      <a:pt x="54" y="379"/>
                    </a:lnTo>
                    <a:lnTo>
                      <a:pt x="54" y="385"/>
                    </a:lnTo>
                    <a:lnTo>
                      <a:pt x="54" y="392"/>
                    </a:lnTo>
                    <a:lnTo>
                      <a:pt x="54" y="398"/>
                    </a:lnTo>
                    <a:lnTo>
                      <a:pt x="60" y="398"/>
                    </a:lnTo>
                    <a:lnTo>
                      <a:pt x="60" y="404"/>
                    </a:lnTo>
                    <a:lnTo>
                      <a:pt x="54" y="404"/>
                    </a:lnTo>
                    <a:lnTo>
                      <a:pt x="48" y="404"/>
                    </a:lnTo>
                    <a:lnTo>
                      <a:pt x="48" y="410"/>
                    </a:lnTo>
                    <a:lnTo>
                      <a:pt x="54" y="410"/>
                    </a:lnTo>
                    <a:lnTo>
                      <a:pt x="60" y="410"/>
                    </a:lnTo>
                    <a:lnTo>
                      <a:pt x="60" y="416"/>
                    </a:lnTo>
                    <a:lnTo>
                      <a:pt x="54" y="422"/>
                    </a:lnTo>
                    <a:lnTo>
                      <a:pt x="54" y="428"/>
                    </a:lnTo>
                    <a:lnTo>
                      <a:pt x="54" y="434"/>
                    </a:lnTo>
                    <a:lnTo>
                      <a:pt x="54" y="440"/>
                    </a:lnTo>
                    <a:lnTo>
                      <a:pt x="48" y="440"/>
                    </a:lnTo>
                    <a:lnTo>
                      <a:pt x="48" y="446"/>
                    </a:lnTo>
                    <a:lnTo>
                      <a:pt x="42" y="446"/>
                    </a:lnTo>
                    <a:lnTo>
                      <a:pt x="42" y="452"/>
                    </a:lnTo>
                    <a:lnTo>
                      <a:pt x="48" y="458"/>
                    </a:lnTo>
                    <a:lnTo>
                      <a:pt x="42" y="458"/>
                    </a:lnTo>
                    <a:lnTo>
                      <a:pt x="42" y="464"/>
                    </a:lnTo>
                    <a:lnTo>
                      <a:pt x="30" y="476"/>
                    </a:lnTo>
                    <a:lnTo>
                      <a:pt x="30" y="488"/>
                    </a:lnTo>
                    <a:lnTo>
                      <a:pt x="36" y="494"/>
                    </a:lnTo>
                    <a:lnTo>
                      <a:pt x="42" y="494"/>
                    </a:lnTo>
                    <a:lnTo>
                      <a:pt x="48" y="494"/>
                    </a:lnTo>
                    <a:lnTo>
                      <a:pt x="48" y="512"/>
                    </a:lnTo>
                    <a:lnTo>
                      <a:pt x="54" y="512"/>
                    </a:lnTo>
                    <a:lnTo>
                      <a:pt x="66" y="512"/>
                    </a:lnTo>
                    <a:lnTo>
                      <a:pt x="84" y="512"/>
                    </a:lnTo>
                    <a:lnTo>
                      <a:pt x="90" y="518"/>
                    </a:lnTo>
                    <a:lnTo>
                      <a:pt x="96" y="518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847440" y="1179000"/>
                <a:ext cx="208800" cy="236520"/>
              </a:xfrm>
              <a:custGeom>
                <a:avLst/>
                <a:gdLst/>
                <a:ahLst/>
                <a:rect l="l" t="t" r="r" b="b"/>
                <a:pathLst>
                  <a:path w="116" h="121">
                    <a:moveTo>
                      <a:pt x="108" y="96"/>
                    </a:moveTo>
                    <a:lnTo>
                      <a:pt x="108" y="108"/>
                    </a:lnTo>
                    <a:lnTo>
                      <a:pt x="102" y="114"/>
                    </a:lnTo>
                    <a:lnTo>
                      <a:pt x="96" y="120"/>
                    </a:lnTo>
                    <a:lnTo>
                      <a:pt x="90" y="120"/>
                    </a:lnTo>
                    <a:lnTo>
                      <a:pt x="84" y="120"/>
                    </a:lnTo>
                    <a:lnTo>
                      <a:pt x="78" y="120"/>
                    </a:lnTo>
                    <a:lnTo>
                      <a:pt x="72" y="120"/>
                    </a:lnTo>
                    <a:lnTo>
                      <a:pt x="66" y="120"/>
                    </a:lnTo>
                    <a:lnTo>
                      <a:pt x="60" y="120"/>
                    </a:lnTo>
                    <a:lnTo>
                      <a:pt x="54" y="120"/>
                    </a:lnTo>
                    <a:lnTo>
                      <a:pt x="54" y="114"/>
                    </a:lnTo>
                    <a:lnTo>
                      <a:pt x="60" y="114"/>
                    </a:lnTo>
                    <a:lnTo>
                      <a:pt x="60" y="108"/>
                    </a:lnTo>
                    <a:lnTo>
                      <a:pt x="60" y="102"/>
                    </a:lnTo>
                    <a:lnTo>
                      <a:pt x="66" y="90"/>
                    </a:lnTo>
                    <a:lnTo>
                      <a:pt x="60" y="90"/>
                    </a:lnTo>
                    <a:lnTo>
                      <a:pt x="60" y="84"/>
                    </a:lnTo>
                    <a:lnTo>
                      <a:pt x="48" y="84"/>
                    </a:lnTo>
                    <a:lnTo>
                      <a:pt x="36" y="72"/>
                    </a:lnTo>
                    <a:lnTo>
                      <a:pt x="24" y="72"/>
                    </a:lnTo>
                    <a:lnTo>
                      <a:pt x="18" y="66"/>
                    </a:lnTo>
                    <a:lnTo>
                      <a:pt x="12" y="60"/>
                    </a:lnTo>
                    <a:lnTo>
                      <a:pt x="6" y="54"/>
                    </a:lnTo>
                    <a:lnTo>
                      <a:pt x="0" y="48"/>
                    </a:lnTo>
                    <a:lnTo>
                      <a:pt x="0" y="42"/>
                    </a:lnTo>
                    <a:lnTo>
                      <a:pt x="0" y="36"/>
                    </a:lnTo>
                    <a:lnTo>
                      <a:pt x="6" y="24"/>
                    </a:lnTo>
                    <a:lnTo>
                      <a:pt x="6" y="18"/>
                    </a:lnTo>
                    <a:lnTo>
                      <a:pt x="12" y="12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30" y="6"/>
                    </a:lnTo>
                    <a:lnTo>
                      <a:pt x="36" y="0"/>
                    </a:lnTo>
                    <a:lnTo>
                      <a:pt x="42" y="0"/>
                    </a:lnTo>
                    <a:lnTo>
                      <a:pt x="48" y="0"/>
                    </a:lnTo>
                    <a:lnTo>
                      <a:pt x="60" y="6"/>
                    </a:lnTo>
                    <a:lnTo>
                      <a:pt x="60" y="12"/>
                    </a:lnTo>
                    <a:lnTo>
                      <a:pt x="66" y="18"/>
                    </a:lnTo>
                    <a:lnTo>
                      <a:pt x="66" y="24"/>
                    </a:lnTo>
                    <a:lnTo>
                      <a:pt x="66" y="30"/>
                    </a:lnTo>
                    <a:lnTo>
                      <a:pt x="66" y="36"/>
                    </a:lnTo>
                    <a:lnTo>
                      <a:pt x="66" y="42"/>
                    </a:lnTo>
                    <a:lnTo>
                      <a:pt x="72" y="48"/>
                    </a:lnTo>
                    <a:lnTo>
                      <a:pt x="78" y="48"/>
                    </a:lnTo>
                    <a:lnTo>
                      <a:pt x="84" y="42"/>
                    </a:lnTo>
                    <a:lnTo>
                      <a:pt x="90" y="48"/>
                    </a:lnTo>
                    <a:lnTo>
                      <a:pt x="96" y="48"/>
                    </a:lnTo>
                    <a:lnTo>
                      <a:pt x="96" y="54"/>
                    </a:lnTo>
                    <a:lnTo>
                      <a:pt x="102" y="66"/>
                    </a:lnTo>
                    <a:lnTo>
                      <a:pt x="102" y="72"/>
                    </a:lnTo>
                    <a:lnTo>
                      <a:pt x="108" y="72"/>
                    </a:lnTo>
                    <a:lnTo>
                      <a:pt x="115" y="72"/>
                    </a:lnTo>
                    <a:lnTo>
                      <a:pt x="115" y="78"/>
                    </a:lnTo>
                    <a:lnTo>
                      <a:pt x="115" y="84"/>
                    </a:lnTo>
                    <a:lnTo>
                      <a:pt x="108" y="90"/>
                    </a:lnTo>
                    <a:lnTo>
                      <a:pt x="108" y="9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955440" y="1497960"/>
                <a:ext cx="122400" cy="142560"/>
              </a:xfrm>
              <a:custGeom>
                <a:avLst/>
                <a:gdLst/>
                <a:ahLst/>
                <a:rect l="l" t="t" r="r" b="b"/>
                <a:pathLst>
                  <a:path w="68" h="73">
                    <a:moveTo>
                      <a:pt x="0" y="60"/>
                    </a:moveTo>
                    <a:lnTo>
                      <a:pt x="0" y="54"/>
                    </a:lnTo>
                    <a:lnTo>
                      <a:pt x="0" y="48"/>
                    </a:lnTo>
                    <a:lnTo>
                      <a:pt x="0" y="42"/>
                    </a:lnTo>
                    <a:lnTo>
                      <a:pt x="0" y="36"/>
                    </a:lnTo>
                    <a:lnTo>
                      <a:pt x="0" y="30"/>
                    </a:lnTo>
                    <a:lnTo>
                      <a:pt x="0" y="24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18" y="0"/>
                    </a:lnTo>
                    <a:lnTo>
                      <a:pt x="24" y="0"/>
                    </a:lnTo>
                    <a:lnTo>
                      <a:pt x="24" y="6"/>
                    </a:lnTo>
                    <a:lnTo>
                      <a:pt x="30" y="6"/>
                    </a:lnTo>
                    <a:lnTo>
                      <a:pt x="30" y="12"/>
                    </a:lnTo>
                    <a:lnTo>
                      <a:pt x="30" y="18"/>
                    </a:lnTo>
                    <a:lnTo>
                      <a:pt x="36" y="18"/>
                    </a:lnTo>
                    <a:lnTo>
                      <a:pt x="36" y="12"/>
                    </a:lnTo>
                    <a:lnTo>
                      <a:pt x="42" y="18"/>
                    </a:lnTo>
                    <a:lnTo>
                      <a:pt x="48" y="18"/>
                    </a:lnTo>
                    <a:lnTo>
                      <a:pt x="48" y="24"/>
                    </a:lnTo>
                    <a:lnTo>
                      <a:pt x="55" y="24"/>
                    </a:lnTo>
                    <a:lnTo>
                      <a:pt x="61" y="30"/>
                    </a:lnTo>
                    <a:lnTo>
                      <a:pt x="67" y="36"/>
                    </a:lnTo>
                    <a:lnTo>
                      <a:pt x="67" y="42"/>
                    </a:lnTo>
                    <a:lnTo>
                      <a:pt x="67" y="48"/>
                    </a:lnTo>
                    <a:lnTo>
                      <a:pt x="67" y="54"/>
                    </a:lnTo>
                    <a:lnTo>
                      <a:pt x="61" y="66"/>
                    </a:lnTo>
                    <a:lnTo>
                      <a:pt x="55" y="72"/>
                    </a:lnTo>
                    <a:lnTo>
                      <a:pt x="48" y="72"/>
                    </a:lnTo>
                    <a:lnTo>
                      <a:pt x="42" y="72"/>
                    </a:lnTo>
                    <a:lnTo>
                      <a:pt x="36" y="72"/>
                    </a:lnTo>
                    <a:lnTo>
                      <a:pt x="30" y="72"/>
                    </a:lnTo>
                    <a:lnTo>
                      <a:pt x="24" y="72"/>
                    </a:lnTo>
                    <a:lnTo>
                      <a:pt x="18" y="66"/>
                    </a:lnTo>
                    <a:lnTo>
                      <a:pt x="12" y="66"/>
                    </a:lnTo>
                    <a:lnTo>
                      <a:pt x="6" y="66"/>
                    </a:lnTo>
                    <a:lnTo>
                      <a:pt x="0" y="6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553680" y="1838160"/>
                <a:ext cx="23400" cy="48600"/>
              </a:xfrm>
              <a:custGeom>
                <a:avLst/>
                <a:gdLst/>
                <a:ahLst/>
                <a:rect l="l" t="t" r="r" b="b"/>
                <a:pathLst>
                  <a:path w="13" h="25">
                    <a:moveTo>
                      <a:pt x="6" y="24"/>
                    </a:moveTo>
                    <a:lnTo>
                      <a:pt x="6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575280" y="191052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553680" y="192240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553680" y="1933920"/>
                <a:ext cx="12600" cy="216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553680" y="194616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532080" y="2016000"/>
                <a:ext cx="10800" cy="11880"/>
              </a:xfrm>
              <a:prstGeom prst="rect">
                <a:avLst/>
              </a:pr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4920" bIns="-34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521640" y="202824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532080" y="202824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532080" y="2039760"/>
                <a:ext cx="23400" cy="37080"/>
              </a:xfrm>
              <a:custGeom>
                <a:avLst/>
                <a:gdLst/>
                <a:ahLst/>
                <a:rect l="l" t="t" r="r" b="b"/>
                <a:pathLst>
                  <a:path w="13" h="19">
                    <a:moveTo>
                      <a:pt x="6" y="18"/>
                    </a:moveTo>
                    <a:lnTo>
                      <a:pt x="12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6" y="18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720" bIns="-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521640" y="203976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260280" y="295200"/>
                <a:ext cx="88560" cy="95760"/>
              </a:xfrm>
              <a:custGeom>
                <a:avLst/>
                <a:gdLst/>
                <a:ahLst/>
                <a:rect l="l" t="t" r="r" b="b"/>
                <a:pathLst>
                  <a:path w="49" h="49">
                    <a:moveTo>
                      <a:pt x="0" y="0"/>
                    </a:move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6" y="18"/>
                    </a:lnTo>
                    <a:lnTo>
                      <a:pt x="12" y="18"/>
                    </a:lnTo>
                    <a:lnTo>
                      <a:pt x="12" y="24"/>
                    </a:lnTo>
                    <a:lnTo>
                      <a:pt x="18" y="18"/>
                    </a:lnTo>
                    <a:lnTo>
                      <a:pt x="12" y="18"/>
                    </a:lnTo>
                    <a:lnTo>
                      <a:pt x="12" y="12"/>
                    </a:lnTo>
                    <a:lnTo>
                      <a:pt x="12" y="18"/>
                    </a:lnTo>
                    <a:lnTo>
                      <a:pt x="18" y="18"/>
                    </a:lnTo>
                    <a:lnTo>
                      <a:pt x="18" y="24"/>
                    </a:lnTo>
                    <a:lnTo>
                      <a:pt x="24" y="24"/>
                    </a:lnTo>
                    <a:lnTo>
                      <a:pt x="30" y="30"/>
                    </a:lnTo>
                    <a:lnTo>
                      <a:pt x="36" y="30"/>
                    </a:lnTo>
                    <a:lnTo>
                      <a:pt x="36" y="36"/>
                    </a:lnTo>
                    <a:lnTo>
                      <a:pt x="30" y="36"/>
                    </a:lnTo>
                    <a:lnTo>
                      <a:pt x="30" y="42"/>
                    </a:lnTo>
                    <a:lnTo>
                      <a:pt x="36" y="42"/>
                    </a:lnTo>
                    <a:lnTo>
                      <a:pt x="36" y="36"/>
                    </a:lnTo>
                    <a:lnTo>
                      <a:pt x="42" y="36"/>
                    </a:lnTo>
                    <a:lnTo>
                      <a:pt x="42" y="42"/>
                    </a:lnTo>
                    <a:lnTo>
                      <a:pt x="42" y="48"/>
                    </a:lnTo>
                    <a:lnTo>
                      <a:pt x="42" y="42"/>
                    </a:lnTo>
                    <a:lnTo>
                      <a:pt x="42" y="36"/>
                    </a:lnTo>
                    <a:lnTo>
                      <a:pt x="48" y="36"/>
                    </a:lnTo>
                    <a:lnTo>
                      <a:pt x="42" y="30"/>
                    </a:lnTo>
                    <a:lnTo>
                      <a:pt x="42" y="24"/>
                    </a:lnTo>
                    <a:lnTo>
                      <a:pt x="48" y="24"/>
                    </a:lnTo>
                    <a:lnTo>
                      <a:pt x="42" y="24"/>
                    </a:lnTo>
                    <a:lnTo>
                      <a:pt x="42" y="18"/>
                    </a:lnTo>
                    <a:lnTo>
                      <a:pt x="36" y="12"/>
                    </a:lnTo>
                    <a:lnTo>
                      <a:pt x="30" y="6"/>
                    </a:lnTo>
                    <a:lnTo>
                      <a:pt x="24" y="6"/>
                    </a:lnTo>
                    <a:lnTo>
                      <a:pt x="24" y="0"/>
                    </a:lnTo>
                    <a:lnTo>
                      <a:pt x="18" y="6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1467000" y="2192400"/>
                <a:ext cx="55800" cy="25560"/>
              </a:xfrm>
              <a:custGeom>
                <a:avLst/>
                <a:gdLst/>
                <a:ahLst/>
                <a:rect l="l" t="t" r="r" b="b"/>
                <a:pathLst>
                  <a:path w="31" h="13">
                    <a:moveTo>
                      <a:pt x="24" y="12"/>
                    </a:moveTo>
                    <a:lnTo>
                      <a:pt x="30" y="12"/>
                    </a:lnTo>
                    <a:lnTo>
                      <a:pt x="24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24" y="1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793440" y="2215800"/>
                <a:ext cx="12600" cy="216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553680" y="1838160"/>
                <a:ext cx="23400" cy="48600"/>
              </a:xfrm>
              <a:custGeom>
                <a:avLst/>
                <a:gdLst/>
                <a:ahLst/>
                <a:rect l="l" t="t" r="r" b="b"/>
                <a:pathLst>
                  <a:path w="13" h="25">
                    <a:moveTo>
                      <a:pt x="6" y="24"/>
                    </a:moveTo>
                    <a:lnTo>
                      <a:pt x="6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24"/>
                    </a:lnTo>
                    <a:lnTo>
                      <a:pt x="6" y="24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" bIns="1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575280" y="191052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553680" y="192240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553680" y="1933920"/>
                <a:ext cx="12600" cy="216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4640" bIns="-44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553680" y="194616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0" y="0"/>
                    </a:moveTo>
                    <a:lnTo>
                      <a:pt x="6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532080" y="2016000"/>
                <a:ext cx="10800" cy="11880"/>
              </a:xfrm>
              <a:prstGeom prst="rect">
                <a:avLst/>
              </a:pr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4920" bIns="-34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521640" y="202824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532080" y="202824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532080" y="2039760"/>
                <a:ext cx="23400" cy="37080"/>
              </a:xfrm>
              <a:custGeom>
                <a:avLst/>
                <a:gdLst/>
                <a:ahLst/>
                <a:rect l="l" t="t" r="r" b="b"/>
                <a:pathLst>
                  <a:path w="13" h="19">
                    <a:moveTo>
                      <a:pt x="6" y="18"/>
                    </a:moveTo>
                    <a:lnTo>
                      <a:pt x="12" y="18"/>
                    </a:lnTo>
                    <a:lnTo>
                      <a:pt x="6" y="12"/>
                    </a:lnTo>
                    <a:lnTo>
                      <a:pt x="6" y="6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6" y="18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9720" bIns="-9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521640" y="203976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532080" y="2086560"/>
                <a:ext cx="1800" cy="13680"/>
              </a:xfrm>
              <a:custGeom>
                <a:avLst/>
                <a:gdLst/>
                <a:ahLst/>
                <a:rect l="l" t="t" r="r" b="b"/>
                <a:pathLst>
                  <a:path w="1" h="7">
                    <a:moveTo>
                      <a:pt x="0" y="6"/>
                    </a:move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543240" y="209880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532080" y="2110320"/>
                <a:ext cx="10800" cy="11880"/>
              </a:xfrm>
              <a:prstGeom prst="rect">
                <a:avLst/>
              </a:pr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4920" bIns="-34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933840" y="2110320"/>
                <a:ext cx="34200" cy="25200"/>
              </a:xfrm>
              <a:custGeom>
                <a:avLst/>
                <a:gdLst/>
                <a:ahLst/>
                <a:rect l="l" t="t" r="r" b="b"/>
                <a:pathLst>
                  <a:path w="19" h="13">
                    <a:moveTo>
                      <a:pt x="6" y="12"/>
                    </a:moveTo>
                    <a:lnTo>
                      <a:pt x="12" y="12"/>
                    </a:lnTo>
                    <a:lnTo>
                      <a:pt x="12" y="6"/>
                    </a:lnTo>
                    <a:lnTo>
                      <a:pt x="18" y="6"/>
                    </a:lnTo>
                    <a:lnTo>
                      <a:pt x="12" y="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1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890640" y="2122200"/>
                <a:ext cx="34200" cy="1296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0" y="6"/>
                    </a:moveTo>
                    <a:lnTo>
                      <a:pt x="6" y="6"/>
                    </a:lnTo>
                    <a:lnTo>
                      <a:pt x="12" y="6"/>
                    </a:ln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6" y="6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532080" y="2122200"/>
                <a:ext cx="12600" cy="1296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6" y="6"/>
                    </a:moveTo>
                    <a:lnTo>
                      <a:pt x="6" y="0"/>
                    </a:lnTo>
                    <a:lnTo>
                      <a:pt x="0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840" bIns="-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923040" y="213372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564840" y="2145240"/>
                <a:ext cx="23040" cy="25560"/>
              </a:xfrm>
              <a:custGeom>
                <a:avLst/>
                <a:gdLst/>
                <a:ahLst/>
                <a:rect l="l" t="t" r="r" b="b"/>
                <a:pathLst>
                  <a:path w="13" h="13">
                    <a:moveTo>
                      <a:pt x="12" y="12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6" y="6"/>
                    </a:lnTo>
                    <a:lnTo>
                      <a:pt x="12" y="12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240" bIns="-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40440" y="2145240"/>
                <a:ext cx="55800" cy="72720"/>
              </a:xfrm>
              <a:custGeom>
                <a:avLst/>
                <a:gdLst/>
                <a:ahLst/>
                <a:rect l="l" t="t" r="r" b="b"/>
                <a:pathLst>
                  <a:path w="31" h="37">
                    <a:moveTo>
                      <a:pt x="30" y="6"/>
                    </a:moveTo>
                    <a:lnTo>
                      <a:pt x="24" y="6"/>
                    </a:lnTo>
                    <a:lnTo>
                      <a:pt x="18" y="0"/>
                    </a:lnTo>
                    <a:lnTo>
                      <a:pt x="12" y="6"/>
                    </a:lnTo>
                    <a:lnTo>
                      <a:pt x="6" y="12"/>
                    </a:lnTo>
                    <a:lnTo>
                      <a:pt x="6" y="18"/>
                    </a:lnTo>
                    <a:lnTo>
                      <a:pt x="18" y="12"/>
                    </a:lnTo>
                    <a:lnTo>
                      <a:pt x="18" y="18"/>
                    </a:lnTo>
                    <a:lnTo>
                      <a:pt x="6" y="18"/>
                    </a:lnTo>
                    <a:lnTo>
                      <a:pt x="12" y="24"/>
                    </a:lnTo>
                    <a:lnTo>
                      <a:pt x="18" y="24"/>
                    </a:lnTo>
                    <a:lnTo>
                      <a:pt x="18" y="30"/>
                    </a:lnTo>
                    <a:lnTo>
                      <a:pt x="24" y="30"/>
                    </a:lnTo>
                    <a:lnTo>
                      <a:pt x="18" y="30"/>
                    </a:lnTo>
                    <a:lnTo>
                      <a:pt x="6" y="30"/>
                    </a:lnTo>
                    <a:lnTo>
                      <a:pt x="0" y="30"/>
                    </a:lnTo>
                    <a:lnTo>
                      <a:pt x="0" y="36"/>
                    </a:lnTo>
                    <a:lnTo>
                      <a:pt x="6" y="36"/>
                    </a:lnTo>
                    <a:lnTo>
                      <a:pt x="12" y="36"/>
                    </a:lnTo>
                    <a:lnTo>
                      <a:pt x="18" y="36"/>
                    </a:lnTo>
                    <a:lnTo>
                      <a:pt x="24" y="36"/>
                    </a:lnTo>
                    <a:lnTo>
                      <a:pt x="30" y="36"/>
                    </a:lnTo>
                    <a:lnTo>
                      <a:pt x="30" y="12"/>
                    </a:lnTo>
                    <a:lnTo>
                      <a:pt x="3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5920" bIns="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694080" y="215712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543240" y="2157120"/>
                <a:ext cx="23040" cy="1368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694080" y="2168640"/>
                <a:ext cx="90000" cy="60480"/>
              </a:xfrm>
              <a:custGeom>
                <a:avLst/>
                <a:gdLst/>
                <a:ahLst/>
                <a:rect l="l" t="t" r="r" b="b"/>
                <a:pathLst>
                  <a:path w="50" h="31">
                    <a:moveTo>
                      <a:pt x="0" y="0"/>
                    </a:moveTo>
                    <a:lnTo>
                      <a:pt x="6" y="0"/>
                    </a:lnTo>
                    <a:lnTo>
                      <a:pt x="12" y="6"/>
                    </a:lnTo>
                    <a:lnTo>
                      <a:pt x="18" y="12"/>
                    </a:lnTo>
                    <a:lnTo>
                      <a:pt x="24" y="18"/>
                    </a:lnTo>
                    <a:lnTo>
                      <a:pt x="31" y="18"/>
                    </a:lnTo>
                    <a:lnTo>
                      <a:pt x="37" y="18"/>
                    </a:lnTo>
                    <a:lnTo>
                      <a:pt x="37" y="24"/>
                    </a:lnTo>
                    <a:lnTo>
                      <a:pt x="49" y="24"/>
                    </a:lnTo>
                    <a:lnTo>
                      <a:pt x="43" y="24"/>
                    </a:lnTo>
                    <a:lnTo>
                      <a:pt x="37" y="24"/>
                    </a:lnTo>
                    <a:lnTo>
                      <a:pt x="31" y="30"/>
                    </a:lnTo>
                    <a:lnTo>
                      <a:pt x="18" y="24"/>
                    </a:lnTo>
                    <a:lnTo>
                      <a:pt x="6" y="24"/>
                    </a:lnTo>
                    <a:lnTo>
                      <a:pt x="0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586440" y="2168640"/>
                <a:ext cx="23040" cy="1368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12" y="6"/>
                    </a:move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2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564840" y="2180520"/>
                <a:ext cx="12600" cy="1440"/>
              </a:xfrm>
              <a:custGeom>
                <a:avLst/>
                <a:gdLst/>
                <a:ahLst/>
                <a:rect l="l" t="t" r="r" b="b"/>
                <a:pathLst>
                  <a:path w="7" h="1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575280" y="2180520"/>
                <a:ext cx="23400" cy="1368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6" y="6"/>
                    </a:moveTo>
                    <a:lnTo>
                      <a:pt x="12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12" y="6"/>
                    </a:lnTo>
                    <a:lnTo>
                      <a:pt x="6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640440" y="2180520"/>
                <a:ext cx="12600" cy="13680"/>
              </a:xfrm>
              <a:custGeom>
                <a:avLst/>
                <a:gdLst/>
                <a:ahLst/>
                <a:rect l="l" t="t" r="r" b="b"/>
                <a:pathLst>
                  <a:path w="7" h="7">
                    <a:moveTo>
                      <a:pt x="0" y="6"/>
                    </a:moveTo>
                    <a:lnTo>
                      <a:pt x="6" y="6"/>
                    </a:lnTo>
                    <a:lnTo>
                      <a:pt x="6" y="0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608040" y="2192400"/>
                <a:ext cx="10440" cy="11880"/>
              </a:xfrm>
              <a:prstGeom prst="rect">
                <a:avLst/>
              </a:pr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34920" bIns="-349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618840" y="2204280"/>
                <a:ext cx="23040" cy="13680"/>
              </a:xfrm>
              <a:custGeom>
                <a:avLst/>
                <a:gdLst/>
                <a:ahLst/>
                <a:rect l="l" t="t" r="r" b="b"/>
                <a:pathLst>
                  <a:path w="13" h="7">
                    <a:moveTo>
                      <a:pt x="12" y="0"/>
                    </a:moveTo>
                    <a:lnTo>
                      <a:pt x="12" y="6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705240" y="2227680"/>
                <a:ext cx="33840" cy="1440"/>
              </a:xfrm>
              <a:custGeom>
                <a:avLst/>
                <a:gdLst/>
                <a:ahLst/>
                <a:rect l="l" t="t" r="r" b="b"/>
                <a:pathLst>
                  <a:path w="19" h="1">
                    <a:moveTo>
                      <a:pt x="12" y="0"/>
                    </a:moveTo>
                    <a:lnTo>
                      <a:pt x="18" y="0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672480" y="2227680"/>
                <a:ext cx="34200" cy="13680"/>
              </a:xfrm>
              <a:custGeom>
                <a:avLst/>
                <a:gdLst/>
                <a:ahLst/>
                <a:rect l="l" t="t" r="r" b="b"/>
                <a:pathLst>
                  <a:path w="19" h="7">
                    <a:moveTo>
                      <a:pt x="18" y="6"/>
                    </a:moveTo>
                    <a:lnTo>
                      <a:pt x="12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2" y="0"/>
                    </a:lnTo>
                    <a:lnTo>
                      <a:pt x="18" y="0"/>
                    </a:lnTo>
                    <a:lnTo>
                      <a:pt x="18" y="6"/>
                    </a:lnTo>
                  </a:path>
                </a:pathLst>
              </a:custGeom>
              <a:solidFill>
                <a:srgbClr val="ff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pic>
          <p:nvPicPr>
            <p:cNvPr id="71" name="" descr=""/>
            <p:cNvPicPr/>
            <p:nvPr/>
          </p:nvPicPr>
          <p:blipFill>
            <a:blip r:embed="rId2"/>
            <a:stretch/>
          </p:blipFill>
          <p:spPr>
            <a:xfrm>
              <a:off x="666720" y="690480"/>
              <a:ext cx="566640" cy="6256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3333cc"/>
              </a:solidFill>
              <a:miter/>
            </a:ln>
          </p:spPr>
        </p:pic>
      </p:grpSp>
      <p:sp>
        <p:nvSpPr>
          <p:cNvPr id="72" name=""/>
          <p:cNvSpPr/>
          <p:nvPr/>
        </p:nvSpPr>
        <p:spPr>
          <a:xfrm>
            <a:off x="274680" y="260280"/>
            <a:ext cx="1281240" cy="19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1752480" y="457200"/>
            <a:ext cx="2819520" cy="304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8" name="" descr=""/>
          <p:cNvPicPr/>
          <p:nvPr/>
        </p:nvPicPr>
        <p:blipFill>
          <a:blip r:embed="rId1">
            <a:lum bright="70000" contrast="-70000"/>
          </a:blip>
          <a:stretch/>
        </p:blipFill>
        <p:spPr>
          <a:xfrm>
            <a:off x="1162080" y="152280"/>
            <a:ext cx="6858000" cy="6645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>
            <a:off x="6934320" y="6172200"/>
            <a:ext cx="1752480" cy="27468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August,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1219320" y="2746440"/>
            <a:ext cx="6748200" cy="1216800"/>
            <a:chOff x="1219320" y="2746440"/>
            <a:chExt cx="6748200" cy="1216800"/>
          </a:xfrm>
        </p:grpSpPr>
        <p:sp>
          <p:nvSpPr>
            <p:cNvPr id="81" name=""/>
            <p:cNvSpPr/>
            <p:nvPr/>
          </p:nvSpPr>
          <p:spPr>
            <a:xfrm>
              <a:off x="1219320" y="2746440"/>
              <a:ext cx="674820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200" strike="noStrike" u="none">
                  <a:solidFill>
                    <a:srgbClr val="3333cc"/>
                  </a:solidFill>
                  <a:effectLst/>
                  <a:uFillTx/>
                  <a:latin typeface="Arial Black"/>
                </a:rPr>
                <a:t>ENRON SOUTH AMERICA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1219320" y="3475080"/>
              <a:ext cx="6748200" cy="48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3200" strike="noStrike" u="none">
                  <a:solidFill>
                    <a:srgbClr val="3333cc"/>
                  </a:solidFill>
                  <a:effectLst/>
                  <a:uFillTx/>
                  <a:latin typeface="Arial Black"/>
                </a:rPr>
                <a:t>ORGANIZATIONAL CHARTS</a:t>
              </a:r>
              <a:endPara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228600" y="6172200"/>
            <a:ext cx="274320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"/>
          <p:cNvSpPr/>
          <p:nvPr/>
        </p:nvSpPr>
        <p:spPr>
          <a:xfrm>
            <a:off x="4343400" y="5181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2666880" y="5181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1219320" y="51814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2514600" y="36576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3341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388620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01028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838188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259092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1143000" y="28954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HUMAN RESOURCES / ADMINISTRATION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4336920" y="1655640"/>
            <a:ext cx="1101960" cy="55116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199040" y="1519200"/>
            <a:ext cx="1101600" cy="5493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339440" y="1571760"/>
            <a:ext cx="872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4458240" y="1719360"/>
            <a:ext cx="605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/ Adm.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4466520" y="1866960"/>
            <a:ext cx="584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Padron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3373560" y="3124080"/>
            <a:ext cx="1101600" cy="551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3397320" y="3222720"/>
            <a:ext cx="1111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HR/ADM 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3615840" y="3370320"/>
            <a:ext cx="675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(Argentina)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659040" y="3517920"/>
            <a:ext cx="541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Mestre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749840" y="3124080"/>
            <a:ext cx="1103400" cy="551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064840" y="3222720"/>
            <a:ext cx="485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Mgr.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5114160" y="3370320"/>
            <a:ext cx="429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(Brazil)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5002560" y="3517920"/>
            <a:ext cx="612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 Granata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6404040" y="3124080"/>
            <a:ext cx="1101600" cy="551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6534360" y="3222720"/>
            <a:ext cx="893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6821640" y="3370320"/>
            <a:ext cx="26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6749280" y="3517920"/>
            <a:ext cx="478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Lowe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780320" y="3124080"/>
            <a:ext cx="1101600" cy="551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981560" y="3222720"/>
            <a:ext cx="7243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Adm.Coord.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8103600" y="337032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8171280" y="3517920"/>
            <a:ext cx="429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**M. Gil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1995480" y="3124080"/>
            <a:ext cx="1101600" cy="551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2202120" y="3295800"/>
            <a:ext cx="71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Sr.HR Repr.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2203560" y="3444840"/>
            <a:ext cx="71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Treadwell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995480" y="3994200"/>
            <a:ext cx="1101600" cy="5493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2183400" y="4121280"/>
            <a:ext cx="788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2239560" y="4270320"/>
            <a:ext cx="675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*K. Campos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3924360" y="4268880"/>
            <a:ext cx="1101600" cy="550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4002120" y="4395960"/>
            <a:ext cx="1005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HR/AA Assistant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4227840" y="454500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Muniz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9" name=""/>
          <p:cNvGrpSpPr/>
          <p:nvPr/>
        </p:nvGrpSpPr>
        <p:grpSpPr>
          <a:xfrm>
            <a:off x="5025960" y="5369040"/>
            <a:ext cx="3855960" cy="550800"/>
            <a:chOff x="5025960" y="5369040"/>
            <a:chExt cx="3855960" cy="550800"/>
          </a:xfrm>
        </p:grpSpPr>
        <p:sp>
          <p:nvSpPr>
            <p:cNvPr id="510" name=""/>
            <p:cNvSpPr/>
            <p:nvPr/>
          </p:nvSpPr>
          <p:spPr>
            <a:xfrm>
              <a:off x="5025960" y="5369040"/>
              <a:ext cx="1101960" cy="550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5199120" y="5423040"/>
              <a:ext cx="7808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Adm.Superv.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5237280" y="5570640"/>
              <a:ext cx="696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(São Paulo)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5319360" y="5718240"/>
              <a:ext cx="5281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N. Araujo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7780320" y="5369040"/>
              <a:ext cx="1101600" cy="550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7953480" y="5423040"/>
              <a:ext cx="7808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Adm.Superv.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8097480" y="5570640"/>
              <a:ext cx="5277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(B.Aires)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8117280" y="5718240"/>
              <a:ext cx="4435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M. Ortiz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6404040" y="5369040"/>
              <a:ext cx="1101600" cy="550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6605280" y="5423040"/>
              <a:ext cx="7243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Adm.Coord.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6670440" y="5570640"/>
              <a:ext cx="6192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(Salvador)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6686640" y="5718240"/>
              <a:ext cx="5490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T. Amaral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2" name=""/>
          <p:cNvSpPr/>
          <p:nvPr/>
        </p:nvSpPr>
        <p:spPr>
          <a:xfrm>
            <a:off x="4475160" y="3719520"/>
            <a:ext cx="825480" cy="549360"/>
          </a:xfrm>
          <a:custGeom>
            <a:avLst/>
            <a:gdLst/>
            <a:ahLst/>
            <a:rect l="l" t="t" r="r" b="b"/>
            <a:pathLst>
              <a:path w="520" h="346">
                <a:moveTo>
                  <a:pt x="520" y="0"/>
                </a:moveTo>
                <a:lnTo>
                  <a:pt x="520" y="173"/>
                </a:lnTo>
                <a:lnTo>
                  <a:pt x="0" y="173"/>
                </a:lnTo>
                <a:lnTo>
                  <a:pt x="0" y="34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6954840" y="3719520"/>
            <a:ext cx="1376280" cy="1649520"/>
          </a:xfrm>
          <a:custGeom>
            <a:avLst/>
            <a:gdLst/>
            <a:ahLst/>
            <a:rect l="l" t="t" r="r" b="b"/>
            <a:pathLst>
              <a:path w="867" h="1039">
                <a:moveTo>
                  <a:pt x="0" y="0"/>
                </a:moveTo>
                <a:lnTo>
                  <a:pt x="0" y="866"/>
                </a:lnTo>
                <a:lnTo>
                  <a:pt x="867" y="866"/>
                </a:lnTo>
                <a:lnTo>
                  <a:pt x="867" y="1039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6954840" y="3719520"/>
            <a:ext cx="1440" cy="164952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5576760" y="3719520"/>
            <a:ext cx="1378080" cy="1649520"/>
          </a:xfrm>
          <a:custGeom>
            <a:avLst/>
            <a:gdLst/>
            <a:ahLst/>
            <a:rect l="l" t="t" r="r" b="b"/>
            <a:pathLst>
              <a:path w="868" h="1039">
                <a:moveTo>
                  <a:pt x="868" y="0"/>
                </a:moveTo>
                <a:lnTo>
                  <a:pt x="868" y="866"/>
                </a:lnTo>
                <a:lnTo>
                  <a:pt x="0" y="866"/>
                </a:lnTo>
                <a:lnTo>
                  <a:pt x="0" y="1039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5576760" y="4268880"/>
            <a:ext cx="1101960" cy="550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866200" y="4395960"/>
            <a:ext cx="541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Repr.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5761440" y="4545000"/>
            <a:ext cx="753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F. Fernandes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300640" y="3719520"/>
            <a:ext cx="827280" cy="549360"/>
          </a:xfrm>
          <a:custGeom>
            <a:avLst/>
            <a:gdLst/>
            <a:ahLst/>
            <a:rect l="l" t="t" r="r" b="b"/>
            <a:pathLst>
              <a:path w="521" h="346">
                <a:moveTo>
                  <a:pt x="0" y="0"/>
                </a:moveTo>
                <a:lnTo>
                  <a:pt x="0" y="173"/>
                </a:lnTo>
                <a:lnTo>
                  <a:pt x="521" y="173"/>
                </a:lnTo>
                <a:lnTo>
                  <a:pt x="521" y="346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52280" y="6095880"/>
            <a:ext cx="3505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Also provides Admin support to Miguel Padron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**Redeployed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33520" y="3124080"/>
            <a:ext cx="10666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HR Mgr.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 Camejo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 flipH="1">
            <a:off x="1143000" y="28954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2514600" y="2895480"/>
            <a:ext cx="5867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4800600" y="20574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5" name=""/>
          <p:cNvGrpSpPr/>
          <p:nvPr/>
        </p:nvGrpSpPr>
        <p:grpSpPr>
          <a:xfrm>
            <a:off x="609480" y="5369040"/>
            <a:ext cx="1101960" cy="550800"/>
            <a:chOff x="609480" y="5369040"/>
            <a:chExt cx="1101960" cy="550800"/>
          </a:xfrm>
        </p:grpSpPr>
        <p:sp>
          <p:nvSpPr>
            <p:cNvPr id="536" name=""/>
            <p:cNvSpPr/>
            <p:nvPr/>
          </p:nvSpPr>
          <p:spPr>
            <a:xfrm>
              <a:off x="609480" y="5369040"/>
              <a:ext cx="1101960" cy="5508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924480" y="5422680"/>
              <a:ext cx="485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HR Mgr.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952200" y="5570280"/>
              <a:ext cx="4294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Elektro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869760" y="5705280"/>
              <a:ext cx="5914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A. Bottone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0" name=""/>
          <p:cNvGrpSpPr/>
          <p:nvPr/>
        </p:nvGrpSpPr>
        <p:grpSpPr>
          <a:xfrm>
            <a:off x="2133720" y="5370480"/>
            <a:ext cx="1101600" cy="549360"/>
            <a:chOff x="2133720" y="5370480"/>
            <a:chExt cx="1101600" cy="549360"/>
          </a:xfrm>
        </p:grpSpPr>
        <p:sp>
          <p:nvSpPr>
            <p:cNvPr id="541" name=""/>
            <p:cNvSpPr/>
            <p:nvPr/>
          </p:nvSpPr>
          <p:spPr>
            <a:xfrm>
              <a:off x="2133720" y="5370480"/>
              <a:ext cx="1101600" cy="549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2448360" y="5424480"/>
              <a:ext cx="485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HR Mgr.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2353320" y="5570640"/>
              <a:ext cx="682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Transredes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2473200" y="5720040"/>
              <a:ext cx="4298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J. Vega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45" name=""/>
          <p:cNvGrpSpPr/>
          <p:nvPr/>
        </p:nvGrpSpPr>
        <p:grpSpPr>
          <a:xfrm>
            <a:off x="3733920" y="5370480"/>
            <a:ext cx="1101600" cy="549360"/>
            <a:chOff x="3733920" y="5370480"/>
            <a:chExt cx="1101600" cy="549360"/>
          </a:xfrm>
        </p:grpSpPr>
        <p:sp>
          <p:nvSpPr>
            <p:cNvPr id="546" name=""/>
            <p:cNvSpPr/>
            <p:nvPr/>
          </p:nvSpPr>
          <p:spPr>
            <a:xfrm>
              <a:off x="3733920" y="5370480"/>
              <a:ext cx="1101600" cy="549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4048560" y="5424480"/>
              <a:ext cx="485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HR Mgr.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4157280" y="5570640"/>
              <a:ext cx="260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TGS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4022280" y="5720040"/>
              <a:ext cx="5353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L. Atucha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0" name=""/>
          <p:cNvSpPr/>
          <p:nvPr/>
        </p:nvSpPr>
        <p:spPr>
          <a:xfrm flipH="1">
            <a:off x="304560" y="198108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304920" y="1981080"/>
            <a:ext cx="0" cy="320040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04920" y="5181480"/>
            <a:ext cx="403848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1447920" y="1263600"/>
            <a:ext cx="6781680" cy="483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DIRECT SALES UNIT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970440" y="2241720"/>
            <a:ext cx="1369800" cy="685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855960" y="2128680"/>
            <a:ext cx="137016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015800" y="2284560"/>
            <a:ext cx="1118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73920" y="2467080"/>
            <a:ext cx="6022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Black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114560" y="3727440"/>
            <a:ext cx="13698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518120" y="3913200"/>
            <a:ext cx="62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338840" y="4065480"/>
            <a:ext cx="92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J.C. Guimaraes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941560" y="3727440"/>
            <a:ext cx="13701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012480" y="3913200"/>
            <a:ext cx="1287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MANAGER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24160" y="4065480"/>
            <a:ext cx="802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I. Granado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768920" y="3727440"/>
            <a:ext cx="13716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850280" y="3913200"/>
            <a:ext cx="1265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IMPLEMENTAION VP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146920" y="4065480"/>
            <a:ext cx="612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Silveira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597720" y="3727440"/>
            <a:ext cx="13698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679800" y="3913200"/>
            <a:ext cx="12657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PROJECTS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029360" y="406548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Hukai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798560" y="2813040"/>
            <a:ext cx="2741760" cy="914400"/>
          </a:xfrm>
          <a:custGeom>
            <a:avLst/>
            <a:gdLst/>
            <a:ahLst/>
            <a:rect l="l" t="t" r="r" b="b"/>
            <a:pathLst>
              <a:path w="3454" h="1151">
                <a:moveTo>
                  <a:pt x="3454" y="0"/>
                </a:moveTo>
                <a:lnTo>
                  <a:pt x="3454" y="575"/>
                </a:lnTo>
                <a:lnTo>
                  <a:pt x="0" y="575"/>
                </a:lnTo>
                <a:lnTo>
                  <a:pt x="0" y="115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27360" y="2813040"/>
            <a:ext cx="912960" cy="914400"/>
          </a:xfrm>
          <a:custGeom>
            <a:avLst/>
            <a:gdLst/>
            <a:ahLst/>
            <a:rect l="l" t="t" r="r" b="b"/>
            <a:pathLst>
              <a:path w="1152" h="1151">
                <a:moveTo>
                  <a:pt x="1152" y="0"/>
                </a:moveTo>
                <a:lnTo>
                  <a:pt x="1152" y="575"/>
                </a:lnTo>
                <a:lnTo>
                  <a:pt x="0" y="575"/>
                </a:lnTo>
                <a:lnTo>
                  <a:pt x="0" y="115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540320" y="2813040"/>
            <a:ext cx="914400" cy="914400"/>
          </a:xfrm>
          <a:custGeom>
            <a:avLst/>
            <a:gdLst/>
            <a:ahLst/>
            <a:rect l="l" t="t" r="r" b="b"/>
            <a:pathLst>
              <a:path w="1151" h="1151">
                <a:moveTo>
                  <a:pt x="0" y="0"/>
                </a:moveTo>
                <a:lnTo>
                  <a:pt x="0" y="575"/>
                </a:lnTo>
                <a:lnTo>
                  <a:pt x="1151" y="575"/>
                </a:lnTo>
                <a:lnTo>
                  <a:pt x="1151" y="115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540320" y="2813040"/>
            <a:ext cx="2741400" cy="914400"/>
          </a:xfrm>
          <a:custGeom>
            <a:avLst/>
            <a:gdLst/>
            <a:ahLst/>
            <a:rect l="l" t="t" r="r" b="b"/>
            <a:pathLst>
              <a:path w="3454" h="1151">
                <a:moveTo>
                  <a:pt x="0" y="0"/>
                </a:moveTo>
                <a:lnTo>
                  <a:pt x="0" y="575"/>
                </a:lnTo>
                <a:lnTo>
                  <a:pt x="3454" y="575"/>
                </a:lnTo>
                <a:lnTo>
                  <a:pt x="3454" y="115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523880" y="4800600"/>
            <a:ext cx="583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I. Metzger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22080" y="4648320"/>
            <a:ext cx="619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Paciello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522800" y="4952880"/>
            <a:ext cx="605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F. Bacelar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524240" y="5105520"/>
            <a:ext cx="563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Duarte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524600" y="525780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 Brun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219480" y="4662360"/>
            <a:ext cx="569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Parodi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078160" y="4637160"/>
            <a:ext cx="8510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Sergio Santos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048640" y="4789440"/>
            <a:ext cx="970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Ricardo Konishi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077080" y="4940280"/>
            <a:ext cx="794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Walter Lopes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6875640" y="4686480"/>
            <a:ext cx="71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Trindade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752120" y="685800"/>
            <a:ext cx="282276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WHOLESALE UNIT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pic>
        <p:nvPicPr>
          <p:cNvPr id="117" name="" descr=""/>
          <p:cNvPicPr/>
          <p:nvPr/>
        </p:nvPicPr>
        <p:blipFill>
          <a:blip r:embed="rId1"/>
          <a:stretch/>
        </p:blipFill>
        <p:spPr>
          <a:xfrm>
            <a:off x="762120" y="1260360"/>
            <a:ext cx="8254800" cy="514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8" name=""/>
          <p:cNvSpPr/>
          <p:nvPr/>
        </p:nvSpPr>
        <p:spPr>
          <a:xfrm>
            <a:off x="2217600" y="2419200"/>
            <a:ext cx="83520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4920" y="2438280"/>
            <a:ext cx="681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 Trading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313360" y="2687760"/>
            <a:ext cx="624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Collonges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590920" y="21337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 flipH="1">
            <a:off x="4343040" y="28195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572000" y="2286000"/>
            <a:ext cx="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GENERATION &amp; PIPELINE ASSETS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054320" y="1695600"/>
            <a:ext cx="1371600" cy="68580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940200" y="1582560"/>
            <a:ext cx="137160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171680" y="1690560"/>
            <a:ext cx="970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098600" y="1843200"/>
            <a:ext cx="11181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319280" y="1995480"/>
            <a:ext cx="612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Weidler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906560" y="5029200"/>
            <a:ext cx="13701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460600" y="5138640"/>
            <a:ext cx="26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239920" y="5443560"/>
            <a:ext cx="703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Quintana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733920" y="5029200"/>
            <a:ext cx="13698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077720" y="5138640"/>
            <a:ext cx="68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119840" y="5443560"/>
            <a:ext cx="597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 Hopper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560920" y="5029200"/>
            <a:ext cx="13701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693760" y="5165640"/>
            <a:ext cx="1099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EPE/Gasbol/Gasmat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995800" y="5440320"/>
            <a:ext cx="496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Powell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027240" y="3638520"/>
            <a:ext cx="137016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386520" y="3746520"/>
            <a:ext cx="710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O&amp;M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438000" y="4051440"/>
            <a:ext cx="549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Guidry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388280" y="5029200"/>
            <a:ext cx="137160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939080" y="5138640"/>
            <a:ext cx="267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GTB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834680" y="5443560"/>
            <a:ext cx="478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 Khan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854600" y="3638520"/>
            <a:ext cx="137016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964760" y="3746520"/>
            <a:ext cx="1209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Development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204520" y="3898800"/>
            <a:ext cx="7315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160600" y="4051440"/>
            <a:ext cx="759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Blackham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681960" y="3638520"/>
            <a:ext cx="137160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709680" y="3746520"/>
            <a:ext cx="1350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&amp; ACCRO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117920" y="4051440"/>
            <a:ext cx="577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E. Blanco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200240" y="3638520"/>
            <a:ext cx="136980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223280" y="3746520"/>
            <a:ext cx="132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Develop.Eng.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366200" y="3898800"/>
            <a:ext cx="1096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Operations,TBG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715760" y="4051440"/>
            <a:ext cx="3942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May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027240" y="2495520"/>
            <a:ext cx="1370160" cy="685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421440" y="2604960"/>
            <a:ext cx="640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Assistants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255120" y="2757600"/>
            <a:ext cx="914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Y. Pinero (Hou)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251160" y="2909880"/>
            <a:ext cx="928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Perrone (SP)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80880" y="5029200"/>
            <a:ext cx="1371600" cy="684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Venezuela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R. Pantim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752480" y="3352680"/>
            <a:ext cx="5791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19320" y="4724280"/>
            <a:ext cx="6781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75248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65760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48640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7543800" y="33526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121932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59092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24852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8001000" y="472428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GBU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pic>
        <p:nvPicPr>
          <p:cNvPr id="172" name="" descr=""/>
          <p:cNvPicPr/>
          <p:nvPr/>
        </p:nvPicPr>
        <p:blipFill>
          <a:blip r:embed="rId1"/>
          <a:stretch/>
        </p:blipFill>
        <p:spPr>
          <a:xfrm>
            <a:off x="324000" y="1506600"/>
            <a:ext cx="8591400" cy="4437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6019920" y="4343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83059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1629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594360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99072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572000" y="28195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FINANCE / CAPITAL MANAGEMENT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4122720" y="2268360"/>
            <a:ext cx="1252440" cy="6271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019400" y="2165400"/>
            <a:ext cx="1251000" cy="6253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529880" y="2224080"/>
            <a:ext cx="2966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CFO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314960" y="2557440"/>
            <a:ext cx="655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Kishkill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474840" y="3625920"/>
            <a:ext cx="83340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698400" y="364320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/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703080" y="3768840"/>
            <a:ext cx="432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58520" y="3894120"/>
            <a:ext cx="324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Gay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1725480" y="3625920"/>
            <a:ext cx="83340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1902240" y="3610080"/>
            <a:ext cx="511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Accounting,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836000" y="3720960"/>
            <a:ext cx="6393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Planning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882080" y="3832200"/>
            <a:ext cx="496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Control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849320" y="3943440"/>
            <a:ext cx="501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Sommers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227480" y="3625920"/>
            <a:ext cx="83520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581720" y="3643200"/>
            <a:ext cx="176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407480" y="3768840"/>
            <a:ext cx="533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Hopkins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457520" y="3894120"/>
            <a:ext cx="369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Aven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478480" y="3625920"/>
            <a:ext cx="83484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65480" y="3665520"/>
            <a:ext cx="103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726160" y="3887640"/>
            <a:ext cx="325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 Nagy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729480" y="3625920"/>
            <a:ext cx="83484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897240" y="3643200"/>
            <a:ext cx="562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00840" y="3768840"/>
            <a:ext cx="550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6898680" y="3894120"/>
            <a:ext cx="482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Popkin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981920" y="3625920"/>
            <a:ext cx="833400" cy="4176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8283600" y="3643200"/>
            <a:ext cx="279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8153280" y="3768840"/>
            <a:ext cx="550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124480" y="3894120"/>
            <a:ext cx="5738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*C. Estrems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8" name=""/>
          <p:cNvGrpSpPr/>
          <p:nvPr/>
        </p:nvGrpSpPr>
        <p:grpSpPr>
          <a:xfrm>
            <a:off x="2666880" y="4724280"/>
            <a:ext cx="833400" cy="417240"/>
            <a:chOff x="2666880" y="4724280"/>
            <a:chExt cx="833400" cy="417240"/>
          </a:xfrm>
        </p:grpSpPr>
        <p:sp>
          <p:nvSpPr>
            <p:cNvPr id="209" name=""/>
            <p:cNvSpPr/>
            <p:nvPr/>
          </p:nvSpPr>
          <p:spPr>
            <a:xfrm>
              <a:off x="2666880" y="4724280"/>
              <a:ext cx="833400" cy="4172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847240" y="4743000"/>
              <a:ext cx="4604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Networks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848680" y="4866840"/>
              <a:ext cx="4604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D. Carroll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893680" y="4992480"/>
              <a:ext cx="375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S. Nagy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3" name=""/>
          <p:cNvGrpSpPr/>
          <p:nvPr/>
        </p:nvGrpSpPr>
        <p:grpSpPr>
          <a:xfrm>
            <a:off x="4114800" y="4724280"/>
            <a:ext cx="833400" cy="417240"/>
            <a:chOff x="4114800" y="4724280"/>
            <a:chExt cx="833400" cy="417240"/>
          </a:xfrm>
        </p:grpSpPr>
        <p:sp>
          <p:nvSpPr>
            <p:cNvPr id="214" name=""/>
            <p:cNvSpPr/>
            <p:nvPr/>
          </p:nvSpPr>
          <p:spPr>
            <a:xfrm>
              <a:off x="4114800" y="4724280"/>
              <a:ext cx="833400" cy="41724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383000" y="474300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 &amp; 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4270320" y="4992480"/>
              <a:ext cx="511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E. Graham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7" name=""/>
          <p:cNvSpPr/>
          <p:nvPr/>
        </p:nvSpPr>
        <p:spPr>
          <a:xfrm>
            <a:off x="4861080" y="2998800"/>
            <a:ext cx="936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178600" y="2998800"/>
            <a:ext cx="7920" cy="144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6195960" y="4251240"/>
            <a:ext cx="7920" cy="180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5270400" y="4226040"/>
            <a:ext cx="1800" cy="936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 flipV="1">
            <a:off x="5270400" y="3592440"/>
            <a:ext cx="1800" cy="792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V="1">
            <a:off x="5270400" y="3274920"/>
            <a:ext cx="1800" cy="7920"/>
          </a:xfrm>
          <a:prstGeom prst="line">
            <a:avLst/>
          </a:prstGeom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" name=""/>
          <p:cNvGrpSpPr/>
          <p:nvPr/>
        </p:nvGrpSpPr>
        <p:grpSpPr>
          <a:xfrm>
            <a:off x="5562720" y="4724280"/>
            <a:ext cx="834840" cy="417600"/>
            <a:chOff x="5562720" y="4724280"/>
            <a:chExt cx="834840" cy="417600"/>
          </a:xfrm>
        </p:grpSpPr>
        <p:sp>
          <p:nvSpPr>
            <p:cNvPr id="224" name=""/>
            <p:cNvSpPr/>
            <p:nvPr/>
          </p:nvSpPr>
          <p:spPr>
            <a:xfrm>
              <a:off x="5562720" y="4724280"/>
              <a:ext cx="834840" cy="41760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735880" y="4743360"/>
              <a:ext cx="477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Argentina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787000" y="4867200"/>
              <a:ext cx="37512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668560" y="4992840"/>
              <a:ext cx="6076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M. Guerriero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8" name=""/>
          <p:cNvSpPr/>
          <p:nvPr/>
        </p:nvSpPr>
        <p:spPr>
          <a:xfrm>
            <a:off x="228600" y="6324480"/>
            <a:ext cx="28954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*Transfer to Corp RAC - Pending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990720" y="327672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2057400" y="3276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 flipH="1">
            <a:off x="3047760" y="30481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048120" y="3048120"/>
            <a:ext cx="0" cy="1295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048120" y="4343400"/>
            <a:ext cx="2971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048120" y="4343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572000" y="43434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/>
          <p:nvPr/>
        </p:nvSpPr>
        <p:spPr>
          <a:xfrm>
            <a:off x="1752480" y="373392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752480" y="68580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LEGAL DEPARTMENT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4048200" y="1943280"/>
            <a:ext cx="1224000" cy="61092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946680" y="1839960"/>
            <a:ext cx="1223640" cy="6127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332600" y="1978200"/>
            <a:ext cx="514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/ GC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300920" y="2141640"/>
            <a:ext cx="577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R.Young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328680" y="3268800"/>
            <a:ext cx="917640" cy="5094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57560" y="3274920"/>
            <a:ext cx="704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COUNCEL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539640" y="3397320"/>
            <a:ext cx="539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84560" y="3519360"/>
            <a:ext cx="653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08320" y="3641760"/>
            <a:ext cx="602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Watanabe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1652760" y="3268800"/>
            <a:ext cx="919080" cy="5094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940760" y="3336840"/>
            <a:ext cx="392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VP/AGC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1693800" y="3459240"/>
            <a:ext cx="88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TEAM 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916280" y="3581280"/>
            <a:ext cx="392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J.Novak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4100400" y="3268800"/>
            <a:ext cx="917640" cy="5094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4469400" y="3336840"/>
            <a:ext cx="227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4140000" y="3459240"/>
            <a:ext cx="88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TEAM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4395240" y="3581280"/>
            <a:ext cx="329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S.Arap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324400" y="3268800"/>
            <a:ext cx="917640" cy="5094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437440" y="3321000"/>
            <a:ext cx="750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538240" y="3456000"/>
            <a:ext cx="546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560560" y="359244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V.Ferraz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770960" y="3268800"/>
            <a:ext cx="917280" cy="50940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969680" y="3321000"/>
            <a:ext cx="578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SR.LEGAL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7921800" y="3456000"/>
            <a:ext cx="673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886520" y="3592440"/>
            <a:ext cx="693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N.Muchmore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85880" y="2452680"/>
            <a:ext cx="3771720" cy="816120"/>
          </a:xfrm>
          <a:custGeom>
            <a:avLst/>
            <a:gdLst/>
            <a:ahLst/>
            <a:rect l="l" t="t" r="r" b="b"/>
            <a:pathLst>
              <a:path w="4753" h="1028">
                <a:moveTo>
                  <a:pt x="4753" y="0"/>
                </a:moveTo>
                <a:lnTo>
                  <a:pt x="4753" y="514"/>
                </a:lnTo>
                <a:lnTo>
                  <a:pt x="0" y="514"/>
                </a:lnTo>
                <a:lnTo>
                  <a:pt x="0" y="102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111400" y="2452680"/>
            <a:ext cx="2446200" cy="816120"/>
          </a:xfrm>
          <a:custGeom>
            <a:avLst/>
            <a:gdLst/>
            <a:ahLst/>
            <a:rect l="l" t="t" r="r" b="b"/>
            <a:pathLst>
              <a:path w="3083" h="1028">
                <a:moveTo>
                  <a:pt x="3083" y="0"/>
                </a:moveTo>
                <a:lnTo>
                  <a:pt x="3083" y="514"/>
                </a:lnTo>
                <a:lnTo>
                  <a:pt x="0" y="514"/>
                </a:lnTo>
                <a:lnTo>
                  <a:pt x="0" y="102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557600" y="2452680"/>
            <a:ext cx="1224000" cy="816120"/>
          </a:xfrm>
          <a:custGeom>
            <a:avLst/>
            <a:gdLst/>
            <a:ahLst/>
            <a:rect l="l" t="t" r="r" b="b"/>
            <a:pathLst>
              <a:path w="1541" h="1028">
                <a:moveTo>
                  <a:pt x="0" y="0"/>
                </a:moveTo>
                <a:lnTo>
                  <a:pt x="0" y="514"/>
                </a:lnTo>
                <a:lnTo>
                  <a:pt x="1541" y="514"/>
                </a:lnTo>
                <a:lnTo>
                  <a:pt x="1541" y="102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557600" y="2452680"/>
            <a:ext cx="3672000" cy="816120"/>
          </a:xfrm>
          <a:custGeom>
            <a:avLst/>
            <a:gdLst/>
            <a:ahLst/>
            <a:rect l="l" t="t" r="r" b="b"/>
            <a:pathLst>
              <a:path w="4624" h="1028">
                <a:moveTo>
                  <a:pt x="0" y="0"/>
                </a:moveTo>
                <a:lnTo>
                  <a:pt x="0" y="514"/>
                </a:lnTo>
                <a:lnTo>
                  <a:pt x="4624" y="514"/>
                </a:lnTo>
                <a:lnTo>
                  <a:pt x="4624" y="102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633240" y="4287960"/>
            <a:ext cx="61308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732240" y="4254480"/>
            <a:ext cx="470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Attorney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23600" y="4390920"/>
            <a:ext cx="438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Dutra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31720" y="3778200"/>
            <a:ext cx="101520" cy="612720"/>
          </a:xfrm>
          <a:custGeom>
            <a:avLst/>
            <a:gdLst/>
            <a:ahLst/>
            <a:rect l="l" t="t" r="r" b="b"/>
            <a:pathLst>
              <a:path w="128" h="771">
                <a:moveTo>
                  <a:pt x="0" y="0"/>
                </a:moveTo>
                <a:lnTo>
                  <a:pt x="0" y="771"/>
                </a:lnTo>
                <a:lnTo>
                  <a:pt x="128" y="77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857240" y="4287960"/>
            <a:ext cx="81612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1950840" y="4254480"/>
            <a:ext cx="635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049120" y="4390920"/>
            <a:ext cx="438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P. Porto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1857240" y="4695840"/>
            <a:ext cx="91764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1936080" y="4662360"/>
            <a:ext cx="82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Temp.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2088720" y="4799160"/>
            <a:ext cx="464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Alfaro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4202280" y="3778200"/>
            <a:ext cx="101520" cy="612720"/>
          </a:xfrm>
          <a:custGeom>
            <a:avLst/>
            <a:gdLst/>
            <a:ahLst/>
            <a:rect l="l" t="t" r="r" b="b"/>
            <a:pathLst>
              <a:path w="129" h="771">
                <a:moveTo>
                  <a:pt x="0" y="0"/>
                </a:moveTo>
                <a:lnTo>
                  <a:pt x="0" y="771"/>
                </a:lnTo>
                <a:lnTo>
                  <a:pt x="129" y="77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527800" y="4287960"/>
            <a:ext cx="81576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636880" y="4254480"/>
            <a:ext cx="604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668560" y="4390920"/>
            <a:ext cx="5403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Klinger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527800" y="5103720"/>
            <a:ext cx="81576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5728320" y="5070600"/>
            <a:ext cx="470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Attorney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654160" y="5207040"/>
            <a:ext cx="572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K. Sassaki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5425920" y="3778200"/>
            <a:ext cx="101880" cy="612720"/>
          </a:xfrm>
          <a:custGeom>
            <a:avLst/>
            <a:gdLst/>
            <a:ahLst/>
            <a:rect l="l" t="t" r="r" b="b"/>
            <a:pathLst>
              <a:path w="128" h="771">
                <a:moveTo>
                  <a:pt x="0" y="0"/>
                </a:moveTo>
                <a:lnTo>
                  <a:pt x="0" y="771"/>
                </a:lnTo>
                <a:lnTo>
                  <a:pt x="128" y="771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425920" y="3778200"/>
            <a:ext cx="101880" cy="1428840"/>
          </a:xfrm>
          <a:custGeom>
            <a:avLst/>
            <a:gdLst/>
            <a:ahLst/>
            <a:rect l="l" t="t" r="r" b="b"/>
            <a:pathLst>
              <a:path w="128" h="1799">
                <a:moveTo>
                  <a:pt x="0" y="0"/>
                </a:moveTo>
                <a:lnTo>
                  <a:pt x="0" y="1799"/>
                </a:lnTo>
                <a:lnTo>
                  <a:pt x="128" y="1799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527800" y="5511960"/>
            <a:ext cx="815760" cy="204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759640" y="5478480"/>
            <a:ext cx="407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549400" y="5614920"/>
            <a:ext cx="781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Nascimento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425920" y="3778200"/>
            <a:ext cx="101880" cy="2244600"/>
          </a:xfrm>
          <a:custGeom>
            <a:avLst/>
            <a:gdLst/>
            <a:ahLst/>
            <a:rect l="l" t="t" r="r" b="b"/>
            <a:pathLst>
              <a:path w="128" h="2828">
                <a:moveTo>
                  <a:pt x="0" y="0"/>
                </a:moveTo>
                <a:lnTo>
                  <a:pt x="0" y="2828"/>
                </a:lnTo>
                <a:lnTo>
                  <a:pt x="128" y="2828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27800" y="5921280"/>
            <a:ext cx="815760" cy="20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59640" y="5886360"/>
            <a:ext cx="407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Trainee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54160" y="6022800"/>
            <a:ext cx="572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S. Rayel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425920" y="3778200"/>
            <a:ext cx="101880" cy="1020960"/>
          </a:xfrm>
          <a:custGeom>
            <a:avLst/>
            <a:gdLst/>
            <a:ahLst/>
            <a:rect l="l" t="t" r="r" b="b"/>
            <a:pathLst>
              <a:path w="128" h="1285">
                <a:moveTo>
                  <a:pt x="0" y="0"/>
                </a:moveTo>
                <a:lnTo>
                  <a:pt x="0" y="1285"/>
                </a:lnTo>
                <a:lnTo>
                  <a:pt x="128" y="1285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974000" y="4287960"/>
            <a:ext cx="91764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8033040" y="4254480"/>
            <a:ext cx="86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8181720" y="4390920"/>
            <a:ext cx="508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 Ozorio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872480" y="3778200"/>
            <a:ext cx="101520" cy="612720"/>
          </a:xfrm>
          <a:custGeom>
            <a:avLst/>
            <a:gdLst/>
            <a:ahLst/>
            <a:rect l="l" t="t" r="r" b="b"/>
            <a:pathLst>
              <a:path w="129" h="771">
                <a:moveTo>
                  <a:pt x="129" y="771"/>
                </a:moveTo>
                <a:lnTo>
                  <a:pt x="0" y="771"/>
                </a:lnTo>
                <a:lnTo>
                  <a:pt x="0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4303800" y="4287960"/>
            <a:ext cx="81576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414320" y="4254480"/>
            <a:ext cx="604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4427280" y="4390920"/>
            <a:ext cx="578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Bertone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5527800" y="4695840"/>
            <a:ext cx="81576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728320" y="4662360"/>
            <a:ext cx="470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Attorney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682960" y="4799160"/>
            <a:ext cx="50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T. Calvão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 flipH="1">
            <a:off x="5425560" y="5614920"/>
            <a:ext cx="101880" cy="180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7974000" y="4695840"/>
            <a:ext cx="91764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8033040" y="4662360"/>
            <a:ext cx="86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8186400" y="4799160"/>
            <a:ext cx="502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 Vassel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872480" y="3778200"/>
            <a:ext cx="101520" cy="1020960"/>
          </a:xfrm>
          <a:custGeom>
            <a:avLst/>
            <a:gdLst/>
            <a:ahLst/>
            <a:rect l="l" t="t" r="r" b="b"/>
            <a:pathLst>
              <a:path w="129" h="1285">
                <a:moveTo>
                  <a:pt x="129" y="1285"/>
                </a:moveTo>
                <a:lnTo>
                  <a:pt x="0" y="1285"/>
                </a:lnTo>
                <a:lnTo>
                  <a:pt x="0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974000" y="5103720"/>
            <a:ext cx="917640" cy="204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8033040" y="5070600"/>
            <a:ext cx="86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Specialist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8126640" y="5207040"/>
            <a:ext cx="673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C. Santos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7872480" y="4799160"/>
            <a:ext cx="101520" cy="407880"/>
          </a:xfrm>
          <a:custGeom>
            <a:avLst/>
            <a:gdLst/>
            <a:ahLst/>
            <a:rect l="l" t="t" r="r" b="b"/>
            <a:pathLst>
              <a:path w="129" h="514">
                <a:moveTo>
                  <a:pt x="129" y="514"/>
                </a:moveTo>
                <a:lnTo>
                  <a:pt x="0" y="514"/>
                </a:lnTo>
                <a:lnTo>
                  <a:pt x="0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4724280" y="28954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1752480" y="43434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752480" y="48006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1752480" y="838080"/>
            <a:ext cx="426744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REGULATORY &amp; </a:t>
            </a:r>
            <a:br>
              <a:rPr sz="1600"/>
            </a:b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GOVERNMENT AFFAIRS</a:t>
            </a:r>
            <a:endParaRPr b="1" lang="en-US" sz="16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>
            <a:off x="5203800" y="774720"/>
            <a:ext cx="920880" cy="460440"/>
          </a:xfrm>
          <a:prstGeom prst="rect">
            <a:avLst/>
          </a:prstGeom>
          <a:solidFill>
            <a:srgbClr val="c0c0c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127480" y="698400"/>
            <a:ext cx="919440" cy="460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283720" y="723960"/>
            <a:ext cx="6541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Regulatory /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171760" y="826920"/>
            <a:ext cx="8751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Affairs /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546160" y="9288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394960" y="1030320"/>
            <a:ext cx="403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J.Bestard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4359240" y="1311120"/>
            <a:ext cx="920880" cy="460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528440" y="1357200"/>
            <a:ext cx="61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Regional Gas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4638240" y="1449360"/>
            <a:ext cx="394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677120" y="1541520"/>
            <a:ext cx="31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M. Smith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4397400" y="1633680"/>
            <a:ext cx="83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Reg.Oversight/Support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894280" y="1311120"/>
            <a:ext cx="920880" cy="460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6189120" y="1338120"/>
            <a:ext cx="374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917320" y="1440000"/>
            <a:ext cx="919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Affairs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202080" y="1542960"/>
            <a:ext cx="349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(Vacant)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912280" y="1644480"/>
            <a:ext cx="933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Local NGO´s, Officials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4359240" y="1849320"/>
            <a:ext cx="920880" cy="460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4477320" y="1893960"/>
            <a:ext cx="716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Brazil Electricity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4638240" y="1986120"/>
            <a:ext cx="394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9040" y="2077920"/>
            <a:ext cx="33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Paixão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392720" y="2170080"/>
            <a:ext cx="84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MAE, Aneel, MME, 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894280" y="1849320"/>
            <a:ext cx="920880" cy="46044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046560" y="1925640"/>
            <a:ext cx="663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Public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6176880" y="2028960"/>
            <a:ext cx="398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119280" y="2130480"/>
            <a:ext cx="49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Keith Miceli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4667400" y="2386080"/>
            <a:ext cx="612720" cy="306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795560" y="2386080"/>
            <a:ext cx="398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825080" y="2489040"/>
            <a:ext cx="33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4712400" y="2590920"/>
            <a:ext cx="545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C.G.Azevedo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4589640" y="2309760"/>
            <a:ext cx="77760" cy="230400"/>
          </a:xfrm>
          <a:custGeom>
            <a:avLst/>
            <a:gdLst/>
            <a:ahLst/>
            <a:rect l="l" t="t" r="r" b="b"/>
            <a:pathLst>
              <a:path w="96" h="290">
                <a:moveTo>
                  <a:pt x="0" y="0"/>
                </a:moveTo>
                <a:lnTo>
                  <a:pt x="0" y="290"/>
                </a:lnTo>
                <a:lnTo>
                  <a:pt x="96" y="29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200640" y="2386080"/>
            <a:ext cx="614520" cy="306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322680" y="2489040"/>
            <a:ext cx="413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See Chart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124680" y="2309760"/>
            <a:ext cx="75960" cy="230400"/>
          </a:xfrm>
          <a:custGeom>
            <a:avLst/>
            <a:gdLst/>
            <a:ahLst/>
            <a:rect l="l" t="t" r="r" b="b"/>
            <a:pathLst>
              <a:path w="96" h="290">
                <a:moveTo>
                  <a:pt x="0" y="0"/>
                </a:moveTo>
                <a:lnTo>
                  <a:pt x="0" y="290"/>
                </a:lnTo>
                <a:lnTo>
                  <a:pt x="96" y="29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587920" y="1158840"/>
            <a:ext cx="1800" cy="1687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280120" y="1158840"/>
            <a:ext cx="307800" cy="382680"/>
          </a:xfrm>
          <a:custGeom>
            <a:avLst/>
            <a:gdLst/>
            <a:ahLst/>
            <a:rect l="l" t="t" r="r" b="b"/>
            <a:pathLst>
              <a:path w="387" h="484">
                <a:moveTo>
                  <a:pt x="387" y="0"/>
                </a:moveTo>
                <a:lnTo>
                  <a:pt x="387" y="484"/>
                </a:lnTo>
                <a:lnTo>
                  <a:pt x="0" y="484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587920" y="1158840"/>
            <a:ext cx="306360" cy="382680"/>
          </a:xfrm>
          <a:custGeom>
            <a:avLst/>
            <a:gdLst/>
            <a:ahLst/>
            <a:rect l="l" t="t" r="r" b="b"/>
            <a:pathLst>
              <a:path w="387" h="484">
                <a:moveTo>
                  <a:pt x="0" y="0"/>
                </a:moveTo>
                <a:lnTo>
                  <a:pt x="0" y="484"/>
                </a:lnTo>
                <a:lnTo>
                  <a:pt x="387" y="484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280120" y="1158840"/>
            <a:ext cx="307800" cy="920880"/>
          </a:xfrm>
          <a:custGeom>
            <a:avLst/>
            <a:gdLst/>
            <a:ahLst/>
            <a:rect l="l" t="t" r="r" b="b"/>
            <a:pathLst>
              <a:path w="387" h="1160">
                <a:moveTo>
                  <a:pt x="387" y="0"/>
                </a:moveTo>
                <a:lnTo>
                  <a:pt x="387" y="1160"/>
                </a:lnTo>
                <a:lnTo>
                  <a:pt x="0" y="116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587920" y="1158840"/>
            <a:ext cx="306360" cy="920880"/>
          </a:xfrm>
          <a:custGeom>
            <a:avLst/>
            <a:gdLst/>
            <a:ahLst/>
            <a:rect l="l" t="t" r="r" b="b"/>
            <a:pathLst>
              <a:path w="387" h="1160">
                <a:moveTo>
                  <a:pt x="0" y="0"/>
                </a:moveTo>
                <a:lnTo>
                  <a:pt x="0" y="1160"/>
                </a:lnTo>
                <a:lnTo>
                  <a:pt x="387" y="1160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4359240" y="2846520"/>
            <a:ext cx="2301840" cy="14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4359240" y="2846160"/>
            <a:ext cx="1800" cy="15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6462000" y="2998800"/>
            <a:ext cx="460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5444280" y="2981160"/>
            <a:ext cx="655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4198680" y="299880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4667400" y="3459240"/>
            <a:ext cx="6127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799520" y="3511440"/>
            <a:ext cx="393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884840" y="361332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746520" y="3459240"/>
            <a:ext cx="6127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850920" y="3521160"/>
            <a:ext cx="437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3922200" y="3613320"/>
            <a:ext cx="29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359240" y="3152880"/>
            <a:ext cx="1800" cy="15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206960" y="3306600"/>
            <a:ext cx="920520" cy="15264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856120" y="3459240"/>
            <a:ext cx="69084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914800" y="3475080"/>
            <a:ext cx="601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Regulations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989320" y="3567240"/>
            <a:ext cx="42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G. Canovas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003000" y="3659040"/>
            <a:ext cx="428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(ENERGAS)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6815160" y="3459240"/>
            <a:ext cx="6127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934320" y="3448080"/>
            <a:ext cx="345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6919200" y="3529080"/>
            <a:ext cx="4381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Regulatory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982920" y="3611520"/>
            <a:ext cx="310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R. Alvarez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994440" y="3692520"/>
            <a:ext cx="235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(Sirese)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6661080" y="3152880"/>
            <a:ext cx="1800" cy="460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4052880" y="3919680"/>
            <a:ext cx="6145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4117320" y="3908520"/>
            <a:ext cx="5202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Energy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4204800" y="3989520"/>
            <a:ext cx="338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4201560" y="4071960"/>
            <a:ext cx="288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L. Maurer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4188600" y="4152960"/>
            <a:ext cx="377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(MAE Rules)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052880" y="4379760"/>
            <a:ext cx="69048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191840" y="4368960"/>
            <a:ext cx="448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Supply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4230000" y="4449600"/>
            <a:ext cx="366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Regulations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4182120" y="4532400"/>
            <a:ext cx="395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J. Lucio Reis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4102560" y="4613400"/>
            <a:ext cx="548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(Aneel, ONS Reg.)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052880" y="4840200"/>
            <a:ext cx="61452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4173120" y="4829040"/>
            <a:ext cx="4024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Import &amp;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149000" y="4910040"/>
            <a:ext cx="45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4260960" y="4992840"/>
            <a:ext cx="2282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V. Lima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4180680" y="5073480"/>
            <a:ext cx="335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(ANP Reg.)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5740560" y="3152880"/>
            <a:ext cx="1440" cy="460440"/>
          </a:xfrm>
          <a:custGeom>
            <a:avLst/>
            <a:gdLst/>
            <a:ahLst/>
            <a:rect l="l" t="t" r="r" b="b"/>
            <a:pathLst>
              <a:path w="0" h="580">
                <a:moveTo>
                  <a:pt x="0" y="290"/>
                </a:moveTo>
                <a:lnTo>
                  <a:pt x="0" y="0"/>
                </a:lnTo>
                <a:lnTo>
                  <a:pt x="0" y="58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4973760" y="3919680"/>
            <a:ext cx="61416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143680" y="3908520"/>
            <a:ext cx="306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ELEKTRO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077800" y="3989520"/>
            <a:ext cx="4381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Regulatory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135040" y="4071960"/>
            <a:ext cx="2710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S. Assad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5013000" y="4152960"/>
            <a:ext cx="4950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(Aneel, SP Reg.)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4973760" y="4379760"/>
            <a:ext cx="61416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4993560" y="4395960"/>
            <a:ext cx="563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Whosale Power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098320" y="4487760"/>
            <a:ext cx="360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Klinger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132160" y="4579920"/>
            <a:ext cx="330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(Permits)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4973760" y="5224320"/>
            <a:ext cx="614160" cy="3063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5010120" y="5276880"/>
            <a:ext cx="5853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Business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5214960" y="5378400"/>
            <a:ext cx="172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973760" y="5991120"/>
            <a:ext cx="61416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078160" y="6006960"/>
            <a:ext cx="437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Sales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073480" y="6099120"/>
            <a:ext cx="411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K. Azevedo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132160" y="6191280"/>
            <a:ext cx="330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(Permits)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973760" y="6375240"/>
            <a:ext cx="614160" cy="3067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082840" y="6362640"/>
            <a:ext cx="430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&amp;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077800" y="6445080"/>
            <a:ext cx="4381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Asset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210280" y="6526080"/>
            <a:ext cx="171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Mgmt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4979880" y="6608880"/>
            <a:ext cx="5626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(Aneel, ONS, ANP)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894280" y="3919680"/>
            <a:ext cx="6127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094800" y="3921120"/>
            <a:ext cx="255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016320" y="4022640"/>
            <a:ext cx="413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017400" y="4125960"/>
            <a:ext cx="383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 Folgar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5894280" y="4379760"/>
            <a:ext cx="61272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130800" y="4432320"/>
            <a:ext cx="182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TGS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002640" y="4533840"/>
            <a:ext cx="413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D. Perone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661080" y="2846520"/>
            <a:ext cx="1800" cy="15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6661080" y="3613320"/>
            <a:ext cx="154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5740560" y="2846520"/>
            <a:ext cx="1440" cy="15372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 flipH="1">
            <a:off x="5740200" y="3613320"/>
            <a:ext cx="11556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 flipH="1">
            <a:off x="5740200" y="4073400"/>
            <a:ext cx="153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 flipH="1">
            <a:off x="5740200" y="4533840"/>
            <a:ext cx="15372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 flipV="1">
            <a:off x="5740560" y="3613320"/>
            <a:ext cx="1440" cy="460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 flipV="1">
            <a:off x="5740560" y="4073040"/>
            <a:ext cx="1440" cy="460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6815160" y="3919680"/>
            <a:ext cx="612720" cy="30780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7047720" y="3921120"/>
            <a:ext cx="187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GTB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6913440" y="4022640"/>
            <a:ext cx="437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A. Canedo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966720" y="4125960"/>
            <a:ext cx="325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(Sirese)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6815160" y="4379760"/>
            <a:ext cx="61272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977880" y="4381560"/>
            <a:ext cx="300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Gasbol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6865560" y="4483080"/>
            <a:ext cx="536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(Transredes)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966720" y="4586400"/>
            <a:ext cx="325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(Sirese)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6815160" y="4840200"/>
            <a:ext cx="612720" cy="30816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6901560" y="4829040"/>
            <a:ext cx="470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Develop.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6886800" y="4910040"/>
            <a:ext cx="431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Suarez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873480" y="4992840"/>
            <a:ext cx="530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Purchase for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017120" y="50734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Exports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 flipH="1">
            <a:off x="6661080" y="4073400"/>
            <a:ext cx="1540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 flipH="1">
            <a:off x="6661080" y="4533840"/>
            <a:ext cx="154080" cy="1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 flipH="1">
            <a:off x="6661080" y="4994280"/>
            <a:ext cx="1540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 flipV="1">
            <a:off x="6661080" y="3306600"/>
            <a:ext cx="1800" cy="7668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 flipV="1">
            <a:off x="6661080" y="4073040"/>
            <a:ext cx="1800" cy="460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 flipV="1">
            <a:off x="6661080" y="4533480"/>
            <a:ext cx="1800" cy="460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127480" y="4687920"/>
            <a:ext cx="152640" cy="230040"/>
          </a:xfrm>
          <a:custGeom>
            <a:avLst/>
            <a:gdLst/>
            <a:ahLst/>
            <a:rect l="l" t="t" r="r" b="b"/>
            <a:pathLst>
              <a:path w="193" h="290">
                <a:moveTo>
                  <a:pt x="0" y="0"/>
                </a:moveTo>
                <a:lnTo>
                  <a:pt x="0" y="290"/>
                </a:lnTo>
                <a:lnTo>
                  <a:pt x="193" y="290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314320" y="4842000"/>
            <a:ext cx="36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Cuiabá II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313960" y="4943520"/>
            <a:ext cx="339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Rio Gen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313960" y="5046840"/>
            <a:ext cx="595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Suarez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 flipH="1">
            <a:off x="5127480" y="4994280"/>
            <a:ext cx="152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 flipH="1">
            <a:off x="5127480" y="5070600"/>
            <a:ext cx="152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 flipV="1">
            <a:off x="5127480" y="4840200"/>
            <a:ext cx="1800" cy="2304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4819680" y="3767040"/>
            <a:ext cx="154080" cy="306360"/>
          </a:xfrm>
          <a:custGeom>
            <a:avLst/>
            <a:gdLst/>
            <a:ahLst/>
            <a:rect l="l" t="t" r="r" b="b"/>
            <a:pathLst>
              <a:path w="193" h="386">
                <a:moveTo>
                  <a:pt x="0" y="0"/>
                </a:moveTo>
                <a:lnTo>
                  <a:pt x="0" y="386"/>
                </a:lnTo>
                <a:lnTo>
                  <a:pt x="193" y="386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4819680" y="3767040"/>
            <a:ext cx="154080" cy="766800"/>
          </a:xfrm>
          <a:custGeom>
            <a:avLst/>
            <a:gdLst/>
            <a:ahLst/>
            <a:rect l="l" t="t" r="r" b="b"/>
            <a:pathLst>
              <a:path w="193" h="966">
                <a:moveTo>
                  <a:pt x="0" y="0"/>
                </a:moveTo>
                <a:lnTo>
                  <a:pt x="0" y="966"/>
                </a:lnTo>
                <a:lnTo>
                  <a:pt x="193" y="966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819680" y="3767040"/>
            <a:ext cx="154080" cy="1611360"/>
          </a:xfrm>
          <a:custGeom>
            <a:avLst/>
            <a:gdLst/>
            <a:ahLst/>
            <a:rect l="l" t="t" r="r" b="b"/>
            <a:pathLst>
              <a:path w="193" h="2029">
                <a:moveTo>
                  <a:pt x="0" y="0"/>
                </a:moveTo>
                <a:lnTo>
                  <a:pt x="0" y="2029"/>
                </a:lnTo>
                <a:lnTo>
                  <a:pt x="193" y="2029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127480" y="5530680"/>
            <a:ext cx="152640" cy="154080"/>
          </a:xfrm>
          <a:custGeom>
            <a:avLst/>
            <a:gdLst/>
            <a:ahLst/>
            <a:rect l="l" t="t" r="r" b="b"/>
            <a:pathLst>
              <a:path w="193" h="193">
                <a:moveTo>
                  <a:pt x="0" y="0"/>
                </a:moveTo>
                <a:lnTo>
                  <a:pt x="0" y="193"/>
                </a:lnTo>
                <a:lnTo>
                  <a:pt x="193" y="193"/>
                </a:ln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5315400" y="5616720"/>
            <a:ext cx="766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CEG (A. Laudorio)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5315760" y="5719680"/>
            <a:ext cx="7966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Gaspart Properties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5315040" y="5821200"/>
            <a:ext cx="5410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Mato Grosso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 flipH="1">
            <a:off x="5127480" y="5761080"/>
            <a:ext cx="152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 flipH="1">
            <a:off x="5127480" y="5838840"/>
            <a:ext cx="15264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 flipV="1">
            <a:off x="5127480" y="5684760"/>
            <a:ext cx="1800" cy="1540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819680" y="3767040"/>
            <a:ext cx="154080" cy="2378160"/>
          </a:xfrm>
          <a:custGeom>
            <a:avLst/>
            <a:gdLst/>
            <a:ahLst/>
            <a:rect l="l" t="t" r="r" b="b"/>
            <a:pathLst>
              <a:path w="193" h="2996">
                <a:moveTo>
                  <a:pt x="0" y="0"/>
                </a:moveTo>
                <a:lnTo>
                  <a:pt x="0" y="2996"/>
                </a:lnTo>
                <a:lnTo>
                  <a:pt x="193" y="2996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819680" y="3767040"/>
            <a:ext cx="154080" cy="2762280"/>
          </a:xfrm>
          <a:custGeom>
            <a:avLst/>
            <a:gdLst/>
            <a:ahLst/>
            <a:rect l="l" t="t" r="r" b="b"/>
            <a:pathLst>
              <a:path w="193" h="3479">
                <a:moveTo>
                  <a:pt x="0" y="0"/>
                </a:moveTo>
                <a:lnTo>
                  <a:pt x="0" y="3479"/>
                </a:lnTo>
                <a:lnTo>
                  <a:pt x="193" y="3479"/>
                </a:lnTo>
              </a:path>
            </a:pathLst>
          </a:custGeom>
          <a:noFill/>
          <a:ln w="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ESA ORG CHARTS - AUGUST 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1999-10-18T19:11:37Z</dcterms:created>
  <dc:creator>rnassar</dc:creator>
  <dc:description/>
  <dc:language>en-US</dc:language>
  <cp:lastModifiedBy>EI</cp:lastModifiedBy>
  <cp:lastPrinted>2000-10-30T13:47:48Z</cp:lastPrinted>
  <dcterms:modified xsi:type="dcterms:W3CDTF">2000-10-30T14:09:53Z</dcterms:modified>
  <cp:revision>182</cp:revision>
  <dc:subject/>
  <dc:title>No Slide Title</dc:title>
</cp:coreProperties>
</file>