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D5A2C7-9233-4430-B3B3-D4097AA87D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68FAB8-B710-4A8B-ACE1-51ADC78223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-257040" y="-181080"/>
          <a:ext cx="9855000" cy="740268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57040" y="-181080"/>
                    <a:ext cx="9855000" cy="740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2000-12-06T12:02:34Z</dcterms:created>
  <dc:creator>EI</dc:creator>
  <dc:description/>
  <dc:language>en-US</dc:language>
  <cp:lastModifiedBy>ESA</cp:lastModifiedBy>
  <cp:lastPrinted>2000-12-07T16:53:56Z</cp:lastPrinted>
  <dcterms:modified xsi:type="dcterms:W3CDTF">2001-02-16T17:03:52Z</dcterms:modified>
  <cp:revision>37</cp:revision>
  <dc:subject/>
  <dc:title>No Slide Title</dc:title>
</cp:coreProperties>
</file>