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88B938-58B0-41B3-8F12-BD40F04C015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0BB0E2-266A-48AF-AFFA-F3B74F9BE35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3CC644-DA8B-4E6A-902E-8DB72DA2CD5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DD53BC-D408-4BC5-BB75-6A0299C1464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Proposed Prioritization Process for ERCOT System Design Changes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Protocol Revision Subcommittee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November 16, 2001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Process Goals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Provide an information hub for stakeholders to be aware of all system design changes proposed or in progress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Provide a mechanism by which stakeholders may review and evaluate the priority of system design changes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Provide a forum that coordinates stakeholder input for ERCOT, TAC and the Board in working the system design change process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Prioritization Process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Identify &amp; track all system design changes (Input from ERCOT &amp; standing committees)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Determine protocol impact, if any, for each change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Determine overall priorities in coordination with standing committees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Prioritization should consider stakeholder/ERCOT resource constraints, change requirements and budgetary guidelines as determined by the Board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Prioritization Process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Post proposed prioritization of system changes for comment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Report prioritization recommendation and comments to TAC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TAC considers recommendation and sends to Board, amends or remands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Board considers recommendation and approves, amends or remands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Process Schematic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505320" y="1600200"/>
            <a:ext cx="1904760" cy="6094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Board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505320" y="2590920"/>
            <a:ext cx="1904760" cy="6094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TAC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334120" y="4191120"/>
            <a:ext cx="990360" cy="6094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048120" y="4191120"/>
            <a:ext cx="990360" cy="6094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9480" y="4191120"/>
            <a:ext cx="990720" cy="6094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620120" y="4191120"/>
            <a:ext cx="990360" cy="60948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990720" y="4800600"/>
            <a:ext cx="4811760" cy="480960"/>
          </a:xfrm>
          <a:custGeom>
            <a:avLst/>
            <a:gdLst/>
            <a:ahLst/>
            <a:rect l="l" t="t" r="r" b="b"/>
            <a:pathLst>
              <a:path w="3031" h="303">
                <a:moveTo>
                  <a:pt x="2" y="0"/>
                </a:moveTo>
                <a:lnTo>
                  <a:pt x="0" y="303"/>
                </a:lnTo>
                <a:lnTo>
                  <a:pt x="3031" y="291"/>
                </a:lnTo>
                <a:lnTo>
                  <a:pt x="3026" y="1"/>
                </a:lnTo>
              </a:path>
            </a:pathLst>
          </a:custGeom>
          <a:noFill/>
          <a:ln w="9360">
            <a:solidFill>
              <a:srgbClr val="ffffff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3505320" y="480060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897520" y="4800600"/>
            <a:ext cx="2257560" cy="461880"/>
          </a:xfrm>
          <a:custGeom>
            <a:avLst/>
            <a:gdLst/>
            <a:ahLst/>
            <a:rect l="l" t="t" r="r" b="b"/>
            <a:pathLst>
              <a:path w="1422" h="291">
                <a:moveTo>
                  <a:pt x="0" y="291"/>
                </a:moveTo>
                <a:lnTo>
                  <a:pt x="1422" y="291"/>
                </a:lnTo>
                <a:lnTo>
                  <a:pt x="1421" y="0"/>
                </a:lnTo>
              </a:path>
            </a:pathLst>
          </a:custGeom>
          <a:noFill/>
          <a:ln w="9360">
            <a:solidFill>
              <a:srgbClr val="ffffff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44960" y="6004080"/>
            <a:ext cx="2535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System Change Requests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1752480" y="5333760"/>
            <a:ext cx="381240" cy="6094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 flipV="1">
            <a:off x="1447560" y="5181480"/>
            <a:ext cx="22860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1447560" y="5257800"/>
            <a:ext cx="22860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 flipV="1">
            <a:off x="4571640" y="5181480"/>
            <a:ext cx="22860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4647960" y="5257800"/>
            <a:ext cx="15228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7010280" y="5105160"/>
            <a:ext cx="22860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010280" y="5257800"/>
            <a:ext cx="22860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5715000" y="4952880"/>
            <a:ext cx="7632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867280" y="4952880"/>
            <a:ext cx="7632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 flipV="1">
            <a:off x="4495320" y="3200400"/>
            <a:ext cx="1295640" cy="9907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4419720" y="220932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9360" y="1889280"/>
            <a:ext cx="23659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Board/TAC may remand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PRS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2001-11-13T13:03:55Z</dcterms:created>
  <dc:creator>i013996</dc:creator>
  <dc:description/>
  <dc:language>en-US</dc:language>
  <cp:lastModifiedBy>Cheryl Moseley</cp:lastModifiedBy>
  <dcterms:modified xsi:type="dcterms:W3CDTF">2001-11-15T14:19:35Z</dcterms:modified>
  <cp:revision>2</cp:revision>
  <dc:subject/>
  <dc:title>Proposed Prioritization Process for ERCOT System Design Changes</dc:title>
</cp:coreProperties>
</file>