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157653A-E4DD-41B5-981A-768561508C4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Click to edit the title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Book Antiqu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Book Antiqu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Book Antiqu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51920" y="6349680"/>
            <a:ext cx="26672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97E0A9D-48BC-4E88-A154-344F28C080F3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-89280" y="6641640"/>
            <a:ext cx="289548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and Proprietary Enron and Accenture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3619440" y="63500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B440859-D6DC-40BE-9F5F-4965B16F959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203040" y="114480"/>
            <a:ext cx="1416240" cy="1319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" descr=""/>
          <p:cNvPicPr/>
          <p:nvPr/>
        </p:nvPicPr>
        <p:blipFill>
          <a:blip r:embed="rId3"/>
          <a:stretch/>
        </p:blipFill>
        <p:spPr>
          <a:xfrm>
            <a:off x="1127160" y="230040"/>
            <a:ext cx="1562040" cy="57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0" y="1066680"/>
            <a:ext cx="9144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Agenda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11" name=""/>
          <p:cNvSpPr/>
          <p:nvPr/>
        </p:nvSpPr>
        <p:spPr>
          <a:xfrm>
            <a:off x="469800" y="1244520"/>
            <a:ext cx="8185320" cy="507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499"/>
              </a:spcBef>
              <a:buClr>
                <a:srgbClr val="000000"/>
              </a:buClr>
              <a:buFont typeface="Times New Roman"/>
              <a:buAutoNum type="arabicPeriod"/>
              <a:tabLst>
                <a:tab algn="ctr" pos="5313240"/>
                <a:tab algn="l" pos="6454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Introductions and Objectives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11:00 – 11:15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Bailey/Crosby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499"/>
              </a:spcBef>
              <a:buClr>
                <a:srgbClr val="000000"/>
              </a:buClr>
              <a:buFont typeface="Times New Roman"/>
              <a:buAutoNum type="arabicPeriod"/>
              <a:tabLst>
                <a:tab algn="ctr" pos="5313240"/>
                <a:tab algn="l" pos="6454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Business Model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11:15 – 1:00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7040" indent="-45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ctr" pos="5313240"/>
                <a:tab algn="l" pos="6454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Model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9:15 – 9:35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Vadari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7040" indent="-45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ctr" pos="5313240"/>
                <a:tab algn="l" pos="6454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Capabilities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9:35 – 10:00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Vadari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499"/>
              </a:spcBef>
              <a:buClr>
                <a:srgbClr val="000000"/>
              </a:buClr>
              <a:buFont typeface="Times New Roman"/>
              <a:buAutoNum type="arabicPeriod"/>
              <a:tabLst>
                <a:tab algn="ctr" pos="5313240"/>
                <a:tab algn="l" pos="6454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Solution Overview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1:00 – 1:30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7040" indent="-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ctr" pos="5313240"/>
                <a:tab algn="l" pos="6454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Architecture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10:00 – 10:15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Northcutt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7040" indent="-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ctr" pos="5313240"/>
                <a:tab algn="l" pos="6454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 Plan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10:15 – 11:00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Crosby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499"/>
              </a:spcBef>
              <a:buClr>
                <a:srgbClr val="000000"/>
              </a:buClr>
              <a:buFont typeface="Times New Roman"/>
              <a:buAutoNum type="arabicPeriod"/>
              <a:tabLst>
                <a:tab algn="ctr" pos="5313240"/>
                <a:tab algn="l" pos="6454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Area Overviews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1:30  – 2:45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7040" indent="-45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ctr" pos="5313240"/>
                <a:tab algn="l" pos="6454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POS/MOS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 :00 – 11:30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Northcutt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7040" indent="-45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ctr" pos="5313240"/>
                <a:tab algn="l" pos="6454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LODESTAR/RER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11:30 – 12:30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Fisher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7040" indent="-45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ctr" pos="5313240"/>
                <a:tab algn="l" pos="6454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Siebel/Portal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12:30 – 12:50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Webster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7040" indent="-45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ctr" pos="5313240"/>
                <a:tab algn="l" pos="6454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Clearinghouse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12:50 – 1:05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Burden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7040" indent="-45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ctr" pos="5313240"/>
                <a:tab algn="l" pos="6454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Archive/Warehouse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1:05 – 1:30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Oldham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7040" indent="-45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ctr" pos="5313240"/>
                <a:tab algn="l" pos="6454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EAI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1:30 – 1:45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Burden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499"/>
              </a:spcBef>
              <a:buClr>
                <a:srgbClr val="000000"/>
              </a:buClr>
              <a:buFont typeface="Times New Roman"/>
              <a:buAutoNum type="arabicPeriod"/>
              <a:tabLst>
                <a:tab algn="ctr" pos="5313240"/>
                <a:tab algn="l" pos="6454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Technical Infrastructure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2:45 – 3:00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Burden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499"/>
              </a:spcBef>
              <a:buClr>
                <a:srgbClr val="000000"/>
              </a:buClr>
              <a:buFont typeface="Times New Roman"/>
              <a:buAutoNum type="arabicPeriod"/>
              <a:tabLst>
                <a:tab algn="ctr" pos="5313240"/>
                <a:tab algn="l" pos="6454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 &amp; A - optional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3:00 – 3:30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Crosby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83A0BA-777F-4D7B-91D3-CC4EEB4C2EEC}" type="slidenum">
              <a:t>1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E228C8E-4B3E-489D-B882-E765D288B72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dbailey2</cp:lastModifiedBy>
  <dcterms:modified xsi:type="dcterms:W3CDTF">2001-08-31T12:28:02Z</dcterms:modified>
  <cp:revision>109</cp:revision>
  <dc:subject/>
  <dc:title>PowerPoint Presentation</dc:title>
</cp:coreProperties>
</file>