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media/image1.wmf" ContentType="image/x-wmf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8DC6A9-2985-4E20-8A24-5B426EF181F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68A424D-5113-4111-9491-E00FCF68990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E3E057-435F-40D1-A74D-54F291CD31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.wmf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Business Plan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2001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Market Status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Senate Bill 7, i.e. “consumer choice”, takes effect on a pilot basis in June 2001.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investor owned utilities must un-bundle generation (“genco”), transmission and distribution (T&amp;D) and retail functions by January 1, 2002.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T&amp;D providers (TDSP’s) will continue to be regulated, however meter reading functions will be open to competition after 2004.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Municipal utilities and co-ops are not required to (at their option):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 into retail competition – they retain their existing service territories;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unbundle their t&amp;d and genco ops – even if they opt in.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Load Characteristics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09480" y="1599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demand may be segmented as follows: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2209680" y="2362320"/>
          <a:ext cx="4657680" cy="165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9680" y="2362320"/>
                    <a:ext cx="4657680" cy="16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609480" y="3809880"/>
            <a:ext cx="7772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Generator market share is illustrated below: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" name=""/>
          <p:cNvGraphicFramePr/>
          <p:nvPr/>
        </p:nvGraphicFramePr>
        <p:xfrm>
          <a:off x="2209680" y="4419720"/>
          <a:ext cx="4934160" cy="18288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209680" y="4419720"/>
                    <a:ext cx="493416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Effect of  Deregulation on ERCOT Suppliers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Muni’s and coop’s are taking a “wait and see” attitude.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majority have long-term supply agreements in place;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majority have NOT opted in;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Therefore they have little incentive to transact given the protected status of their customer base and their ability to pass through costs.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IOU’s are focused on preserving their competitive position in the market by leveraging their hard assets: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IOU’s have been successful in lobbying the PUC to create commercially significant constraint zones that maximize the value of their generating assets; 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Transmission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Market 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Larger industrials (peak load &gt; 25Mw) present ideal customer base in short run.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Ideally, load and generation should be acquired in diverse geographic locations so that transmission opportunities may be exploited in the mid-term (2 years max).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Long term, muni’s and co-op’s will become increasingly important as they opt-in and their customers bases become accessible.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Short Term Market Strategy &amp; Tactics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480" y="3203640"/>
            <a:ext cx="480060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Information/Market Intelligence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295280" y="2590920"/>
            <a:ext cx="3380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Market: Industrials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9480" y="3809880"/>
            <a:ext cx="1216080" cy="236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33720" y="3809880"/>
            <a:ext cx="1523880" cy="236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Middle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Coverage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38480" y="3809880"/>
            <a:ext cx="1371600" cy="2362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Seminars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638680" y="4724280"/>
            <a:ext cx="976320" cy="486000"/>
          </a:xfrm>
          <a:prstGeom prst="rightArrow">
            <a:avLst>
              <a:gd name="adj1" fmla="val 50000"/>
              <a:gd name="adj2" fmla="val 50222"/>
            </a:avLst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0" y="3733920"/>
            <a:ext cx="1587600" cy="24382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 anchorCtr="1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2001-04-18T19:51:19Z</dcterms:created>
  <dc:creator>dtinglea</dc:creator>
  <dc:description/>
  <dc:language>en-US</dc:language>
  <cp:lastModifiedBy>dtinglea</cp:lastModifiedBy>
  <dcterms:modified xsi:type="dcterms:W3CDTF">2001-04-24T13:41:08Z</dcterms:modified>
  <cp:revision>4</cp:revision>
  <dc:subject/>
  <dc:title>ERCOT Business Plan</dc:title>
</cp:coreProperties>
</file>