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DE9B5D6-3C0A-4DBC-B6C5-A48845BF563B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0F590C9-E359-40AE-953F-78FD7AB36B5E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304920" y="152280"/>
            <a:ext cx="8686800" cy="6553440"/>
          </a:xfrm>
          <a:prstGeom prst="rect">
            <a:avLst/>
          </a:prstGeom>
          <a:noFill/>
          <a:ln w="763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3276720" y="1371600"/>
            <a:ext cx="54100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0" y="457200"/>
            <a:ext cx="9144000" cy="457200"/>
          </a:xfrm>
          <a:prstGeom prst="rect">
            <a:avLst/>
          </a:prstGeom>
          <a:gradFill rotWithShape="0">
            <a:gsLst>
              <a:gs pos="0">
                <a:srgbClr val="808080"/>
              </a:gs>
              <a:gs pos="100000">
                <a:srgbClr val="ffffff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Reward Bucks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609480" y="1219320"/>
            <a:ext cx="8153640" cy="5514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Employee Name: ________________________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Supervisor: ________________________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Department: ________________________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Accomplishment: ___________________________________________________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__________________________________________________________________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__________________________________________________________________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__________________________________________________________________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__________________________________________________________________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Denomination requested ($50, $75, $100) – circle only one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Submitted by: _________________________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Date: _________________________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completed nomination form should be sent to the employee’s manager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.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5715000" y="1295280"/>
            <a:ext cx="266688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Reward Bucks is an incentive program that allows and encourages managers to provide immediate recognition to employees for delivering an exceptional level of quality service.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2001-10-10T19:28:27Z</dcterms:created>
  <dc:creator>hchoate</dc:creator>
  <dc:description/>
  <dc:language>en-US</dc:language>
  <cp:lastModifiedBy>hchoate</cp:lastModifiedBy>
  <dcterms:modified xsi:type="dcterms:W3CDTF">2001-10-11T13:06:41Z</dcterms:modified>
  <cp:revision>2</cp:revision>
  <dc:subject/>
  <dc:title>PowerPoint Presentation</dc:title>
</cp:coreProperties>
</file>