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A8BA14-70E4-4264-8189-2E269881FB4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A3F044-0C99-413D-B85F-6CFE9FACAFF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600200" y="1908000"/>
          <a:ext cx="6008760" cy="2921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908000"/>
                    <a:ext cx="6008760" cy="292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622440" y="380880"/>
          <a:ext cx="7743600" cy="609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380880"/>
                    <a:ext cx="7743600" cy="609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304920" y="831960"/>
          <a:ext cx="8381880" cy="511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831960"/>
                    <a:ext cx="8381880" cy="511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2000-04-14T11:34:26Z</dcterms:created>
  <dc:creator>ECT</dc:creator>
  <dc:description/>
  <dc:language>en-US</dc:language>
  <cp:lastModifiedBy>fdoan</cp:lastModifiedBy>
  <cp:lastPrinted>2000-05-23T11:08:48Z</cp:lastPrinted>
  <dcterms:modified xsi:type="dcterms:W3CDTF">2000-06-08T18:49:00Z</dcterms:modified>
  <cp:revision>13</cp:revision>
  <dc:subject/>
  <dc:title>No Slide Title</dc:title>
</cp:coreProperties>
</file>