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embeddings/oleObject1.xlsx" ContentType="application/vnd.openxmlformats-officedocument.spreadsheetml.sheet"/>
  <Override PartName="/ppt/embeddings/oleObject2.xlsx" ContentType="application/vnd.openxmlformats-officedocument.spreadsheetml.shee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934200" cy="92344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1C5B5D7-EA18-4AE8-B5B1-356E31F9CC7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84E594F-39AB-4C89-867C-5AE74C4D083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E768388-884A-40EA-B778-B4A5ED6D320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3.wmf"/><Relationship Id="rId5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Technical Conference Concerning </a:t>
            </a:r>
            <a:br>
              <a:rPr sz="36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West-wide Price Mitigation for the Winter Season</a:t>
            </a:r>
            <a:br>
              <a:rPr sz="36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October 29, 2001</a:t>
            </a:r>
            <a:br>
              <a:rPr sz="3600"/>
            </a:b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Comments of Enron Electric Power Marketing (EPMI)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" name=""/>
          <p:cNvGrpSpPr/>
          <p:nvPr/>
        </p:nvGrpSpPr>
        <p:grpSpPr>
          <a:xfrm>
            <a:off x="4038480" y="5257800"/>
            <a:ext cx="1195560" cy="1187280"/>
            <a:chOff x="4038480" y="5257800"/>
            <a:chExt cx="1195560" cy="1187280"/>
          </a:xfrm>
        </p:grpSpPr>
        <p:pic>
          <p:nvPicPr>
            <p:cNvPr id="10" name="WC-Elogo-N" descr=""/>
            <p:cNvPicPr/>
            <p:nvPr/>
          </p:nvPicPr>
          <p:blipFill>
            <a:blip r:embed="rId1"/>
            <a:stretch/>
          </p:blipFill>
          <p:spPr>
            <a:xfrm>
              <a:off x="4038480" y="5257800"/>
              <a:ext cx="1172160" cy="11872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1" name=""/>
            <p:cNvSpPr/>
            <p:nvPr/>
          </p:nvSpPr>
          <p:spPr>
            <a:xfrm>
              <a:off x="5101920" y="5988960"/>
              <a:ext cx="13212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66cc"/>
                  </a:solidFill>
                  <a:effectLst/>
                  <a:uFillTx/>
                  <a:latin typeface="Arial"/>
                </a:rPr>
                <a:t>®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"/>
          <p:cNvSpPr/>
          <p:nvPr/>
        </p:nvSpPr>
        <p:spPr>
          <a:xfrm>
            <a:off x="4479840" y="3139920"/>
            <a:ext cx="184320" cy="57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457200" y="609480"/>
            <a:ext cx="36576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California’s Proportion of 1999 WSCC Demand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4876920" y="609480"/>
            <a:ext cx="36576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Hydro’s Proportion of 1999 WSCC Capacity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5" name=""/>
          <p:cNvGraphicFramePr/>
          <p:nvPr/>
        </p:nvGraphicFramePr>
        <p:xfrm>
          <a:off x="4419720" y="1752480"/>
          <a:ext cx="4724280" cy="41911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419720" y="1752480"/>
                    <a:ext cx="4724280" cy="4191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7" name=""/>
          <p:cNvSpPr/>
          <p:nvPr/>
        </p:nvSpPr>
        <p:spPr>
          <a:xfrm>
            <a:off x="4343400" y="2133720"/>
            <a:ext cx="167652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Everything Else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7924680" y="5029200"/>
            <a:ext cx="9907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Hydro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9" name=""/>
          <p:cNvGraphicFramePr/>
          <p:nvPr/>
        </p:nvGraphicFramePr>
        <p:xfrm>
          <a:off x="0" y="1981080"/>
          <a:ext cx="4572000" cy="391320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2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0" y="1981080"/>
                    <a:ext cx="4572000" cy="3913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1" name=""/>
          <p:cNvSpPr/>
          <p:nvPr/>
        </p:nvSpPr>
        <p:spPr>
          <a:xfrm>
            <a:off x="3352680" y="5181480"/>
            <a:ext cx="14479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0" y="1981080"/>
            <a:ext cx="167652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Everything Else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" descr=""/>
          <p:cNvPicPr/>
          <p:nvPr/>
        </p:nvPicPr>
        <p:blipFill>
          <a:blip r:embed="rId1"/>
          <a:stretch/>
        </p:blipFill>
        <p:spPr>
          <a:xfrm>
            <a:off x="235080" y="463680"/>
            <a:ext cx="8673840" cy="5930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"/>
          <p:cNvGraphicFramePr/>
          <p:nvPr/>
        </p:nvGraphicFramePr>
        <p:xfrm>
          <a:off x="0" y="946080"/>
          <a:ext cx="9144000" cy="49640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946080"/>
                    <a:ext cx="9144000" cy="4964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" descr=""/>
          <p:cNvPicPr/>
          <p:nvPr/>
        </p:nvPicPr>
        <p:blipFill>
          <a:blip r:embed="rId1"/>
          <a:stretch/>
        </p:blipFill>
        <p:spPr>
          <a:xfrm>
            <a:off x="0" y="657360"/>
            <a:ext cx="9144000" cy="55432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2001-10-26T18:21:45Z</dcterms:created>
  <dc:creator>acomnes</dc:creator>
  <dc:description/>
  <dc:language>en-US</dc:language>
  <cp:lastModifiedBy>acomnes</cp:lastModifiedBy>
  <dcterms:modified xsi:type="dcterms:W3CDTF">2001-10-26T21:12:27Z</dcterms:modified>
  <cp:revision>7</cp:revision>
  <dc:subject/>
  <dc:title>PowerPoint Presentation</dc:title>
</cp:coreProperties>
</file>