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BAFDDA-7A9C-40C1-A442-02EDDFF5A88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1B2B9D-D425-4D42-9B41-685BCB2BDC4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7FF2F6A-3E76-4F19-B39C-63A3B095D50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Technical Conference Concerning 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West-wide Price Mitigation for the Winter Season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29, 2001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Comments of Enron Electric Power Marketing (EPMI)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4038480" y="5257800"/>
            <a:ext cx="1195560" cy="1187280"/>
            <a:chOff x="4038480" y="5257800"/>
            <a:chExt cx="1195560" cy="1187280"/>
          </a:xfrm>
        </p:grpSpPr>
        <p:pic>
          <p:nvPicPr>
            <p:cNvPr id="10" name="WC-Elogo-N" descr=""/>
            <p:cNvPicPr/>
            <p:nvPr/>
          </p:nvPicPr>
          <p:blipFill>
            <a:blip r:embed="rId1"/>
            <a:stretch/>
          </p:blipFill>
          <p:spPr>
            <a:xfrm>
              <a:off x="4038480" y="5257800"/>
              <a:ext cx="1172160" cy="11872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" name=""/>
            <p:cNvSpPr/>
            <p:nvPr/>
          </p:nvSpPr>
          <p:spPr>
            <a:xfrm>
              <a:off x="5101920" y="5988960"/>
              <a:ext cx="1321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66cc"/>
                  </a:solidFill>
                  <a:effectLst/>
                  <a:uFillTx/>
                  <a:latin typeface="Arial"/>
                </a:rPr>
                <a:t>®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4479840" y="3139920"/>
            <a:ext cx="18432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57200" y="609480"/>
            <a:ext cx="36576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California’s Proportion of 1999 WSCC 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876920" y="609480"/>
            <a:ext cx="36576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Hydro’s Proportion of 1999 WSCC 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4419720" y="1752480"/>
          <a:ext cx="4724280" cy="4191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19720" y="1752480"/>
                    <a:ext cx="4724280" cy="4191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"/>
          <p:cNvSpPr/>
          <p:nvPr/>
        </p:nvSpPr>
        <p:spPr>
          <a:xfrm>
            <a:off x="4343400" y="2133720"/>
            <a:ext cx="16765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Everything Else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924680" y="5029200"/>
            <a:ext cx="990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Hydro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0" y="1981080"/>
          <a:ext cx="4572000" cy="39132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0" y="1981080"/>
                    <a:ext cx="4572000" cy="391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" name=""/>
          <p:cNvSpPr/>
          <p:nvPr/>
        </p:nvSpPr>
        <p:spPr>
          <a:xfrm>
            <a:off x="3352680" y="5181480"/>
            <a:ext cx="1447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0" y="1981080"/>
            <a:ext cx="16765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Everything Else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235080" y="463680"/>
            <a:ext cx="8673840" cy="5930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"/>
          <p:cNvGraphicFramePr/>
          <p:nvPr/>
        </p:nvGraphicFramePr>
        <p:xfrm>
          <a:off x="0" y="946080"/>
          <a:ext cx="9144000" cy="4964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946080"/>
                    <a:ext cx="9144000" cy="496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0" y="609480"/>
            <a:ext cx="9067680" cy="5497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2001-10-26T18:21:45Z</dcterms:created>
  <dc:creator>acomnes</dc:creator>
  <dc:description/>
  <dc:language>en-US</dc:language>
  <cp:lastModifiedBy>acomnes</cp:lastModifiedBy>
  <dcterms:modified xsi:type="dcterms:W3CDTF">2001-11-01T17:01:31Z</dcterms:modified>
  <cp:revision>9</cp:revision>
  <dc:subject/>
  <dc:title>PowerPoint Presentation</dc:title>
</cp:coreProperties>
</file>