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_rels/presentation.xml.rels" ContentType="application/vnd.openxmlformats-package.relationships+xml"/>
  <Override PartName="/ppt/media/image1.png" ContentType="image/png"/>
  <Override PartName="/ppt/media/image2.wmf" ContentType="image/x-wmf"/>
  <Override PartName="/ppt/media/image3.png" ContentType="image/png"/>
  <Override PartName="/ppt/media/image4.png" ContentType="image/png"/>
  <Override PartName="/ppt/embeddings/oleObject1.bin" ContentType="application/vnd.openxmlformats-officedocument.oleObject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9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3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/>
  <p:notesSz cx="7037388" cy="918686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2.wmf"/><Relationship Id="rId4" Type="http://schemas.openxmlformats.org/officeDocument/2006/relationships/image" Target="../media/image1.png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572680" y="6459480"/>
            <a:ext cx="428400" cy="3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4362B4D-BA63-4357-996D-BBF469CD808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2001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spcAft>
                <a:spcPts val="2001"/>
              </a:spcAft>
              <a:buClr>
                <a:srgbClr val="000000"/>
              </a:buClr>
              <a:buSzPct val="80000"/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3" name="E_RGB_R" descr=""/>
          <p:cNvPicPr/>
          <p:nvPr/>
        </p:nvPicPr>
        <p:blipFill>
          <a:blip r:embed="rId2"/>
          <a:stretch/>
        </p:blipFill>
        <p:spPr>
          <a:xfrm>
            <a:off x="8147160" y="0"/>
            <a:ext cx="99684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8572680" y="6459480"/>
            <a:ext cx="428400" cy="3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D2F9C0A2-DF03-4D53-8399-A8A42B400123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2001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spcAft>
                <a:spcPts val="2001"/>
              </a:spcAft>
              <a:buClr>
                <a:srgbClr val="000000"/>
              </a:buClr>
              <a:buSzPct val="80000"/>
              <a:buFont typeface="Arial Narrow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6002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2057400" indent="-228600">
              <a:spcAft>
                <a:spcPts val="2001"/>
              </a:spcAft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  <p:pic>
        <p:nvPicPr>
          <p:cNvPr id="6" name="E_RGB_R" descr=""/>
          <p:cNvPicPr/>
          <p:nvPr/>
        </p:nvPicPr>
        <p:blipFill>
          <a:blip r:embed="rId2"/>
          <a:stretch/>
        </p:blipFill>
        <p:spPr>
          <a:xfrm>
            <a:off x="8147160" y="0"/>
            <a:ext cx="996840" cy="984240"/>
          </a:xfrm>
          <a:prstGeom prst="rect">
            <a:avLst/>
          </a:prstGeom>
          <a:noFill/>
          <a:ln w="0">
            <a:noFill/>
          </a:ln>
        </p:spPr>
      </p:pic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"/>
          <p:cNvSpPr/>
          <p:nvPr/>
        </p:nvSpPr>
        <p:spPr>
          <a:xfrm>
            <a:off x="0" y="5740560"/>
            <a:ext cx="9144000" cy="1117440"/>
          </a:xfrm>
          <a:prstGeom prst="rect">
            <a:avLst/>
          </a:prstGeom>
          <a:gradFill rotWithShape="0">
            <a:gsLst>
              <a:gs pos="0">
                <a:srgbClr val="e0effe"/>
              </a:gs>
              <a:gs pos="100000">
                <a:srgbClr val="3399ff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687240" y="5192640"/>
            <a:ext cx="775656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36480" y="6364440"/>
            <a:ext cx="7767720" cy="484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0" name=""/>
          <p:cNvGrpSpPr/>
          <p:nvPr/>
        </p:nvGrpSpPr>
        <p:grpSpPr>
          <a:xfrm>
            <a:off x="5856120" y="6194520"/>
            <a:ext cx="1560240" cy="426960"/>
            <a:chOff x="5856120" y="6194520"/>
            <a:chExt cx="1560240" cy="426960"/>
          </a:xfrm>
        </p:grpSpPr>
        <p:sp>
          <p:nvSpPr>
            <p:cNvPr id="11" name=""/>
            <p:cNvSpPr/>
            <p:nvPr/>
          </p:nvSpPr>
          <p:spPr>
            <a:xfrm>
              <a:off x="5856120" y="6229440"/>
              <a:ext cx="594000" cy="320400"/>
            </a:xfrm>
            <a:custGeom>
              <a:avLst/>
              <a:gdLst/>
              <a:ahLst/>
              <a:rect l="l" t="t" r="r" b="b"/>
              <a:pathLst>
                <a:path w="924" h="501">
                  <a:moveTo>
                    <a:pt x="18" y="435"/>
                  </a:moveTo>
                  <a:lnTo>
                    <a:pt x="175" y="454"/>
                  </a:lnTo>
                  <a:lnTo>
                    <a:pt x="246" y="444"/>
                  </a:lnTo>
                  <a:lnTo>
                    <a:pt x="323" y="397"/>
                  </a:lnTo>
                  <a:lnTo>
                    <a:pt x="374" y="305"/>
                  </a:lnTo>
                  <a:lnTo>
                    <a:pt x="392" y="200"/>
                  </a:lnTo>
                  <a:lnTo>
                    <a:pt x="410" y="147"/>
                  </a:lnTo>
                  <a:lnTo>
                    <a:pt x="438" y="97"/>
                  </a:lnTo>
                  <a:lnTo>
                    <a:pt x="489" y="55"/>
                  </a:lnTo>
                  <a:lnTo>
                    <a:pt x="525" y="35"/>
                  </a:lnTo>
                  <a:lnTo>
                    <a:pt x="569" y="19"/>
                  </a:lnTo>
                  <a:lnTo>
                    <a:pt x="657" y="0"/>
                  </a:lnTo>
                  <a:lnTo>
                    <a:pt x="747" y="0"/>
                  </a:lnTo>
                  <a:lnTo>
                    <a:pt x="831" y="29"/>
                  </a:lnTo>
                  <a:lnTo>
                    <a:pt x="887" y="76"/>
                  </a:lnTo>
                  <a:lnTo>
                    <a:pt x="917" y="134"/>
                  </a:lnTo>
                  <a:lnTo>
                    <a:pt x="924" y="198"/>
                  </a:lnTo>
                  <a:lnTo>
                    <a:pt x="912" y="260"/>
                  </a:lnTo>
                  <a:lnTo>
                    <a:pt x="879" y="312"/>
                  </a:lnTo>
                  <a:lnTo>
                    <a:pt x="829" y="350"/>
                  </a:lnTo>
                  <a:lnTo>
                    <a:pt x="767" y="365"/>
                  </a:lnTo>
                  <a:lnTo>
                    <a:pt x="724" y="347"/>
                  </a:lnTo>
                  <a:lnTo>
                    <a:pt x="693" y="300"/>
                  </a:lnTo>
                  <a:lnTo>
                    <a:pt x="678" y="243"/>
                  </a:lnTo>
                  <a:lnTo>
                    <a:pt x="687" y="197"/>
                  </a:lnTo>
                  <a:lnTo>
                    <a:pt x="705" y="186"/>
                  </a:lnTo>
                  <a:lnTo>
                    <a:pt x="713" y="220"/>
                  </a:lnTo>
                  <a:lnTo>
                    <a:pt x="725" y="265"/>
                  </a:lnTo>
                  <a:lnTo>
                    <a:pt x="741" y="281"/>
                  </a:lnTo>
                  <a:lnTo>
                    <a:pt x="764" y="287"/>
                  </a:lnTo>
                  <a:lnTo>
                    <a:pt x="801" y="277"/>
                  </a:lnTo>
                  <a:lnTo>
                    <a:pt x="829" y="253"/>
                  </a:lnTo>
                  <a:lnTo>
                    <a:pt x="851" y="177"/>
                  </a:lnTo>
                  <a:lnTo>
                    <a:pt x="843" y="137"/>
                  </a:lnTo>
                  <a:lnTo>
                    <a:pt x="822" y="99"/>
                  </a:lnTo>
                  <a:lnTo>
                    <a:pt x="787" y="69"/>
                  </a:lnTo>
                  <a:lnTo>
                    <a:pt x="737" y="50"/>
                  </a:lnTo>
                  <a:lnTo>
                    <a:pt x="630" y="46"/>
                  </a:lnTo>
                  <a:lnTo>
                    <a:pt x="553" y="74"/>
                  </a:lnTo>
                  <a:lnTo>
                    <a:pt x="501" y="124"/>
                  </a:lnTo>
                  <a:lnTo>
                    <a:pt x="464" y="190"/>
                  </a:lnTo>
                  <a:lnTo>
                    <a:pt x="418" y="335"/>
                  </a:lnTo>
                  <a:lnTo>
                    <a:pt x="395" y="398"/>
                  </a:lnTo>
                  <a:lnTo>
                    <a:pt x="364" y="444"/>
                  </a:lnTo>
                  <a:lnTo>
                    <a:pt x="330" y="466"/>
                  </a:lnTo>
                  <a:lnTo>
                    <a:pt x="287" y="483"/>
                  </a:lnTo>
                  <a:lnTo>
                    <a:pt x="189" y="501"/>
                  </a:lnTo>
                  <a:lnTo>
                    <a:pt x="90" y="493"/>
                  </a:lnTo>
                  <a:lnTo>
                    <a:pt x="10" y="462"/>
                  </a:lnTo>
                  <a:lnTo>
                    <a:pt x="0" y="444"/>
                  </a:lnTo>
                  <a:lnTo>
                    <a:pt x="18" y="435"/>
                  </a:lnTo>
                  <a:lnTo>
                    <a:pt x="18" y="4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2" name=""/>
            <p:cNvSpPr/>
            <p:nvPr/>
          </p:nvSpPr>
          <p:spPr>
            <a:xfrm>
              <a:off x="6223320" y="6194520"/>
              <a:ext cx="684720" cy="371520"/>
            </a:xfrm>
            <a:custGeom>
              <a:avLst/>
              <a:gdLst/>
              <a:ahLst/>
              <a:rect l="l" t="t" r="r" b="b"/>
              <a:pathLst>
                <a:path w="1064" h="577">
                  <a:moveTo>
                    <a:pt x="726" y="399"/>
                  </a:moveTo>
                  <a:lnTo>
                    <a:pt x="716" y="340"/>
                  </a:lnTo>
                  <a:lnTo>
                    <a:pt x="729" y="280"/>
                  </a:lnTo>
                  <a:lnTo>
                    <a:pt x="743" y="253"/>
                  </a:lnTo>
                  <a:lnTo>
                    <a:pt x="764" y="233"/>
                  </a:lnTo>
                  <a:lnTo>
                    <a:pt x="822" y="219"/>
                  </a:lnTo>
                  <a:lnTo>
                    <a:pt x="877" y="258"/>
                  </a:lnTo>
                  <a:lnTo>
                    <a:pt x="868" y="269"/>
                  </a:lnTo>
                  <a:lnTo>
                    <a:pt x="848" y="275"/>
                  </a:lnTo>
                  <a:lnTo>
                    <a:pt x="808" y="269"/>
                  </a:lnTo>
                  <a:lnTo>
                    <a:pt x="780" y="306"/>
                  </a:lnTo>
                  <a:lnTo>
                    <a:pt x="780" y="353"/>
                  </a:lnTo>
                  <a:lnTo>
                    <a:pt x="815" y="370"/>
                  </a:lnTo>
                  <a:lnTo>
                    <a:pt x="849" y="377"/>
                  </a:lnTo>
                  <a:lnTo>
                    <a:pt x="912" y="364"/>
                  </a:lnTo>
                  <a:lnTo>
                    <a:pt x="963" y="323"/>
                  </a:lnTo>
                  <a:lnTo>
                    <a:pt x="996" y="266"/>
                  </a:lnTo>
                  <a:lnTo>
                    <a:pt x="1005" y="202"/>
                  </a:lnTo>
                  <a:lnTo>
                    <a:pt x="982" y="142"/>
                  </a:lnTo>
                  <a:lnTo>
                    <a:pt x="958" y="117"/>
                  </a:lnTo>
                  <a:lnTo>
                    <a:pt x="923" y="97"/>
                  </a:lnTo>
                  <a:lnTo>
                    <a:pt x="879" y="82"/>
                  </a:lnTo>
                  <a:lnTo>
                    <a:pt x="822" y="75"/>
                  </a:lnTo>
                  <a:lnTo>
                    <a:pt x="757" y="87"/>
                  </a:lnTo>
                  <a:lnTo>
                    <a:pt x="694" y="108"/>
                  </a:lnTo>
                  <a:lnTo>
                    <a:pt x="613" y="202"/>
                  </a:lnTo>
                  <a:lnTo>
                    <a:pt x="569" y="317"/>
                  </a:lnTo>
                  <a:lnTo>
                    <a:pt x="551" y="374"/>
                  </a:lnTo>
                  <a:lnTo>
                    <a:pt x="527" y="430"/>
                  </a:lnTo>
                  <a:lnTo>
                    <a:pt x="495" y="480"/>
                  </a:lnTo>
                  <a:lnTo>
                    <a:pt x="450" y="521"/>
                  </a:lnTo>
                  <a:lnTo>
                    <a:pt x="417" y="541"/>
                  </a:lnTo>
                  <a:lnTo>
                    <a:pt x="382" y="557"/>
                  </a:lnTo>
                  <a:lnTo>
                    <a:pt x="308" y="577"/>
                  </a:lnTo>
                  <a:lnTo>
                    <a:pt x="160" y="565"/>
                  </a:lnTo>
                  <a:lnTo>
                    <a:pt x="97" y="534"/>
                  </a:lnTo>
                  <a:lnTo>
                    <a:pt x="46" y="487"/>
                  </a:lnTo>
                  <a:lnTo>
                    <a:pt x="12" y="421"/>
                  </a:lnTo>
                  <a:lnTo>
                    <a:pt x="0" y="339"/>
                  </a:lnTo>
                  <a:lnTo>
                    <a:pt x="20" y="263"/>
                  </a:lnTo>
                  <a:lnTo>
                    <a:pt x="42" y="225"/>
                  </a:lnTo>
                  <a:lnTo>
                    <a:pt x="70" y="191"/>
                  </a:lnTo>
                  <a:lnTo>
                    <a:pt x="101" y="166"/>
                  </a:lnTo>
                  <a:lnTo>
                    <a:pt x="135" y="155"/>
                  </a:lnTo>
                  <a:lnTo>
                    <a:pt x="168" y="162"/>
                  </a:lnTo>
                  <a:lnTo>
                    <a:pt x="199" y="191"/>
                  </a:lnTo>
                  <a:lnTo>
                    <a:pt x="208" y="225"/>
                  </a:lnTo>
                  <a:lnTo>
                    <a:pt x="198" y="258"/>
                  </a:lnTo>
                  <a:lnTo>
                    <a:pt x="182" y="272"/>
                  </a:lnTo>
                  <a:lnTo>
                    <a:pt x="174" y="253"/>
                  </a:lnTo>
                  <a:lnTo>
                    <a:pt x="168" y="215"/>
                  </a:lnTo>
                  <a:lnTo>
                    <a:pt x="152" y="191"/>
                  </a:lnTo>
                  <a:lnTo>
                    <a:pt x="125" y="186"/>
                  </a:lnTo>
                  <a:lnTo>
                    <a:pt x="87" y="211"/>
                  </a:lnTo>
                  <a:lnTo>
                    <a:pt x="53" y="282"/>
                  </a:lnTo>
                  <a:lnTo>
                    <a:pt x="66" y="367"/>
                  </a:lnTo>
                  <a:lnTo>
                    <a:pt x="87" y="407"/>
                  </a:lnTo>
                  <a:lnTo>
                    <a:pt x="114" y="444"/>
                  </a:lnTo>
                  <a:lnTo>
                    <a:pt x="145" y="474"/>
                  </a:lnTo>
                  <a:lnTo>
                    <a:pt x="180" y="494"/>
                  </a:lnTo>
                  <a:lnTo>
                    <a:pt x="232" y="508"/>
                  </a:lnTo>
                  <a:lnTo>
                    <a:pt x="281" y="508"/>
                  </a:lnTo>
                  <a:lnTo>
                    <a:pt x="374" y="467"/>
                  </a:lnTo>
                  <a:lnTo>
                    <a:pt x="437" y="404"/>
                  </a:lnTo>
                  <a:lnTo>
                    <a:pt x="464" y="366"/>
                  </a:lnTo>
                  <a:lnTo>
                    <a:pt x="490" y="323"/>
                  </a:lnTo>
                  <a:lnTo>
                    <a:pt x="538" y="233"/>
                  </a:lnTo>
                  <a:lnTo>
                    <a:pt x="561" y="188"/>
                  </a:lnTo>
                  <a:lnTo>
                    <a:pt x="586" y="145"/>
                  </a:lnTo>
                  <a:lnTo>
                    <a:pt x="613" y="105"/>
                  </a:lnTo>
                  <a:lnTo>
                    <a:pt x="642" y="69"/>
                  </a:lnTo>
                  <a:lnTo>
                    <a:pt x="676" y="40"/>
                  </a:lnTo>
                  <a:lnTo>
                    <a:pt x="713" y="18"/>
                  </a:lnTo>
                  <a:lnTo>
                    <a:pt x="754" y="4"/>
                  </a:lnTo>
                  <a:lnTo>
                    <a:pt x="803" y="0"/>
                  </a:lnTo>
                  <a:lnTo>
                    <a:pt x="918" y="27"/>
                  </a:lnTo>
                  <a:lnTo>
                    <a:pt x="1012" y="88"/>
                  </a:lnTo>
                  <a:lnTo>
                    <a:pt x="1059" y="165"/>
                  </a:lnTo>
                  <a:lnTo>
                    <a:pt x="1064" y="246"/>
                  </a:lnTo>
                  <a:lnTo>
                    <a:pt x="1054" y="288"/>
                  </a:lnTo>
                  <a:lnTo>
                    <a:pt x="1036" y="325"/>
                  </a:lnTo>
                  <a:lnTo>
                    <a:pt x="1012" y="360"/>
                  </a:lnTo>
                  <a:lnTo>
                    <a:pt x="980" y="390"/>
                  </a:lnTo>
                  <a:lnTo>
                    <a:pt x="946" y="413"/>
                  </a:lnTo>
                  <a:lnTo>
                    <a:pt x="906" y="430"/>
                  </a:lnTo>
                  <a:lnTo>
                    <a:pt x="818" y="436"/>
                  </a:lnTo>
                  <a:lnTo>
                    <a:pt x="726" y="399"/>
                  </a:lnTo>
                  <a:lnTo>
                    <a:pt x="726" y="39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3" name=""/>
            <p:cNvSpPr/>
            <p:nvPr/>
          </p:nvSpPr>
          <p:spPr>
            <a:xfrm>
              <a:off x="7065360" y="6386400"/>
              <a:ext cx="351000" cy="235080"/>
            </a:xfrm>
            <a:custGeom>
              <a:avLst/>
              <a:gdLst/>
              <a:ahLst/>
              <a:rect l="l" t="t" r="r" b="b"/>
              <a:pathLst>
                <a:path w="544" h="363">
                  <a:moveTo>
                    <a:pt x="166" y="41"/>
                  </a:moveTo>
                  <a:lnTo>
                    <a:pt x="136" y="30"/>
                  </a:lnTo>
                  <a:lnTo>
                    <a:pt x="102" y="44"/>
                  </a:lnTo>
                  <a:lnTo>
                    <a:pt x="71" y="101"/>
                  </a:lnTo>
                  <a:lnTo>
                    <a:pt x="83" y="179"/>
                  </a:lnTo>
                  <a:lnTo>
                    <a:pt x="105" y="218"/>
                  </a:lnTo>
                  <a:lnTo>
                    <a:pt x="136" y="251"/>
                  </a:lnTo>
                  <a:lnTo>
                    <a:pt x="176" y="278"/>
                  </a:lnTo>
                  <a:lnTo>
                    <a:pt x="223" y="292"/>
                  </a:lnTo>
                  <a:lnTo>
                    <a:pt x="288" y="281"/>
                  </a:lnTo>
                  <a:lnTo>
                    <a:pt x="372" y="248"/>
                  </a:lnTo>
                  <a:lnTo>
                    <a:pt x="425" y="202"/>
                  </a:lnTo>
                  <a:lnTo>
                    <a:pt x="469" y="147"/>
                  </a:lnTo>
                  <a:lnTo>
                    <a:pt x="492" y="114"/>
                  </a:lnTo>
                  <a:lnTo>
                    <a:pt x="519" y="80"/>
                  </a:lnTo>
                  <a:lnTo>
                    <a:pt x="539" y="74"/>
                  </a:lnTo>
                  <a:lnTo>
                    <a:pt x="544" y="94"/>
                  </a:lnTo>
                  <a:lnTo>
                    <a:pt x="519" y="150"/>
                  </a:lnTo>
                  <a:lnTo>
                    <a:pt x="485" y="204"/>
                  </a:lnTo>
                  <a:lnTo>
                    <a:pt x="443" y="255"/>
                  </a:lnTo>
                  <a:lnTo>
                    <a:pt x="394" y="301"/>
                  </a:lnTo>
                  <a:lnTo>
                    <a:pt x="368" y="321"/>
                  </a:lnTo>
                  <a:lnTo>
                    <a:pt x="339" y="336"/>
                  </a:lnTo>
                  <a:lnTo>
                    <a:pt x="281" y="362"/>
                  </a:lnTo>
                  <a:lnTo>
                    <a:pt x="159" y="363"/>
                  </a:lnTo>
                  <a:lnTo>
                    <a:pt x="64" y="303"/>
                  </a:lnTo>
                  <a:lnTo>
                    <a:pt x="2" y="209"/>
                  </a:lnTo>
                  <a:lnTo>
                    <a:pt x="0" y="154"/>
                  </a:lnTo>
                  <a:lnTo>
                    <a:pt x="14" y="101"/>
                  </a:lnTo>
                  <a:lnTo>
                    <a:pt x="42" y="54"/>
                  </a:lnTo>
                  <a:lnTo>
                    <a:pt x="82" y="16"/>
                  </a:lnTo>
                  <a:lnTo>
                    <a:pt x="143" y="0"/>
                  </a:lnTo>
                  <a:lnTo>
                    <a:pt x="193" y="30"/>
                  </a:lnTo>
                  <a:lnTo>
                    <a:pt x="187" y="57"/>
                  </a:lnTo>
                  <a:lnTo>
                    <a:pt x="166" y="41"/>
                  </a:lnTo>
                  <a:lnTo>
                    <a:pt x="166" y="4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" name=""/>
            <p:cNvSpPr/>
            <p:nvPr/>
          </p:nvSpPr>
          <p:spPr>
            <a:xfrm>
              <a:off x="6618960" y="6284880"/>
              <a:ext cx="672120" cy="330120"/>
            </a:xfrm>
            <a:custGeom>
              <a:avLst/>
              <a:gdLst/>
              <a:ahLst/>
              <a:rect l="l" t="t" r="r" b="b"/>
              <a:pathLst>
                <a:path w="1044" h="511">
                  <a:moveTo>
                    <a:pt x="266" y="84"/>
                  </a:moveTo>
                  <a:lnTo>
                    <a:pt x="225" y="57"/>
                  </a:lnTo>
                  <a:lnTo>
                    <a:pt x="189" y="44"/>
                  </a:lnTo>
                  <a:lnTo>
                    <a:pt x="128" y="51"/>
                  </a:lnTo>
                  <a:lnTo>
                    <a:pt x="84" y="91"/>
                  </a:lnTo>
                  <a:lnTo>
                    <a:pt x="55" y="155"/>
                  </a:lnTo>
                  <a:lnTo>
                    <a:pt x="52" y="309"/>
                  </a:lnTo>
                  <a:lnTo>
                    <a:pt x="79" y="377"/>
                  </a:lnTo>
                  <a:lnTo>
                    <a:pt x="101" y="404"/>
                  </a:lnTo>
                  <a:lnTo>
                    <a:pt x="126" y="424"/>
                  </a:lnTo>
                  <a:lnTo>
                    <a:pt x="182" y="439"/>
                  </a:lnTo>
                  <a:lnTo>
                    <a:pt x="239" y="436"/>
                  </a:lnTo>
                  <a:lnTo>
                    <a:pt x="368" y="390"/>
                  </a:lnTo>
                  <a:lnTo>
                    <a:pt x="458" y="302"/>
                  </a:lnTo>
                  <a:lnTo>
                    <a:pt x="495" y="248"/>
                  </a:lnTo>
                  <a:lnTo>
                    <a:pt x="530" y="192"/>
                  </a:lnTo>
                  <a:lnTo>
                    <a:pt x="566" y="137"/>
                  </a:lnTo>
                  <a:lnTo>
                    <a:pt x="607" y="84"/>
                  </a:lnTo>
                  <a:lnTo>
                    <a:pt x="663" y="42"/>
                  </a:lnTo>
                  <a:lnTo>
                    <a:pt x="735" y="14"/>
                  </a:lnTo>
                  <a:lnTo>
                    <a:pt x="813" y="0"/>
                  </a:lnTo>
                  <a:lnTo>
                    <a:pt x="885" y="3"/>
                  </a:lnTo>
                  <a:lnTo>
                    <a:pt x="940" y="24"/>
                  </a:lnTo>
                  <a:lnTo>
                    <a:pt x="991" y="64"/>
                  </a:lnTo>
                  <a:lnTo>
                    <a:pt x="1030" y="114"/>
                  </a:lnTo>
                  <a:lnTo>
                    <a:pt x="1044" y="169"/>
                  </a:lnTo>
                  <a:lnTo>
                    <a:pt x="1030" y="238"/>
                  </a:lnTo>
                  <a:lnTo>
                    <a:pt x="1014" y="263"/>
                  </a:lnTo>
                  <a:lnTo>
                    <a:pt x="994" y="282"/>
                  </a:lnTo>
                  <a:lnTo>
                    <a:pt x="940" y="300"/>
                  </a:lnTo>
                  <a:lnTo>
                    <a:pt x="872" y="288"/>
                  </a:lnTo>
                  <a:lnTo>
                    <a:pt x="846" y="258"/>
                  </a:lnTo>
                  <a:lnTo>
                    <a:pt x="858" y="245"/>
                  </a:lnTo>
                  <a:lnTo>
                    <a:pt x="882" y="242"/>
                  </a:lnTo>
                  <a:lnTo>
                    <a:pt x="981" y="229"/>
                  </a:lnTo>
                  <a:lnTo>
                    <a:pt x="1008" y="174"/>
                  </a:lnTo>
                  <a:lnTo>
                    <a:pt x="1000" y="139"/>
                  </a:lnTo>
                  <a:lnTo>
                    <a:pt x="978" y="108"/>
                  </a:lnTo>
                  <a:lnTo>
                    <a:pt x="947" y="82"/>
                  </a:lnTo>
                  <a:lnTo>
                    <a:pt x="907" y="68"/>
                  </a:lnTo>
                  <a:lnTo>
                    <a:pt x="815" y="71"/>
                  </a:lnTo>
                  <a:lnTo>
                    <a:pt x="738" y="111"/>
                  </a:lnTo>
                  <a:lnTo>
                    <a:pt x="671" y="176"/>
                  </a:lnTo>
                  <a:lnTo>
                    <a:pt x="638" y="215"/>
                  </a:lnTo>
                  <a:lnTo>
                    <a:pt x="607" y="256"/>
                  </a:lnTo>
                  <a:lnTo>
                    <a:pt x="573" y="299"/>
                  </a:lnTo>
                  <a:lnTo>
                    <a:pt x="539" y="342"/>
                  </a:lnTo>
                  <a:lnTo>
                    <a:pt x="500" y="382"/>
                  </a:lnTo>
                  <a:lnTo>
                    <a:pt x="461" y="419"/>
                  </a:lnTo>
                  <a:lnTo>
                    <a:pt x="415" y="453"/>
                  </a:lnTo>
                  <a:lnTo>
                    <a:pt x="365" y="479"/>
                  </a:lnTo>
                  <a:lnTo>
                    <a:pt x="308" y="500"/>
                  </a:lnTo>
                  <a:lnTo>
                    <a:pt x="246" y="511"/>
                  </a:lnTo>
                  <a:lnTo>
                    <a:pt x="89" y="487"/>
                  </a:lnTo>
                  <a:lnTo>
                    <a:pt x="42" y="444"/>
                  </a:lnTo>
                  <a:lnTo>
                    <a:pt x="11" y="383"/>
                  </a:lnTo>
                  <a:lnTo>
                    <a:pt x="0" y="235"/>
                  </a:lnTo>
                  <a:lnTo>
                    <a:pt x="15" y="161"/>
                  </a:lnTo>
                  <a:lnTo>
                    <a:pt x="45" y="94"/>
                  </a:lnTo>
                  <a:lnTo>
                    <a:pt x="65" y="65"/>
                  </a:lnTo>
                  <a:lnTo>
                    <a:pt x="88" y="40"/>
                  </a:lnTo>
                  <a:lnTo>
                    <a:pt x="114" y="21"/>
                  </a:lnTo>
                  <a:lnTo>
                    <a:pt x="143" y="7"/>
                  </a:lnTo>
                  <a:lnTo>
                    <a:pt x="222" y="7"/>
                  </a:lnTo>
                  <a:lnTo>
                    <a:pt x="273" y="47"/>
                  </a:lnTo>
                  <a:lnTo>
                    <a:pt x="290" y="85"/>
                  </a:lnTo>
                  <a:lnTo>
                    <a:pt x="266" y="84"/>
                  </a:lnTo>
                  <a:lnTo>
                    <a:pt x="266" y="8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" name=""/>
          <p:cNvGrpSpPr/>
          <p:nvPr/>
        </p:nvGrpSpPr>
        <p:grpSpPr>
          <a:xfrm>
            <a:off x="1279440" y="6108840"/>
            <a:ext cx="1560240" cy="426960"/>
            <a:chOff x="1279440" y="6108840"/>
            <a:chExt cx="1560240" cy="426960"/>
          </a:xfrm>
        </p:grpSpPr>
        <p:sp>
          <p:nvSpPr>
            <p:cNvPr id="16" name=""/>
            <p:cNvSpPr/>
            <p:nvPr/>
          </p:nvSpPr>
          <p:spPr>
            <a:xfrm>
              <a:off x="1279440" y="6141960"/>
              <a:ext cx="595080" cy="322560"/>
            </a:xfrm>
            <a:custGeom>
              <a:avLst/>
              <a:gdLst/>
              <a:ahLst/>
              <a:rect l="l" t="t" r="r" b="b"/>
              <a:pathLst>
                <a:path w="924" h="501">
                  <a:moveTo>
                    <a:pt x="18" y="435"/>
                  </a:moveTo>
                  <a:lnTo>
                    <a:pt x="175" y="454"/>
                  </a:lnTo>
                  <a:lnTo>
                    <a:pt x="246" y="444"/>
                  </a:lnTo>
                  <a:lnTo>
                    <a:pt x="323" y="397"/>
                  </a:lnTo>
                  <a:lnTo>
                    <a:pt x="374" y="305"/>
                  </a:lnTo>
                  <a:lnTo>
                    <a:pt x="392" y="200"/>
                  </a:lnTo>
                  <a:lnTo>
                    <a:pt x="410" y="147"/>
                  </a:lnTo>
                  <a:lnTo>
                    <a:pt x="438" y="97"/>
                  </a:lnTo>
                  <a:lnTo>
                    <a:pt x="489" y="55"/>
                  </a:lnTo>
                  <a:lnTo>
                    <a:pt x="525" y="35"/>
                  </a:lnTo>
                  <a:lnTo>
                    <a:pt x="569" y="19"/>
                  </a:lnTo>
                  <a:lnTo>
                    <a:pt x="657" y="0"/>
                  </a:lnTo>
                  <a:lnTo>
                    <a:pt x="747" y="0"/>
                  </a:lnTo>
                  <a:lnTo>
                    <a:pt x="831" y="29"/>
                  </a:lnTo>
                  <a:lnTo>
                    <a:pt x="887" y="76"/>
                  </a:lnTo>
                  <a:lnTo>
                    <a:pt x="917" y="134"/>
                  </a:lnTo>
                  <a:lnTo>
                    <a:pt x="924" y="198"/>
                  </a:lnTo>
                  <a:lnTo>
                    <a:pt x="912" y="260"/>
                  </a:lnTo>
                  <a:lnTo>
                    <a:pt x="879" y="312"/>
                  </a:lnTo>
                  <a:lnTo>
                    <a:pt x="829" y="350"/>
                  </a:lnTo>
                  <a:lnTo>
                    <a:pt x="767" y="365"/>
                  </a:lnTo>
                  <a:lnTo>
                    <a:pt x="724" y="347"/>
                  </a:lnTo>
                  <a:lnTo>
                    <a:pt x="693" y="300"/>
                  </a:lnTo>
                  <a:lnTo>
                    <a:pt x="678" y="243"/>
                  </a:lnTo>
                  <a:lnTo>
                    <a:pt x="687" y="197"/>
                  </a:lnTo>
                  <a:lnTo>
                    <a:pt x="705" y="186"/>
                  </a:lnTo>
                  <a:lnTo>
                    <a:pt x="713" y="220"/>
                  </a:lnTo>
                  <a:lnTo>
                    <a:pt x="725" y="265"/>
                  </a:lnTo>
                  <a:lnTo>
                    <a:pt x="741" y="281"/>
                  </a:lnTo>
                  <a:lnTo>
                    <a:pt x="764" y="287"/>
                  </a:lnTo>
                  <a:lnTo>
                    <a:pt x="801" y="277"/>
                  </a:lnTo>
                  <a:lnTo>
                    <a:pt x="829" y="253"/>
                  </a:lnTo>
                  <a:lnTo>
                    <a:pt x="851" y="177"/>
                  </a:lnTo>
                  <a:lnTo>
                    <a:pt x="843" y="137"/>
                  </a:lnTo>
                  <a:lnTo>
                    <a:pt x="822" y="99"/>
                  </a:lnTo>
                  <a:lnTo>
                    <a:pt x="787" y="69"/>
                  </a:lnTo>
                  <a:lnTo>
                    <a:pt x="737" y="50"/>
                  </a:lnTo>
                  <a:lnTo>
                    <a:pt x="630" y="46"/>
                  </a:lnTo>
                  <a:lnTo>
                    <a:pt x="553" y="74"/>
                  </a:lnTo>
                  <a:lnTo>
                    <a:pt x="501" y="124"/>
                  </a:lnTo>
                  <a:lnTo>
                    <a:pt x="464" y="190"/>
                  </a:lnTo>
                  <a:lnTo>
                    <a:pt x="418" y="335"/>
                  </a:lnTo>
                  <a:lnTo>
                    <a:pt x="395" y="398"/>
                  </a:lnTo>
                  <a:lnTo>
                    <a:pt x="364" y="444"/>
                  </a:lnTo>
                  <a:lnTo>
                    <a:pt x="330" y="466"/>
                  </a:lnTo>
                  <a:lnTo>
                    <a:pt x="287" y="483"/>
                  </a:lnTo>
                  <a:lnTo>
                    <a:pt x="189" y="501"/>
                  </a:lnTo>
                  <a:lnTo>
                    <a:pt x="90" y="493"/>
                  </a:lnTo>
                  <a:lnTo>
                    <a:pt x="10" y="462"/>
                  </a:lnTo>
                  <a:lnTo>
                    <a:pt x="0" y="444"/>
                  </a:lnTo>
                  <a:lnTo>
                    <a:pt x="18" y="435"/>
                  </a:lnTo>
                  <a:lnTo>
                    <a:pt x="18" y="435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" name=""/>
            <p:cNvSpPr/>
            <p:nvPr/>
          </p:nvSpPr>
          <p:spPr>
            <a:xfrm>
              <a:off x="1646640" y="6108840"/>
              <a:ext cx="685440" cy="371520"/>
            </a:xfrm>
            <a:custGeom>
              <a:avLst/>
              <a:gdLst/>
              <a:ahLst/>
              <a:rect l="l" t="t" r="r" b="b"/>
              <a:pathLst>
                <a:path w="1064" h="577">
                  <a:moveTo>
                    <a:pt x="726" y="399"/>
                  </a:moveTo>
                  <a:lnTo>
                    <a:pt x="716" y="340"/>
                  </a:lnTo>
                  <a:lnTo>
                    <a:pt x="729" y="280"/>
                  </a:lnTo>
                  <a:lnTo>
                    <a:pt x="743" y="253"/>
                  </a:lnTo>
                  <a:lnTo>
                    <a:pt x="764" y="233"/>
                  </a:lnTo>
                  <a:lnTo>
                    <a:pt x="822" y="219"/>
                  </a:lnTo>
                  <a:lnTo>
                    <a:pt x="877" y="258"/>
                  </a:lnTo>
                  <a:lnTo>
                    <a:pt x="868" y="269"/>
                  </a:lnTo>
                  <a:lnTo>
                    <a:pt x="848" y="275"/>
                  </a:lnTo>
                  <a:lnTo>
                    <a:pt x="808" y="269"/>
                  </a:lnTo>
                  <a:lnTo>
                    <a:pt x="780" y="306"/>
                  </a:lnTo>
                  <a:lnTo>
                    <a:pt x="780" y="353"/>
                  </a:lnTo>
                  <a:lnTo>
                    <a:pt x="815" y="370"/>
                  </a:lnTo>
                  <a:lnTo>
                    <a:pt x="849" y="377"/>
                  </a:lnTo>
                  <a:lnTo>
                    <a:pt x="912" y="364"/>
                  </a:lnTo>
                  <a:lnTo>
                    <a:pt x="963" y="323"/>
                  </a:lnTo>
                  <a:lnTo>
                    <a:pt x="996" y="266"/>
                  </a:lnTo>
                  <a:lnTo>
                    <a:pt x="1005" y="202"/>
                  </a:lnTo>
                  <a:lnTo>
                    <a:pt x="982" y="142"/>
                  </a:lnTo>
                  <a:lnTo>
                    <a:pt x="958" y="117"/>
                  </a:lnTo>
                  <a:lnTo>
                    <a:pt x="923" y="97"/>
                  </a:lnTo>
                  <a:lnTo>
                    <a:pt x="879" y="82"/>
                  </a:lnTo>
                  <a:lnTo>
                    <a:pt x="822" y="75"/>
                  </a:lnTo>
                  <a:lnTo>
                    <a:pt x="757" y="87"/>
                  </a:lnTo>
                  <a:lnTo>
                    <a:pt x="694" y="108"/>
                  </a:lnTo>
                  <a:lnTo>
                    <a:pt x="613" y="202"/>
                  </a:lnTo>
                  <a:lnTo>
                    <a:pt x="569" y="317"/>
                  </a:lnTo>
                  <a:lnTo>
                    <a:pt x="551" y="374"/>
                  </a:lnTo>
                  <a:lnTo>
                    <a:pt x="527" y="430"/>
                  </a:lnTo>
                  <a:lnTo>
                    <a:pt x="495" y="480"/>
                  </a:lnTo>
                  <a:lnTo>
                    <a:pt x="450" y="521"/>
                  </a:lnTo>
                  <a:lnTo>
                    <a:pt x="417" y="541"/>
                  </a:lnTo>
                  <a:lnTo>
                    <a:pt x="382" y="557"/>
                  </a:lnTo>
                  <a:lnTo>
                    <a:pt x="308" y="577"/>
                  </a:lnTo>
                  <a:lnTo>
                    <a:pt x="160" y="565"/>
                  </a:lnTo>
                  <a:lnTo>
                    <a:pt x="97" y="534"/>
                  </a:lnTo>
                  <a:lnTo>
                    <a:pt x="46" y="487"/>
                  </a:lnTo>
                  <a:lnTo>
                    <a:pt x="12" y="421"/>
                  </a:lnTo>
                  <a:lnTo>
                    <a:pt x="0" y="339"/>
                  </a:lnTo>
                  <a:lnTo>
                    <a:pt x="20" y="263"/>
                  </a:lnTo>
                  <a:lnTo>
                    <a:pt x="42" y="225"/>
                  </a:lnTo>
                  <a:lnTo>
                    <a:pt x="70" y="191"/>
                  </a:lnTo>
                  <a:lnTo>
                    <a:pt x="101" y="166"/>
                  </a:lnTo>
                  <a:lnTo>
                    <a:pt x="135" y="155"/>
                  </a:lnTo>
                  <a:lnTo>
                    <a:pt x="168" y="162"/>
                  </a:lnTo>
                  <a:lnTo>
                    <a:pt x="199" y="191"/>
                  </a:lnTo>
                  <a:lnTo>
                    <a:pt x="208" y="225"/>
                  </a:lnTo>
                  <a:lnTo>
                    <a:pt x="198" y="258"/>
                  </a:lnTo>
                  <a:lnTo>
                    <a:pt x="182" y="272"/>
                  </a:lnTo>
                  <a:lnTo>
                    <a:pt x="174" y="253"/>
                  </a:lnTo>
                  <a:lnTo>
                    <a:pt x="168" y="215"/>
                  </a:lnTo>
                  <a:lnTo>
                    <a:pt x="152" y="191"/>
                  </a:lnTo>
                  <a:lnTo>
                    <a:pt x="125" y="186"/>
                  </a:lnTo>
                  <a:lnTo>
                    <a:pt x="87" y="211"/>
                  </a:lnTo>
                  <a:lnTo>
                    <a:pt x="53" y="282"/>
                  </a:lnTo>
                  <a:lnTo>
                    <a:pt x="66" y="367"/>
                  </a:lnTo>
                  <a:lnTo>
                    <a:pt x="87" y="407"/>
                  </a:lnTo>
                  <a:lnTo>
                    <a:pt x="114" y="444"/>
                  </a:lnTo>
                  <a:lnTo>
                    <a:pt x="145" y="474"/>
                  </a:lnTo>
                  <a:lnTo>
                    <a:pt x="180" y="494"/>
                  </a:lnTo>
                  <a:lnTo>
                    <a:pt x="232" y="508"/>
                  </a:lnTo>
                  <a:lnTo>
                    <a:pt x="281" y="508"/>
                  </a:lnTo>
                  <a:lnTo>
                    <a:pt x="374" y="467"/>
                  </a:lnTo>
                  <a:lnTo>
                    <a:pt x="437" y="404"/>
                  </a:lnTo>
                  <a:lnTo>
                    <a:pt x="464" y="366"/>
                  </a:lnTo>
                  <a:lnTo>
                    <a:pt x="490" y="323"/>
                  </a:lnTo>
                  <a:lnTo>
                    <a:pt x="538" y="233"/>
                  </a:lnTo>
                  <a:lnTo>
                    <a:pt x="561" y="188"/>
                  </a:lnTo>
                  <a:lnTo>
                    <a:pt x="586" y="145"/>
                  </a:lnTo>
                  <a:lnTo>
                    <a:pt x="613" y="105"/>
                  </a:lnTo>
                  <a:lnTo>
                    <a:pt x="642" y="69"/>
                  </a:lnTo>
                  <a:lnTo>
                    <a:pt x="676" y="40"/>
                  </a:lnTo>
                  <a:lnTo>
                    <a:pt x="713" y="18"/>
                  </a:lnTo>
                  <a:lnTo>
                    <a:pt x="754" y="4"/>
                  </a:lnTo>
                  <a:lnTo>
                    <a:pt x="803" y="0"/>
                  </a:lnTo>
                  <a:lnTo>
                    <a:pt x="918" y="27"/>
                  </a:lnTo>
                  <a:lnTo>
                    <a:pt x="1012" y="88"/>
                  </a:lnTo>
                  <a:lnTo>
                    <a:pt x="1059" y="165"/>
                  </a:lnTo>
                  <a:lnTo>
                    <a:pt x="1064" y="246"/>
                  </a:lnTo>
                  <a:lnTo>
                    <a:pt x="1054" y="288"/>
                  </a:lnTo>
                  <a:lnTo>
                    <a:pt x="1036" y="325"/>
                  </a:lnTo>
                  <a:lnTo>
                    <a:pt x="1012" y="360"/>
                  </a:lnTo>
                  <a:lnTo>
                    <a:pt x="980" y="390"/>
                  </a:lnTo>
                  <a:lnTo>
                    <a:pt x="946" y="413"/>
                  </a:lnTo>
                  <a:lnTo>
                    <a:pt x="906" y="430"/>
                  </a:lnTo>
                  <a:lnTo>
                    <a:pt x="818" y="436"/>
                  </a:lnTo>
                  <a:lnTo>
                    <a:pt x="726" y="399"/>
                  </a:lnTo>
                  <a:lnTo>
                    <a:pt x="726" y="39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" name=""/>
            <p:cNvSpPr/>
            <p:nvPr/>
          </p:nvSpPr>
          <p:spPr>
            <a:xfrm>
              <a:off x="2041920" y="6198840"/>
              <a:ext cx="672480" cy="330120"/>
            </a:xfrm>
            <a:custGeom>
              <a:avLst/>
              <a:gdLst/>
              <a:ahLst/>
              <a:rect l="l" t="t" r="r" b="b"/>
              <a:pathLst>
                <a:path w="1044" h="511">
                  <a:moveTo>
                    <a:pt x="266" y="84"/>
                  </a:moveTo>
                  <a:lnTo>
                    <a:pt x="225" y="57"/>
                  </a:lnTo>
                  <a:lnTo>
                    <a:pt x="189" y="44"/>
                  </a:lnTo>
                  <a:lnTo>
                    <a:pt x="128" y="51"/>
                  </a:lnTo>
                  <a:lnTo>
                    <a:pt x="84" y="91"/>
                  </a:lnTo>
                  <a:lnTo>
                    <a:pt x="55" y="155"/>
                  </a:lnTo>
                  <a:lnTo>
                    <a:pt x="52" y="309"/>
                  </a:lnTo>
                  <a:lnTo>
                    <a:pt x="79" y="377"/>
                  </a:lnTo>
                  <a:lnTo>
                    <a:pt x="101" y="404"/>
                  </a:lnTo>
                  <a:lnTo>
                    <a:pt x="126" y="424"/>
                  </a:lnTo>
                  <a:lnTo>
                    <a:pt x="182" y="439"/>
                  </a:lnTo>
                  <a:lnTo>
                    <a:pt x="239" y="436"/>
                  </a:lnTo>
                  <a:lnTo>
                    <a:pt x="368" y="390"/>
                  </a:lnTo>
                  <a:lnTo>
                    <a:pt x="458" y="302"/>
                  </a:lnTo>
                  <a:lnTo>
                    <a:pt x="495" y="248"/>
                  </a:lnTo>
                  <a:lnTo>
                    <a:pt x="530" y="192"/>
                  </a:lnTo>
                  <a:lnTo>
                    <a:pt x="566" y="137"/>
                  </a:lnTo>
                  <a:lnTo>
                    <a:pt x="607" y="84"/>
                  </a:lnTo>
                  <a:lnTo>
                    <a:pt x="663" y="42"/>
                  </a:lnTo>
                  <a:lnTo>
                    <a:pt x="735" y="14"/>
                  </a:lnTo>
                  <a:lnTo>
                    <a:pt x="813" y="0"/>
                  </a:lnTo>
                  <a:lnTo>
                    <a:pt x="885" y="3"/>
                  </a:lnTo>
                  <a:lnTo>
                    <a:pt x="940" y="24"/>
                  </a:lnTo>
                  <a:lnTo>
                    <a:pt x="991" y="64"/>
                  </a:lnTo>
                  <a:lnTo>
                    <a:pt x="1030" y="114"/>
                  </a:lnTo>
                  <a:lnTo>
                    <a:pt x="1044" y="169"/>
                  </a:lnTo>
                  <a:lnTo>
                    <a:pt x="1030" y="238"/>
                  </a:lnTo>
                  <a:lnTo>
                    <a:pt x="1014" y="263"/>
                  </a:lnTo>
                  <a:lnTo>
                    <a:pt x="994" y="282"/>
                  </a:lnTo>
                  <a:lnTo>
                    <a:pt x="940" y="300"/>
                  </a:lnTo>
                  <a:lnTo>
                    <a:pt x="872" y="288"/>
                  </a:lnTo>
                  <a:lnTo>
                    <a:pt x="846" y="258"/>
                  </a:lnTo>
                  <a:lnTo>
                    <a:pt x="858" y="245"/>
                  </a:lnTo>
                  <a:lnTo>
                    <a:pt x="882" y="242"/>
                  </a:lnTo>
                  <a:lnTo>
                    <a:pt x="981" y="229"/>
                  </a:lnTo>
                  <a:lnTo>
                    <a:pt x="1008" y="174"/>
                  </a:lnTo>
                  <a:lnTo>
                    <a:pt x="1000" y="139"/>
                  </a:lnTo>
                  <a:lnTo>
                    <a:pt x="978" y="108"/>
                  </a:lnTo>
                  <a:lnTo>
                    <a:pt x="947" y="82"/>
                  </a:lnTo>
                  <a:lnTo>
                    <a:pt x="907" y="68"/>
                  </a:lnTo>
                  <a:lnTo>
                    <a:pt x="815" y="71"/>
                  </a:lnTo>
                  <a:lnTo>
                    <a:pt x="738" y="111"/>
                  </a:lnTo>
                  <a:lnTo>
                    <a:pt x="671" y="176"/>
                  </a:lnTo>
                  <a:lnTo>
                    <a:pt x="638" y="215"/>
                  </a:lnTo>
                  <a:lnTo>
                    <a:pt x="607" y="256"/>
                  </a:lnTo>
                  <a:lnTo>
                    <a:pt x="573" y="299"/>
                  </a:lnTo>
                  <a:lnTo>
                    <a:pt x="539" y="342"/>
                  </a:lnTo>
                  <a:lnTo>
                    <a:pt x="500" y="382"/>
                  </a:lnTo>
                  <a:lnTo>
                    <a:pt x="461" y="419"/>
                  </a:lnTo>
                  <a:lnTo>
                    <a:pt x="415" y="453"/>
                  </a:lnTo>
                  <a:lnTo>
                    <a:pt x="365" y="479"/>
                  </a:lnTo>
                  <a:lnTo>
                    <a:pt x="308" y="500"/>
                  </a:lnTo>
                  <a:lnTo>
                    <a:pt x="246" y="511"/>
                  </a:lnTo>
                  <a:lnTo>
                    <a:pt x="89" y="487"/>
                  </a:lnTo>
                  <a:lnTo>
                    <a:pt x="42" y="444"/>
                  </a:lnTo>
                  <a:lnTo>
                    <a:pt x="11" y="383"/>
                  </a:lnTo>
                  <a:lnTo>
                    <a:pt x="0" y="235"/>
                  </a:lnTo>
                  <a:lnTo>
                    <a:pt x="15" y="161"/>
                  </a:lnTo>
                  <a:lnTo>
                    <a:pt x="45" y="94"/>
                  </a:lnTo>
                  <a:lnTo>
                    <a:pt x="65" y="65"/>
                  </a:lnTo>
                  <a:lnTo>
                    <a:pt x="88" y="40"/>
                  </a:lnTo>
                  <a:lnTo>
                    <a:pt x="114" y="21"/>
                  </a:lnTo>
                  <a:lnTo>
                    <a:pt x="143" y="7"/>
                  </a:lnTo>
                  <a:lnTo>
                    <a:pt x="222" y="7"/>
                  </a:lnTo>
                  <a:lnTo>
                    <a:pt x="273" y="47"/>
                  </a:lnTo>
                  <a:lnTo>
                    <a:pt x="290" y="85"/>
                  </a:lnTo>
                  <a:lnTo>
                    <a:pt x="266" y="84"/>
                  </a:lnTo>
                  <a:lnTo>
                    <a:pt x="266" y="8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9" name=""/>
            <p:cNvSpPr/>
            <p:nvPr/>
          </p:nvSpPr>
          <p:spPr>
            <a:xfrm>
              <a:off x="2489400" y="6301080"/>
              <a:ext cx="350280" cy="234720"/>
            </a:xfrm>
            <a:custGeom>
              <a:avLst/>
              <a:gdLst/>
              <a:ahLst/>
              <a:rect l="l" t="t" r="r" b="b"/>
              <a:pathLst>
                <a:path w="544" h="363">
                  <a:moveTo>
                    <a:pt x="166" y="41"/>
                  </a:moveTo>
                  <a:lnTo>
                    <a:pt x="136" y="30"/>
                  </a:lnTo>
                  <a:lnTo>
                    <a:pt x="102" y="44"/>
                  </a:lnTo>
                  <a:lnTo>
                    <a:pt x="71" y="101"/>
                  </a:lnTo>
                  <a:lnTo>
                    <a:pt x="83" y="179"/>
                  </a:lnTo>
                  <a:lnTo>
                    <a:pt x="105" y="218"/>
                  </a:lnTo>
                  <a:lnTo>
                    <a:pt x="136" y="251"/>
                  </a:lnTo>
                  <a:lnTo>
                    <a:pt x="176" y="278"/>
                  </a:lnTo>
                  <a:lnTo>
                    <a:pt x="223" y="292"/>
                  </a:lnTo>
                  <a:lnTo>
                    <a:pt x="288" y="281"/>
                  </a:lnTo>
                  <a:lnTo>
                    <a:pt x="372" y="248"/>
                  </a:lnTo>
                  <a:lnTo>
                    <a:pt x="425" y="202"/>
                  </a:lnTo>
                  <a:lnTo>
                    <a:pt x="469" y="147"/>
                  </a:lnTo>
                  <a:lnTo>
                    <a:pt x="492" y="114"/>
                  </a:lnTo>
                  <a:lnTo>
                    <a:pt x="519" y="80"/>
                  </a:lnTo>
                  <a:lnTo>
                    <a:pt x="539" y="74"/>
                  </a:lnTo>
                  <a:lnTo>
                    <a:pt x="544" y="94"/>
                  </a:lnTo>
                  <a:lnTo>
                    <a:pt x="519" y="150"/>
                  </a:lnTo>
                  <a:lnTo>
                    <a:pt x="485" y="204"/>
                  </a:lnTo>
                  <a:lnTo>
                    <a:pt x="443" y="255"/>
                  </a:lnTo>
                  <a:lnTo>
                    <a:pt x="394" y="301"/>
                  </a:lnTo>
                  <a:lnTo>
                    <a:pt x="368" y="321"/>
                  </a:lnTo>
                  <a:lnTo>
                    <a:pt x="339" y="336"/>
                  </a:lnTo>
                  <a:lnTo>
                    <a:pt x="281" y="362"/>
                  </a:lnTo>
                  <a:lnTo>
                    <a:pt x="159" y="363"/>
                  </a:lnTo>
                  <a:lnTo>
                    <a:pt x="64" y="303"/>
                  </a:lnTo>
                  <a:lnTo>
                    <a:pt x="2" y="209"/>
                  </a:lnTo>
                  <a:lnTo>
                    <a:pt x="0" y="154"/>
                  </a:lnTo>
                  <a:lnTo>
                    <a:pt x="14" y="101"/>
                  </a:lnTo>
                  <a:lnTo>
                    <a:pt x="42" y="54"/>
                  </a:lnTo>
                  <a:lnTo>
                    <a:pt x="82" y="16"/>
                  </a:lnTo>
                  <a:lnTo>
                    <a:pt x="143" y="0"/>
                  </a:lnTo>
                  <a:lnTo>
                    <a:pt x="193" y="30"/>
                  </a:lnTo>
                  <a:lnTo>
                    <a:pt x="187" y="57"/>
                  </a:lnTo>
                  <a:lnTo>
                    <a:pt x="166" y="41"/>
                  </a:lnTo>
                  <a:lnTo>
                    <a:pt x="166" y="4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0" name=""/>
          <p:cNvGrpSpPr/>
          <p:nvPr/>
        </p:nvGrpSpPr>
        <p:grpSpPr>
          <a:xfrm>
            <a:off x="4559760" y="6157800"/>
            <a:ext cx="1201320" cy="425520"/>
            <a:chOff x="4559760" y="6157800"/>
            <a:chExt cx="1201320" cy="425520"/>
          </a:xfrm>
        </p:grpSpPr>
        <p:sp>
          <p:nvSpPr>
            <p:cNvPr id="21" name=""/>
            <p:cNvSpPr/>
            <p:nvPr/>
          </p:nvSpPr>
          <p:spPr>
            <a:xfrm flipH="1">
              <a:off x="4559400" y="6349680"/>
              <a:ext cx="349560" cy="233640"/>
            </a:xfrm>
            <a:custGeom>
              <a:avLst/>
              <a:gdLst/>
              <a:ahLst/>
              <a:rect l="l" t="t" r="r" b="b"/>
              <a:pathLst>
                <a:path w="544" h="363">
                  <a:moveTo>
                    <a:pt x="166" y="41"/>
                  </a:moveTo>
                  <a:lnTo>
                    <a:pt x="136" y="30"/>
                  </a:lnTo>
                  <a:lnTo>
                    <a:pt x="102" y="44"/>
                  </a:lnTo>
                  <a:lnTo>
                    <a:pt x="71" y="101"/>
                  </a:lnTo>
                  <a:lnTo>
                    <a:pt x="83" y="179"/>
                  </a:lnTo>
                  <a:lnTo>
                    <a:pt x="105" y="218"/>
                  </a:lnTo>
                  <a:lnTo>
                    <a:pt x="136" y="251"/>
                  </a:lnTo>
                  <a:lnTo>
                    <a:pt x="176" y="278"/>
                  </a:lnTo>
                  <a:lnTo>
                    <a:pt x="223" y="292"/>
                  </a:lnTo>
                  <a:lnTo>
                    <a:pt x="288" y="281"/>
                  </a:lnTo>
                  <a:lnTo>
                    <a:pt x="372" y="248"/>
                  </a:lnTo>
                  <a:lnTo>
                    <a:pt x="425" y="202"/>
                  </a:lnTo>
                  <a:lnTo>
                    <a:pt x="469" y="147"/>
                  </a:lnTo>
                  <a:lnTo>
                    <a:pt x="492" y="114"/>
                  </a:lnTo>
                  <a:lnTo>
                    <a:pt x="519" y="80"/>
                  </a:lnTo>
                  <a:lnTo>
                    <a:pt x="539" y="74"/>
                  </a:lnTo>
                  <a:lnTo>
                    <a:pt x="544" y="94"/>
                  </a:lnTo>
                  <a:lnTo>
                    <a:pt x="519" y="150"/>
                  </a:lnTo>
                  <a:lnTo>
                    <a:pt x="485" y="204"/>
                  </a:lnTo>
                  <a:lnTo>
                    <a:pt x="443" y="255"/>
                  </a:lnTo>
                  <a:lnTo>
                    <a:pt x="394" y="301"/>
                  </a:lnTo>
                  <a:lnTo>
                    <a:pt x="368" y="321"/>
                  </a:lnTo>
                  <a:lnTo>
                    <a:pt x="339" y="336"/>
                  </a:lnTo>
                  <a:lnTo>
                    <a:pt x="281" y="362"/>
                  </a:lnTo>
                  <a:lnTo>
                    <a:pt x="159" y="363"/>
                  </a:lnTo>
                  <a:lnTo>
                    <a:pt x="64" y="303"/>
                  </a:lnTo>
                  <a:lnTo>
                    <a:pt x="2" y="209"/>
                  </a:lnTo>
                  <a:lnTo>
                    <a:pt x="0" y="154"/>
                  </a:lnTo>
                  <a:lnTo>
                    <a:pt x="14" y="101"/>
                  </a:lnTo>
                  <a:lnTo>
                    <a:pt x="42" y="54"/>
                  </a:lnTo>
                  <a:lnTo>
                    <a:pt x="82" y="16"/>
                  </a:lnTo>
                  <a:lnTo>
                    <a:pt x="143" y="0"/>
                  </a:lnTo>
                  <a:lnTo>
                    <a:pt x="193" y="30"/>
                  </a:lnTo>
                  <a:lnTo>
                    <a:pt x="187" y="57"/>
                  </a:lnTo>
                  <a:lnTo>
                    <a:pt x="166" y="41"/>
                  </a:lnTo>
                  <a:lnTo>
                    <a:pt x="166" y="4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2" name=""/>
            <p:cNvSpPr/>
            <p:nvPr/>
          </p:nvSpPr>
          <p:spPr>
            <a:xfrm flipH="1">
              <a:off x="5075640" y="6157800"/>
              <a:ext cx="685080" cy="369720"/>
            </a:xfrm>
            <a:custGeom>
              <a:avLst/>
              <a:gdLst/>
              <a:ahLst/>
              <a:rect l="l" t="t" r="r" b="b"/>
              <a:pathLst>
                <a:path w="1064" h="577">
                  <a:moveTo>
                    <a:pt x="726" y="399"/>
                  </a:moveTo>
                  <a:lnTo>
                    <a:pt x="716" y="340"/>
                  </a:lnTo>
                  <a:lnTo>
                    <a:pt x="729" y="280"/>
                  </a:lnTo>
                  <a:lnTo>
                    <a:pt x="743" y="253"/>
                  </a:lnTo>
                  <a:lnTo>
                    <a:pt x="764" y="233"/>
                  </a:lnTo>
                  <a:lnTo>
                    <a:pt x="822" y="219"/>
                  </a:lnTo>
                  <a:lnTo>
                    <a:pt x="877" y="258"/>
                  </a:lnTo>
                  <a:lnTo>
                    <a:pt x="868" y="269"/>
                  </a:lnTo>
                  <a:lnTo>
                    <a:pt x="848" y="275"/>
                  </a:lnTo>
                  <a:lnTo>
                    <a:pt x="808" y="269"/>
                  </a:lnTo>
                  <a:lnTo>
                    <a:pt x="780" y="306"/>
                  </a:lnTo>
                  <a:lnTo>
                    <a:pt x="780" y="353"/>
                  </a:lnTo>
                  <a:lnTo>
                    <a:pt x="815" y="370"/>
                  </a:lnTo>
                  <a:lnTo>
                    <a:pt x="849" y="377"/>
                  </a:lnTo>
                  <a:lnTo>
                    <a:pt x="912" y="364"/>
                  </a:lnTo>
                  <a:lnTo>
                    <a:pt x="963" y="323"/>
                  </a:lnTo>
                  <a:lnTo>
                    <a:pt x="996" y="266"/>
                  </a:lnTo>
                  <a:lnTo>
                    <a:pt x="1005" y="202"/>
                  </a:lnTo>
                  <a:lnTo>
                    <a:pt x="982" y="142"/>
                  </a:lnTo>
                  <a:lnTo>
                    <a:pt x="958" y="117"/>
                  </a:lnTo>
                  <a:lnTo>
                    <a:pt x="923" y="97"/>
                  </a:lnTo>
                  <a:lnTo>
                    <a:pt x="879" y="82"/>
                  </a:lnTo>
                  <a:lnTo>
                    <a:pt x="822" y="75"/>
                  </a:lnTo>
                  <a:lnTo>
                    <a:pt x="757" y="87"/>
                  </a:lnTo>
                  <a:lnTo>
                    <a:pt x="694" y="108"/>
                  </a:lnTo>
                  <a:lnTo>
                    <a:pt x="613" y="202"/>
                  </a:lnTo>
                  <a:lnTo>
                    <a:pt x="569" y="317"/>
                  </a:lnTo>
                  <a:lnTo>
                    <a:pt x="551" y="374"/>
                  </a:lnTo>
                  <a:lnTo>
                    <a:pt x="527" y="430"/>
                  </a:lnTo>
                  <a:lnTo>
                    <a:pt x="495" y="480"/>
                  </a:lnTo>
                  <a:lnTo>
                    <a:pt x="450" y="521"/>
                  </a:lnTo>
                  <a:lnTo>
                    <a:pt x="417" y="541"/>
                  </a:lnTo>
                  <a:lnTo>
                    <a:pt x="382" y="557"/>
                  </a:lnTo>
                  <a:lnTo>
                    <a:pt x="308" y="577"/>
                  </a:lnTo>
                  <a:lnTo>
                    <a:pt x="160" y="565"/>
                  </a:lnTo>
                  <a:lnTo>
                    <a:pt x="97" y="534"/>
                  </a:lnTo>
                  <a:lnTo>
                    <a:pt x="46" y="487"/>
                  </a:lnTo>
                  <a:lnTo>
                    <a:pt x="12" y="421"/>
                  </a:lnTo>
                  <a:lnTo>
                    <a:pt x="0" y="339"/>
                  </a:lnTo>
                  <a:lnTo>
                    <a:pt x="20" y="263"/>
                  </a:lnTo>
                  <a:lnTo>
                    <a:pt x="42" y="225"/>
                  </a:lnTo>
                  <a:lnTo>
                    <a:pt x="70" y="191"/>
                  </a:lnTo>
                  <a:lnTo>
                    <a:pt x="101" y="166"/>
                  </a:lnTo>
                  <a:lnTo>
                    <a:pt x="135" y="155"/>
                  </a:lnTo>
                  <a:lnTo>
                    <a:pt x="168" y="162"/>
                  </a:lnTo>
                  <a:lnTo>
                    <a:pt x="199" y="191"/>
                  </a:lnTo>
                  <a:lnTo>
                    <a:pt x="208" y="225"/>
                  </a:lnTo>
                  <a:lnTo>
                    <a:pt x="198" y="258"/>
                  </a:lnTo>
                  <a:lnTo>
                    <a:pt x="182" y="272"/>
                  </a:lnTo>
                  <a:lnTo>
                    <a:pt x="174" y="253"/>
                  </a:lnTo>
                  <a:lnTo>
                    <a:pt x="168" y="215"/>
                  </a:lnTo>
                  <a:lnTo>
                    <a:pt x="152" y="191"/>
                  </a:lnTo>
                  <a:lnTo>
                    <a:pt x="125" y="186"/>
                  </a:lnTo>
                  <a:lnTo>
                    <a:pt x="87" y="211"/>
                  </a:lnTo>
                  <a:lnTo>
                    <a:pt x="53" y="282"/>
                  </a:lnTo>
                  <a:lnTo>
                    <a:pt x="66" y="367"/>
                  </a:lnTo>
                  <a:lnTo>
                    <a:pt x="87" y="407"/>
                  </a:lnTo>
                  <a:lnTo>
                    <a:pt x="114" y="444"/>
                  </a:lnTo>
                  <a:lnTo>
                    <a:pt x="145" y="474"/>
                  </a:lnTo>
                  <a:lnTo>
                    <a:pt x="180" y="494"/>
                  </a:lnTo>
                  <a:lnTo>
                    <a:pt x="232" y="508"/>
                  </a:lnTo>
                  <a:lnTo>
                    <a:pt x="281" y="508"/>
                  </a:lnTo>
                  <a:lnTo>
                    <a:pt x="374" y="467"/>
                  </a:lnTo>
                  <a:lnTo>
                    <a:pt x="437" y="404"/>
                  </a:lnTo>
                  <a:lnTo>
                    <a:pt x="464" y="366"/>
                  </a:lnTo>
                  <a:lnTo>
                    <a:pt x="490" y="323"/>
                  </a:lnTo>
                  <a:lnTo>
                    <a:pt x="538" y="233"/>
                  </a:lnTo>
                  <a:lnTo>
                    <a:pt x="561" y="188"/>
                  </a:lnTo>
                  <a:lnTo>
                    <a:pt x="586" y="145"/>
                  </a:lnTo>
                  <a:lnTo>
                    <a:pt x="613" y="105"/>
                  </a:lnTo>
                  <a:lnTo>
                    <a:pt x="642" y="69"/>
                  </a:lnTo>
                  <a:lnTo>
                    <a:pt x="676" y="40"/>
                  </a:lnTo>
                  <a:lnTo>
                    <a:pt x="713" y="18"/>
                  </a:lnTo>
                  <a:lnTo>
                    <a:pt x="754" y="4"/>
                  </a:lnTo>
                  <a:lnTo>
                    <a:pt x="803" y="0"/>
                  </a:lnTo>
                  <a:lnTo>
                    <a:pt x="918" y="27"/>
                  </a:lnTo>
                  <a:lnTo>
                    <a:pt x="1012" y="88"/>
                  </a:lnTo>
                  <a:lnTo>
                    <a:pt x="1059" y="165"/>
                  </a:lnTo>
                  <a:lnTo>
                    <a:pt x="1064" y="246"/>
                  </a:lnTo>
                  <a:lnTo>
                    <a:pt x="1054" y="288"/>
                  </a:lnTo>
                  <a:lnTo>
                    <a:pt x="1036" y="325"/>
                  </a:lnTo>
                  <a:lnTo>
                    <a:pt x="1012" y="360"/>
                  </a:lnTo>
                  <a:lnTo>
                    <a:pt x="980" y="390"/>
                  </a:lnTo>
                  <a:lnTo>
                    <a:pt x="946" y="413"/>
                  </a:lnTo>
                  <a:lnTo>
                    <a:pt x="906" y="430"/>
                  </a:lnTo>
                  <a:lnTo>
                    <a:pt x="818" y="436"/>
                  </a:lnTo>
                  <a:lnTo>
                    <a:pt x="726" y="399"/>
                  </a:lnTo>
                  <a:lnTo>
                    <a:pt x="726" y="39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3" name=""/>
            <p:cNvSpPr/>
            <p:nvPr/>
          </p:nvSpPr>
          <p:spPr>
            <a:xfrm flipH="1">
              <a:off x="4692960" y="6248160"/>
              <a:ext cx="672480" cy="328680"/>
            </a:xfrm>
            <a:custGeom>
              <a:avLst/>
              <a:gdLst/>
              <a:ahLst/>
              <a:rect l="l" t="t" r="r" b="b"/>
              <a:pathLst>
                <a:path w="1044" h="511">
                  <a:moveTo>
                    <a:pt x="266" y="84"/>
                  </a:moveTo>
                  <a:lnTo>
                    <a:pt x="225" y="57"/>
                  </a:lnTo>
                  <a:lnTo>
                    <a:pt x="189" y="44"/>
                  </a:lnTo>
                  <a:lnTo>
                    <a:pt x="128" y="51"/>
                  </a:lnTo>
                  <a:lnTo>
                    <a:pt x="84" y="91"/>
                  </a:lnTo>
                  <a:lnTo>
                    <a:pt x="55" y="155"/>
                  </a:lnTo>
                  <a:lnTo>
                    <a:pt x="52" y="309"/>
                  </a:lnTo>
                  <a:lnTo>
                    <a:pt x="79" y="377"/>
                  </a:lnTo>
                  <a:lnTo>
                    <a:pt x="101" y="404"/>
                  </a:lnTo>
                  <a:lnTo>
                    <a:pt x="126" y="424"/>
                  </a:lnTo>
                  <a:lnTo>
                    <a:pt x="182" y="439"/>
                  </a:lnTo>
                  <a:lnTo>
                    <a:pt x="239" y="436"/>
                  </a:lnTo>
                  <a:lnTo>
                    <a:pt x="368" y="390"/>
                  </a:lnTo>
                  <a:lnTo>
                    <a:pt x="458" y="302"/>
                  </a:lnTo>
                  <a:lnTo>
                    <a:pt x="495" y="248"/>
                  </a:lnTo>
                  <a:lnTo>
                    <a:pt x="530" y="192"/>
                  </a:lnTo>
                  <a:lnTo>
                    <a:pt x="566" y="137"/>
                  </a:lnTo>
                  <a:lnTo>
                    <a:pt x="607" y="84"/>
                  </a:lnTo>
                  <a:lnTo>
                    <a:pt x="663" y="42"/>
                  </a:lnTo>
                  <a:lnTo>
                    <a:pt x="735" y="14"/>
                  </a:lnTo>
                  <a:lnTo>
                    <a:pt x="813" y="0"/>
                  </a:lnTo>
                  <a:lnTo>
                    <a:pt x="885" y="3"/>
                  </a:lnTo>
                  <a:lnTo>
                    <a:pt x="940" y="24"/>
                  </a:lnTo>
                  <a:lnTo>
                    <a:pt x="991" y="64"/>
                  </a:lnTo>
                  <a:lnTo>
                    <a:pt x="1030" y="114"/>
                  </a:lnTo>
                  <a:lnTo>
                    <a:pt x="1044" y="169"/>
                  </a:lnTo>
                  <a:lnTo>
                    <a:pt x="1030" y="238"/>
                  </a:lnTo>
                  <a:lnTo>
                    <a:pt x="1014" y="263"/>
                  </a:lnTo>
                  <a:lnTo>
                    <a:pt x="994" y="282"/>
                  </a:lnTo>
                  <a:lnTo>
                    <a:pt x="940" y="300"/>
                  </a:lnTo>
                  <a:lnTo>
                    <a:pt x="872" y="288"/>
                  </a:lnTo>
                  <a:lnTo>
                    <a:pt x="846" y="258"/>
                  </a:lnTo>
                  <a:lnTo>
                    <a:pt x="858" y="245"/>
                  </a:lnTo>
                  <a:lnTo>
                    <a:pt x="882" y="242"/>
                  </a:lnTo>
                  <a:lnTo>
                    <a:pt x="981" y="229"/>
                  </a:lnTo>
                  <a:lnTo>
                    <a:pt x="1008" y="174"/>
                  </a:lnTo>
                  <a:lnTo>
                    <a:pt x="1000" y="139"/>
                  </a:lnTo>
                  <a:lnTo>
                    <a:pt x="978" y="108"/>
                  </a:lnTo>
                  <a:lnTo>
                    <a:pt x="947" y="82"/>
                  </a:lnTo>
                  <a:lnTo>
                    <a:pt x="907" y="68"/>
                  </a:lnTo>
                  <a:lnTo>
                    <a:pt x="815" y="71"/>
                  </a:lnTo>
                  <a:lnTo>
                    <a:pt x="738" y="111"/>
                  </a:lnTo>
                  <a:lnTo>
                    <a:pt x="671" y="176"/>
                  </a:lnTo>
                  <a:lnTo>
                    <a:pt x="638" y="215"/>
                  </a:lnTo>
                  <a:lnTo>
                    <a:pt x="607" y="256"/>
                  </a:lnTo>
                  <a:lnTo>
                    <a:pt x="573" y="299"/>
                  </a:lnTo>
                  <a:lnTo>
                    <a:pt x="539" y="342"/>
                  </a:lnTo>
                  <a:lnTo>
                    <a:pt x="500" y="382"/>
                  </a:lnTo>
                  <a:lnTo>
                    <a:pt x="461" y="419"/>
                  </a:lnTo>
                  <a:lnTo>
                    <a:pt x="415" y="453"/>
                  </a:lnTo>
                  <a:lnTo>
                    <a:pt x="365" y="479"/>
                  </a:lnTo>
                  <a:lnTo>
                    <a:pt x="308" y="500"/>
                  </a:lnTo>
                  <a:lnTo>
                    <a:pt x="246" y="511"/>
                  </a:lnTo>
                  <a:lnTo>
                    <a:pt x="89" y="487"/>
                  </a:lnTo>
                  <a:lnTo>
                    <a:pt x="42" y="444"/>
                  </a:lnTo>
                  <a:lnTo>
                    <a:pt x="11" y="383"/>
                  </a:lnTo>
                  <a:lnTo>
                    <a:pt x="0" y="235"/>
                  </a:lnTo>
                  <a:lnTo>
                    <a:pt x="15" y="161"/>
                  </a:lnTo>
                  <a:lnTo>
                    <a:pt x="45" y="94"/>
                  </a:lnTo>
                  <a:lnTo>
                    <a:pt x="65" y="65"/>
                  </a:lnTo>
                  <a:lnTo>
                    <a:pt x="88" y="40"/>
                  </a:lnTo>
                  <a:lnTo>
                    <a:pt x="114" y="21"/>
                  </a:lnTo>
                  <a:lnTo>
                    <a:pt x="143" y="7"/>
                  </a:lnTo>
                  <a:lnTo>
                    <a:pt x="222" y="7"/>
                  </a:lnTo>
                  <a:lnTo>
                    <a:pt x="273" y="47"/>
                  </a:lnTo>
                  <a:lnTo>
                    <a:pt x="290" y="85"/>
                  </a:lnTo>
                  <a:lnTo>
                    <a:pt x="266" y="84"/>
                  </a:lnTo>
                  <a:lnTo>
                    <a:pt x="266" y="8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" name=""/>
          <p:cNvGrpSpPr/>
          <p:nvPr/>
        </p:nvGrpSpPr>
        <p:grpSpPr>
          <a:xfrm>
            <a:off x="1440" y="6108840"/>
            <a:ext cx="1203120" cy="426600"/>
            <a:chOff x="1440" y="6108840"/>
            <a:chExt cx="1203120" cy="426600"/>
          </a:xfrm>
        </p:grpSpPr>
        <p:sp>
          <p:nvSpPr>
            <p:cNvPr id="25" name=""/>
            <p:cNvSpPr/>
            <p:nvPr/>
          </p:nvSpPr>
          <p:spPr>
            <a:xfrm flipH="1">
              <a:off x="1440" y="6300720"/>
              <a:ext cx="351360" cy="234720"/>
            </a:xfrm>
            <a:custGeom>
              <a:avLst/>
              <a:gdLst/>
              <a:ahLst/>
              <a:rect l="l" t="t" r="r" b="b"/>
              <a:pathLst>
                <a:path w="544" h="363">
                  <a:moveTo>
                    <a:pt x="166" y="41"/>
                  </a:moveTo>
                  <a:lnTo>
                    <a:pt x="136" y="30"/>
                  </a:lnTo>
                  <a:lnTo>
                    <a:pt x="102" y="44"/>
                  </a:lnTo>
                  <a:lnTo>
                    <a:pt x="71" y="101"/>
                  </a:lnTo>
                  <a:lnTo>
                    <a:pt x="83" y="179"/>
                  </a:lnTo>
                  <a:lnTo>
                    <a:pt x="105" y="218"/>
                  </a:lnTo>
                  <a:lnTo>
                    <a:pt x="136" y="251"/>
                  </a:lnTo>
                  <a:lnTo>
                    <a:pt x="176" y="278"/>
                  </a:lnTo>
                  <a:lnTo>
                    <a:pt x="223" y="292"/>
                  </a:lnTo>
                  <a:lnTo>
                    <a:pt x="288" y="281"/>
                  </a:lnTo>
                  <a:lnTo>
                    <a:pt x="372" y="248"/>
                  </a:lnTo>
                  <a:lnTo>
                    <a:pt x="425" y="202"/>
                  </a:lnTo>
                  <a:lnTo>
                    <a:pt x="469" y="147"/>
                  </a:lnTo>
                  <a:lnTo>
                    <a:pt x="492" y="114"/>
                  </a:lnTo>
                  <a:lnTo>
                    <a:pt x="519" y="80"/>
                  </a:lnTo>
                  <a:lnTo>
                    <a:pt x="539" y="74"/>
                  </a:lnTo>
                  <a:lnTo>
                    <a:pt x="544" y="94"/>
                  </a:lnTo>
                  <a:lnTo>
                    <a:pt x="519" y="150"/>
                  </a:lnTo>
                  <a:lnTo>
                    <a:pt x="485" y="204"/>
                  </a:lnTo>
                  <a:lnTo>
                    <a:pt x="443" y="255"/>
                  </a:lnTo>
                  <a:lnTo>
                    <a:pt x="394" y="301"/>
                  </a:lnTo>
                  <a:lnTo>
                    <a:pt x="368" y="321"/>
                  </a:lnTo>
                  <a:lnTo>
                    <a:pt x="339" y="336"/>
                  </a:lnTo>
                  <a:lnTo>
                    <a:pt x="281" y="362"/>
                  </a:lnTo>
                  <a:lnTo>
                    <a:pt x="159" y="363"/>
                  </a:lnTo>
                  <a:lnTo>
                    <a:pt x="64" y="303"/>
                  </a:lnTo>
                  <a:lnTo>
                    <a:pt x="2" y="209"/>
                  </a:lnTo>
                  <a:lnTo>
                    <a:pt x="0" y="154"/>
                  </a:lnTo>
                  <a:lnTo>
                    <a:pt x="14" y="101"/>
                  </a:lnTo>
                  <a:lnTo>
                    <a:pt x="42" y="54"/>
                  </a:lnTo>
                  <a:lnTo>
                    <a:pt x="82" y="16"/>
                  </a:lnTo>
                  <a:lnTo>
                    <a:pt x="143" y="0"/>
                  </a:lnTo>
                  <a:lnTo>
                    <a:pt x="193" y="30"/>
                  </a:lnTo>
                  <a:lnTo>
                    <a:pt x="187" y="57"/>
                  </a:lnTo>
                  <a:lnTo>
                    <a:pt x="166" y="41"/>
                  </a:lnTo>
                  <a:lnTo>
                    <a:pt x="166" y="4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 flipH="1">
              <a:off x="519120" y="6108840"/>
              <a:ext cx="685080" cy="371160"/>
            </a:xfrm>
            <a:custGeom>
              <a:avLst/>
              <a:gdLst/>
              <a:ahLst/>
              <a:rect l="l" t="t" r="r" b="b"/>
              <a:pathLst>
                <a:path w="1064" h="577">
                  <a:moveTo>
                    <a:pt x="726" y="399"/>
                  </a:moveTo>
                  <a:lnTo>
                    <a:pt x="716" y="340"/>
                  </a:lnTo>
                  <a:lnTo>
                    <a:pt x="729" y="280"/>
                  </a:lnTo>
                  <a:lnTo>
                    <a:pt x="743" y="253"/>
                  </a:lnTo>
                  <a:lnTo>
                    <a:pt x="764" y="233"/>
                  </a:lnTo>
                  <a:lnTo>
                    <a:pt x="822" y="219"/>
                  </a:lnTo>
                  <a:lnTo>
                    <a:pt x="877" y="258"/>
                  </a:lnTo>
                  <a:lnTo>
                    <a:pt x="868" y="269"/>
                  </a:lnTo>
                  <a:lnTo>
                    <a:pt x="848" y="275"/>
                  </a:lnTo>
                  <a:lnTo>
                    <a:pt x="808" y="269"/>
                  </a:lnTo>
                  <a:lnTo>
                    <a:pt x="780" y="306"/>
                  </a:lnTo>
                  <a:lnTo>
                    <a:pt x="780" y="353"/>
                  </a:lnTo>
                  <a:lnTo>
                    <a:pt x="815" y="370"/>
                  </a:lnTo>
                  <a:lnTo>
                    <a:pt x="849" y="377"/>
                  </a:lnTo>
                  <a:lnTo>
                    <a:pt x="912" y="364"/>
                  </a:lnTo>
                  <a:lnTo>
                    <a:pt x="963" y="323"/>
                  </a:lnTo>
                  <a:lnTo>
                    <a:pt x="996" y="266"/>
                  </a:lnTo>
                  <a:lnTo>
                    <a:pt x="1005" y="202"/>
                  </a:lnTo>
                  <a:lnTo>
                    <a:pt x="982" y="142"/>
                  </a:lnTo>
                  <a:lnTo>
                    <a:pt x="958" y="117"/>
                  </a:lnTo>
                  <a:lnTo>
                    <a:pt x="923" y="97"/>
                  </a:lnTo>
                  <a:lnTo>
                    <a:pt x="879" y="82"/>
                  </a:lnTo>
                  <a:lnTo>
                    <a:pt x="822" y="75"/>
                  </a:lnTo>
                  <a:lnTo>
                    <a:pt x="757" y="87"/>
                  </a:lnTo>
                  <a:lnTo>
                    <a:pt x="694" y="108"/>
                  </a:lnTo>
                  <a:lnTo>
                    <a:pt x="613" y="202"/>
                  </a:lnTo>
                  <a:lnTo>
                    <a:pt x="569" y="317"/>
                  </a:lnTo>
                  <a:lnTo>
                    <a:pt x="551" y="374"/>
                  </a:lnTo>
                  <a:lnTo>
                    <a:pt x="527" y="430"/>
                  </a:lnTo>
                  <a:lnTo>
                    <a:pt x="495" y="480"/>
                  </a:lnTo>
                  <a:lnTo>
                    <a:pt x="450" y="521"/>
                  </a:lnTo>
                  <a:lnTo>
                    <a:pt x="417" y="541"/>
                  </a:lnTo>
                  <a:lnTo>
                    <a:pt x="382" y="557"/>
                  </a:lnTo>
                  <a:lnTo>
                    <a:pt x="308" y="577"/>
                  </a:lnTo>
                  <a:lnTo>
                    <a:pt x="160" y="565"/>
                  </a:lnTo>
                  <a:lnTo>
                    <a:pt x="97" y="534"/>
                  </a:lnTo>
                  <a:lnTo>
                    <a:pt x="46" y="487"/>
                  </a:lnTo>
                  <a:lnTo>
                    <a:pt x="12" y="421"/>
                  </a:lnTo>
                  <a:lnTo>
                    <a:pt x="0" y="339"/>
                  </a:lnTo>
                  <a:lnTo>
                    <a:pt x="20" y="263"/>
                  </a:lnTo>
                  <a:lnTo>
                    <a:pt x="42" y="225"/>
                  </a:lnTo>
                  <a:lnTo>
                    <a:pt x="70" y="191"/>
                  </a:lnTo>
                  <a:lnTo>
                    <a:pt x="101" y="166"/>
                  </a:lnTo>
                  <a:lnTo>
                    <a:pt x="135" y="155"/>
                  </a:lnTo>
                  <a:lnTo>
                    <a:pt x="168" y="162"/>
                  </a:lnTo>
                  <a:lnTo>
                    <a:pt x="199" y="191"/>
                  </a:lnTo>
                  <a:lnTo>
                    <a:pt x="208" y="225"/>
                  </a:lnTo>
                  <a:lnTo>
                    <a:pt x="198" y="258"/>
                  </a:lnTo>
                  <a:lnTo>
                    <a:pt x="182" y="272"/>
                  </a:lnTo>
                  <a:lnTo>
                    <a:pt x="174" y="253"/>
                  </a:lnTo>
                  <a:lnTo>
                    <a:pt x="168" y="215"/>
                  </a:lnTo>
                  <a:lnTo>
                    <a:pt x="152" y="191"/>
                  </a:lnTo>
                  <a:lnTo>
                    <a:pt x="125" y="186"/>
                  </a:lnTo>
                  <a:lnTo>
                    <a:pt x="87" y="211"/>
                  </a:lnTo>
                  <a:lnTo>
                    <a:pt x="53" y="282"/>
                  </a:lnTo>
                  <a:lnTo>
                    <a:pt x="66" y="367"/>
                  </a:lnTo>
                  <a:lnTo>
                    <a:pt x="87" y="407"/>
                  </a:lnTo>
                  <a:lnTo>
                    <a:pt x="114" y="444"/>
                  </a:lnTo>
                  <a:lnTo>
                    <a:pt x="145" y="474"/>
                  </a:lnTo>
                  <a:lnTo>
                    <a:pt x="180" y="494"/>
                  </a:lnTo>
                  <a:lnTo>
                    <a:pt x="232" y="508"/>
                  </a:lnTo>
                  <a:lnTo>
                    <a:pt x="281" y="508"/>
                  </a:lnTo>
                  <a:lnTo>
                    <a:pt x="374" y="467"/>
                  </a:lnTo>
                  <a:lnTo>
                    <a:pt x="437" y="404"/>
                  </a:lnTo>
                  <a:lnTo>
                    <a:pt x="464" y="366"/>
                  </a:lnTo>
                  <a:lnTo>
                    <a:pt x="490" y="323"/>
                  </a:lnTo>
                  <a:lnTo>
                    <a:pt x="538" y="233"/>
                  </a:lnTo>
                  <a:lnTo>
                    <a:pt x="561" y="188"/>
                  </a:lnTo>
                  <a:lnTo>
                    <a:pt x="586" y="145"/>
                  </a:lnTo>
                  <a:lnTo>
                    <a:pt x="613" y="105"/>
                  </a:lnTo>
                  <a:lnTo>
                    <a:pt x="642" y="69"/>
                  </a:lnTo>
                  <a:lnTo>
                    <a:pt x="676" y="40"/>
                  </a:lnTo>
                  <a:lnTo>
                    <a:pt x="713" y="18"/>
                  </a:lnTo>
                  <a:lnTo>
                    <a:pt x="754" y="4"/>
                  </a:lnTo>
                  <a:lnTo>
                    <a:pt x="803" y="0"/>
                  </a:lnTo>
                  <a:lnTo>
                    <a:pt x="918" y="27"/>
                  </a:lnTo>
                  <a:lnTo>
                    <a:pt x="1012" y="88"/>
                  </a:lnTo>
                  <a:lnTo>
                    <a:pt x="1059" y="165"/>
                  </a:lnTo>
                  <a:lnTo>
                    <a:pt x="1064" y="246"/>
                  </a:lnTo>
                  <a:lnTo>
                    <a:pt x="1054" y="288"/>
                  </a:lnTo>
                  <a:lnTo>
                    <a:pt x="1036" y="325"/>
                  </a:lnTo>
                  <a:lnTo>
                    <a:pt x="1012" y="360"/>
                  </a:lnTo>
                  <a:lnTo>
                    <a:pt x="980" y="390"/>
                  </a:lnTo>
                  <a:lnTo>
                    <a:pt x="946" y="413"/>
                  </a:lnTo>
                  <a:lnTo>
                    <a:pt x="906" y="430"/>
                  </a:lnTo>
                  <a:lnTo>
                    <a:pt x="818" y="436"/>
                  </a:lnTo>
                  <a:lnTo>
                    <a:pt x="726" y="399"/>
                  </a:lnTo>
                  <a:lnTo>
                    <a:pt x="726" y="39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 flipH="1">
              <a:off x="136440" y="6199200"/>
              <a:ext cx="672480" cy="328320"/>
            </a:xfrm>
            <a:custGeom>
              <a:avLst/>
              <a:gdLst/>
              <a:ahLst/>
              <a:rect l="l" t="t" r="r" b="b"/>
              <a:pathLst>
                <a:path w="1044" h="511">
                  <a:moveTo>
                    <a:pt x="266" y="84"/>
                  </a:moveTo>
                  <a:lnTo>
                    <a:pt x="225" y="57"/>
                  </a:lnTo>
                  <a:lnTo>
                    <a:pt x="189" y="44"/>
                  </a:lnTo>
                  <a:lnTo>
                    <a:pt x="128" y="51"/>
                  </a:lnTo>
                  <a:lnTo>
                    <a:pt x="84" y="91"/>
                  </a:lnTo>
                  <a:lnTo>
                    <a:pt x="55" y="155"/>
                  </a:lnTo>
                  <a:lnTo>
                    <a:pt x="52" y="309"/>
                  </a:lnTo>
                  <a:lnTo>
                    <a:pt x="79" y="377"/>
                  </a:lnTo>
                  <a:lnTo>
                    <a:pt x="101" y="404"/>
                  </a:lnTo>
                  <a:lnTo>
                    <a:pt x="126" y="424"/>
                  </a:lnTo>
                  <a:lnTo>
                    <a:pt x="182" y="439"/>
                  </a:lnTo>
                  <a:lnTo>
                    <a:pt x="239" y="436"/>
                  </a:lnTo>
                  <a:lnTo>
                    <a:pt x="368" y="390"/>
                  </a:lnTo>
                  <a:lnTo>
                    <a:pt x="458" y="302"/>
                  </a:lnTo>
                  <a:lnTo>
                    <a:pt x="495" y="248"/>
                  </a:lnTo>
                  <a:lnTo>
                    <a:pt x="530" y="192"/>
                  </a:lnTo>
                  <a:lnTo>
                    <a:pt x="566" y="137"/>
                  </a:lnTo>
                  <a:lnTo>
                    <a:pt x="607" y="84"/>
                  </a:lnTo>
                  <a:lnTo>
                    <a:pt x="663" y="42"/>
                  </a:lnTo>
                  <a:lnTo>
                    <a:pt x="735" y="14"/>
                  </a:lnTo>
                  <a:lnTo>
                    <a:pt x="813" y="0"/>
                  </a:lnTo>
                  <a:lnTo>
                    <a:pt x="885" y="3"/>
                  </a:lnTo>
                  <a:lnTo>
                    <a:pt x="940" y="24"/>
                  </a:lnTo>
                  <a:lnTo>
                    <a:pt x="991" y="64"/>
                  </a:lnTo>
                  <a:lnTo>
                    <a:pt x="1030" y="114"/>
                  </a:lnTo>
                  <a:lnTo>
                    <a:pt x="1044" y="169"/>
                  </a:lnTo>
                  <a:lnTo>
                    <a:pt x="1030" y="238"/>
                  </a:lnTo>
                  <a:lnTo>
                    <a:pt x="1014" y="263"/>
                  </a:lnTo>
                  <a:lnTo>
                    <a:pt x="994" y="282"/>
                  </a:lnTo>
                  <a:lnTo>
                    <a:pt x="940" y="300"/>
                  </a:lnTo>
                  <a:lnTo>
                    <a:pt x="872" y="288"/>
                  </a:lnTo>
                  <a:lnTo>
                    <a:pt x="846" y="258"/>
                  </a:lnTo>
                  <a:lnTo>
                    <a:pt x="858" y="245"/>
                  </a:lnTo>
                  <a:lnTo>
                    <a:pt x="882" y="242"/>
                  </a:lnTo>
                  <a:lnTo>
                    <a:pt x="981" y="229"/>
                  </a:lnTo>
                  <a:lnTo>
                    <a:pt x="1008" y="174"/>
                  </a:lnTo>
                  <a:lnTo>
                    <a:pt x="1000" y="139"/>
                  </a:lnTo>
                  <a:lnTo>
                    <a:pt x="978" y="108"/>
                  </a:lnTo>
                  <a:lnTo>
                    <a:pt x="947" y="82"/>
                  </a:lnTo>
                  <a:lnTo>
                    <a:pt x="907" y="68"/>
                  </a:lnTo>
                  <a:lnTo>
                    <a:pt x="815" y="71"/>
                  </a:lnTo>
                  <a:lnTo>
                    <a:pt x="738" y="111"/>
                  </a:lnTo>
                  <a:lnTo>
                    <a:pt x="671" y="176"/>
                  </a:lnTo>
                  <a:lnTo>
                    <a:pt x="638" y="215"/>
                  </a:lnTo>
                  <a:lnTo>
                    <a:pt x="607" y="256"/>
                  </a:lnTo>
                  <a:lnTo>
                    <a:pt x="573" y="299"/>
                  </a:lnTo>
                  <a:lnTo>
                    <a:pt x="539" y="342"/>
                  </a:lnTo>
                  <a:lnTo>
                    <a:pt x="500" y="382"/>
                  </a:lnTo>
                  <a:lnTo>
                    <a:pt x="461" y="419"/>
                  </a:lnTo>
                  <a:lnTo>
                    <a:pt x="415" y="453"/>
                  </a:lnTo>
                  <a:lnTo>
                    <a:pt x="365" y="479"/>
                  </a:lnTo>
                  <a:lnTo>
                    <a:pt x="308" y="500"/>
                  </a:lnTo>
                  <a:lnTo>
                    <a:pt x="246" y="511"/>
                  </a:lnTo>
                  <a:lnTo>
                    <a:pt x="89" y="487"/>
                  </a:lnTo>
                  <a:lnTo>
                    <a:pt x="42" y="444"/>
                  </a:lnTo>
                  <a:lnTo>
                    <a:pt x="11" y="383"/>
                  </a:lnTo>
                  <a:lnTo>
                    <a:pt x="0" y="235"/>
                  </a:lnTo>
                  <a:lnTo>
                    <a:pt x="15" y="161"/>
                  </a:lnTo>
                  <a:lnTo>
                    <a:pt x="45" y="94"/>
                  </a:lnTo>
                  <a:lnTo>
                    <a:pt x="65" y="65"/>
                  </a:lnTo>
                  <a:lnTo>
                    <a:pt x="88" y="40"/>
                  </a:lnTo>
                  <a:lnTo>
                    <a:pt x="114" y="21"/>
                  </a:lnTo>
                  <a:lnTo>
                    <a:pt x="143" y="7"/>
                  </a:lnTo>
                  <a:lnTo>
                    <a:pt x="222" y="7"/>
                  </a:lnTo>
                  <a:lnTo>
                    <a:pt x="273" y="47"/>
                  </a:lnTo>
                  <a:lnTo>
                    <a:pt x="290" y="85"/>
                  </a:lnTo>
                  <a:lnTo>
                    <a:pt x="266" y="84"/>
                  </a:lnTo>
                  <a:lnTo>
                    <a:pt x="266" y="8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8" name=""/>
          <p:cNvGrpSpPr/>
          <p:nvPr/>
        </p:nvGrpSpPr>
        <p:grpSpPr>
          <a:xfrm>
            <a:off x="7552080" y="6132600"/>
            <a:ext cx="1201320" cy="425520"/>
            <a:chOff x="7552080" y="6132600"/>
            <a:chExt cx="1201320" cy="425520"/>
          </a:xfrm>
        </p:grpSpPr>
        <p:sp>
          <p:nvSpPr>
            <p:cNvPr id="29" name=""/>
            <p:cNvSpPr/>
            <p:nvPr/>
          </p:nvSpPr>
          <p:spPr>
            <a:xfrm flipH="1">
              <a:off x="7551720" y="6324480"/>
              <a:ext cx="349560" cy="233640"/>
            </a:xfrm>
            <a:custGeom>
              <a:avLst/>
              <a:gdLst/>
              <a:ahLst/>
              <a:rect l="l" t="t" r="r" b="b"/>
              <a:pathLst>
                <a:path w="544" h="363">
                  <a:moveTo>
                    <a:pt x="166" y="41"/>
                  </a:moveTo>
                  <a:lnTo>
                    <a:pt x="136" y="30"/>
                  </a:lnTo>
                  <a:lnTo>
                    <a:pt x="102" y="44"/>
                  </a:lnTo>
                  <a:lnTo>
                    <a:pt x="71" y="101"/>
                  </a:lnTo>
                  <a:lnTo>
                    <a:pt x="83" y="179"/>
                  </a:lnTo>
                  <a:lnTo>
                    <a:pt x="105" y="218"/>
                  </a:lnTo>
                  <a:lnTo>
                    <a:pt x="136" y="251"/>
                  </a:lnTo>
                  <a:lnTo>
                    <a:pt x="176" y="278"/>
                  </a:lnTo>
                  <a:lnTo>
                    <a:pt x="223" y="292"/>
                  </a:lnTo>
                  <a:lnTo>
                    <a:pt x="288" y="281"/>
                  </a:lnTo>
                  <a:lnTo>
                    <a:pt x="372" y="248"/>
                  </a:lnTo>
                  <a:lnTo>
                    <a:pt x="425" y="202"/>
                  </a:lnTo>
                  <a:lnTo>
                    <a:pt x="469" y="147"/>
                  </a:lnTo>
                  <a:lnTo>
                    <a:pt x="492" y="114"/>
                  </a:lnTo>
                  <a:lnTo>
                    <a:pt x="519" y="80"/>
                  </a:lnTo>
                  <a:lnTo>
                    <a:pt x="539" y="74"/>
                  </a:lnTo>
                  <a:lnTo>
                    <a:pt x="544" y="94"/>
                  </a:lnTo>
                  <a:lnTo>
                    <a:pt x="519" y="150"/>
                  </a:lnTo>
                  <a:lnTo>
                    <a:pt x="485" y="204"/>
                  </a:lnTo>
                  <a:lnTo>
                    <a:pt x="443" y="255"/>
                  </a:lnTo>
                  <a:lnTo>
                    <a:pt x="394" y="301"/>
                  </a:lnTo>
                  <a:lnTo>
                    <a:pt x="368" y="321"/>
                  </a:lnTo>
                  <a:lnTo>
                    <a:pt x="339" y="336"/>
                  </a:lnTo>
                  <a:lnTo>
                    <a:pt x="281" y="362"/>
                  </a:lnTo>
                  <a:lnTo>
                    <a:pt x="159" y="363"/>
                  </a:lnTo>
                  <a:lnTo>
                    <a:pt x="64" y="303"/>
                  </a:lnTo>
                  <a:lnTo>
                    <a:pt x="2" y="209"/>
                  </a:lnTo>
                  <a:lnTo>
                    <a:pt x="0" y="154"/>
                  </a:lnTo>
                  <a:lnTo>
                    <a:pt x="14" y="101"/>
                  </a:lnTo>
                  <a:lnTo>
                    <a:pt x="42" y="54"/>
                  </a:lnTo>
                  <a:lnTo>
                    <a:pt x="82" y="16"/>
                  </a:lnTo>
                  <a:lnTo>
                    <a:pt x="143" y="0"/>
                  </a:lnTo>
                  <a:lnTo>
                    <a:pt x="193" y="30"/>
                  </a:lnTo>
                  <a:lnTo>
                    <a:pt x="187" y="57"/>
                  </a:lnTo>
                  <a:lnTo>
                    <a:pt x="166" y="41"/>
                  </a:lnTo>
                  <a:lnTo>
                    <a:pt x="166" y="4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0" name=""/>
            <p:cNvSpPr/>
            <p:nvPr/>
          </p:nvSpPr>
          <p:spPr>
            <a:xfrm flipH="1">
              <a:off x="8067960" y="6132600"/>
              <a:ext cx="685080" cy="369720"/>
            </a:xfrm>
            <a:custGeom>
              <a:avLst/>
              <a:gdLst/>
              <a:ahLst/>
              <a:rect l="l" t="t" r="r" b="b"/>
              <a:pathLst>
                <a:path w="1064" h="577">
                  <a:moveTo>
                    <a:pt x="726" y="399"/>
                  </a:moveTo>
                  <a:lnTo>
                    <a:pt x="716" y="340"/>
                  </a:lnTo>
                  <a:lnTo>
                    <a:pt x="729" y="280"/>
                  </a:lnTo>
                  <a:lnTo>
                    <a:pt x="743" y="253"/>
                  </a:lnTo>
                  <a:lnTo>
                    <a:pt x="764" y="233"/>
                  </a:lnTo>
                  <a:lnTo>
                    <a:pt x="822" y="219"/>
                  </a:lnTo>
                  <a:lnTo>
                    <a:pt x="877" y="258"/>
                  </a:lnTo>
                  <a:lnTo>
                    <a:pt x="868" y="269"/>
                  </a:lnTo>
                  <a:lnTo>
                    <a:pt x="848" y="275"/>
                  </a:lnTo>
                  <a:lnTo>
                    <a:pt x="808" y="269"/>
                  </a:lnTo>
                  <a:lnTo>
                    <a:pt x="780" y="306"/>
                  </a:lnTo>
                  <a:lnTo>
                    <a:pt x="780" y="353"/>
                  </a:lnTo>
                  <a:lnTo>
                    <a:pt x="815" y="370"/>
                  </a:lnTo>
                  <a:lnTo>
                    <a:pt x="849" y="377"/>
                  </a:lnTo>
                  <a:lnTo>
                    <a:pt x="912" y="364"/>
                  </a:lnTo>
                  <a:lnTo>
                    <a:pt x="963" y="323"/>
                  </a:lnTo>
                  <a:lnTo>
                    <a:pt x="996" y="266"/>
                  </a:lnTo>
                  <a:lnTo>
                    <a:pt x="1005" y="202"/>
                  </a:lnTo>
                  <a:lnTo>
                    <a:pt x="982" y="142"/>
                  </a:lnTo>
                  <a:lnTo>
                    <a:pt x="958" y="117"/>
                  </a:lnTo>
                  <a:lnTo>
                    <a:pt x="923" y="97"/>
                  </a:lnTo>
                  <a:lnTo>
                    <a:pt x="879" y="82"/>
                  </a:lnTo>
                  <a:lnTo>
                    <a:pt x="822" y="75"/>
                  </a:lnTo>
                  <a:lnTo>
                    <a:pt x="757" y="87"/>
                  </a:lnTo>
                  <a:lnTo>
                    <a:pt x="694" y="108"/>
                  </a:lnTo>
                  <a:lnTo>
                    <a:pt x="613" y="202"/>
                  </a:lnTo>
                  <a:lnTo>
                    <a:pt x="569" y="317"/>
                  </a:lnTo>
                  <a:lnTo>
                    <a:pt x="551" y="374"/>
                  </a:lnTo>
                  <a:lnTo>
                    <a:pt x="527" y="430"/>
                  </a:lnTo>
                  <a:lnTo>
                    <a:pt x="495" y="480"/>
                  </a:lnTo>
                  <a:lnTo>
                    <a:pt x="450" y="521"/>
                  </a:lnTo>
                  <a:lnTo>
                    <a:pt x="417" y="541"/>
                  </a:lnTo>
                  <a:lnTo>
                    <a:pt x="382" y="557"/>
                  </a:lnTo>
                  <a:lnTo>
                    <a:pt x="308" y="577"/>
                  </a:lnTo>
                  <a:lnTo>
                    <a:pt x="160" y="565"/>
                  </a:lnTo>
                  <a:lnTo>
                    <a:pt x="97" y="534"/>
                  </a:lnTo>
                  <a:lnTo>
                    <a:pt x="46" y="487"/>
                  </a:lnTo>
                  <a:lnTo>
                    <a:pt x="12" y="421"/>
                  </a:lnTo>
                  <a:lnTo>
                    <a:pt x="0" y="339"/>
                  </a:lnTo>
                  <a:lnTo>
                    <a:pt x="20" y="263"/>
                  </a:lnTo>
                  <a:lnTo>
                    <a:pt x="42" y="225"/>
                  </a:lnTo>
                  <a:lnTo>
                    <a:pt x="70" y="191"/>
                  </a:lnTo>
                  <a:lnTo>
                    <a:pt x="101" y="166"/>
                  </a:lnTo>
                  <a:lnTo>
                    <a:pt x="135" y="155"/>
                  </a:lnTo>
                  <a:lnTo>
                    <a:pt x="168" y="162"/>
                  </a:lnTo>
                  <a:lnTo>
                    <a:pt x="199" y="191"/>
                  </a:lnTo>
                  <a:lnTo>
                    <a:pt x="208" y="225"/>
                  </a:lnTo>
                  <a:lnTo>
                    <a:pt x="198" y="258"/>
                  </a:lnTo>
                  <a:lnTo>
                    <a:pt x="182" y="272"/>
                  </a:lnTo>
                  <a:lnTo>
                    <a:pt x="174" y="253"/>
                  </a:lnTo>
                  <a:lnTo>
                    <a:pt x="168" y="215"/>
                  </a:lnTo>
                  <a:lnTo>
                    <a:pt x="152" y="191"/>
                  </a:lnTo>
                  <a:lnTo>
                    <a:pt x="125" y="186"/>
                  </a:lnTo>
                  <a:lnTo>
                    <a:pt x="87" y="211"/>
                  </a:lnTo>
                  <a:lnTo>
                    <a:pt x="53" y="282"/>
                  </a:lnTo>
                  <a:lnTo>
                    <a:pt x="66" y="367"/>
                  </a:lnTo>
                  <a:lnTo>
                    <a:pt x="87" y="407"/>
                  </a:lnTo>
                  <a:lnTo>
                    <a:pt x="114" y="444"/>
                  </a:lnTo>
                  <a:lnTo>
                    <a:pt x="145" y="474"/>
                  </a:lnTo>
                  <a:lnTo>
                    <a:pt x="180" y="494"/>
                  </a:lnTo>
                  <a:lnTo>
                    <a:pt x="232" y="508"/>
                  </a:lnTo>
                  <a:lnTo>
                    <a:pt x="281" y="508"/>
                  </a:lnTo>
                  <a:lnTo>
                    <a:pt x="374" y="467"/>
                  </a:lnTo>
                  <a:lnTo>
                    <a:pt x="437" y="404"/>
                  </a:lnTo>
                  <a:lnTo>
                    <a:pt x="464" y="366"/>
                  </a:lnTo>
                  <a:lnTo>
                    <a:pt x="490" y="323"/>
                  </a:lnTo>
                  <a:lnTo>
                    <a:pt x="538" y="233"/>
                  </a:lnTo>
                  <a:lnTo>
                    <a:pt x="561" y="188"/>
                  </a:lnTo>
                  <a:lnTo>
                    <a:pt x="586" y="145"/>
                  </a:lnTo>
                  <a:lnTo>
                    <a:pt x="613" y="105"/>
                  </a:lnTo>
                  <a:lnTo>
                    <a:pt x="642" y="69"/>
                  </a:lnTo>
                  <a:lnTo>
                    <a:pt x="676" y="40"/>
                  </a:lnTo>
                  <a:lnTo>
                    <a:pt x="713" y="18"/>
                  </a:lnTo>
                  <a:lnTo>
                    <a:pt x="754" y="4"/>
                  </a:lnTo>
                  <a:lnTo>
                    <a:pt x="803" y="0"/>
                  </a:lnTo>
                  <a:lnTo>
                    <a:pt x="918" y="27"/>
                  </a:lnTo>
                  <a:lnTo>
                    <a:pt x="1012" y="88"/>
                  </a:lnTo>
                  <a:lnTo>
                    <a:pt x="1059" y="165"/>
                  </a:lnTo>
                  <a:lnTo>
                    <a:pt x="1064" y="246"/>
                  </a:lnTo>
                  <a:lnTo>
                    <a:pt x="1054" y="288"/>
                  </a:lnTo>
                  <a:lnTo>
                    <a:pt x="1036" y="325"/>
                  </a:lnTo>
                  <a:lnTo>
                    <a:pt x="1012" y="360"/>
                  </a:lnTo>
                  <a:lnTo>
                    <a:pt x="980" y="390"/>
                  </a:lnTo>
                  <a:lnTo>
                    <a:pt x="946" y="413"/>
                  </a:lnTo>
                  <a:lnTo>
                    <a:pt x="906" y="430"/>
                  </a:lnTo>
                  <a:lnTo>
                    <a:pt x="818" y="436"/>
                  </a:lnTo>
                  <a:lnTo>
                    <a:pt x="726" y="399"/>
                  </a:lnTo>
                  <a:lnTo>
                    <a:pt x="726" y="399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1" name=""/>
            <p:cNvSpPr/>
            <p:nvPr/>
          </p:nvSpPr>
          <p:spPr>
            <a:xfrm flipH="1">
              <a:off x="7685280" y="6222960"/>
              <a:ext cx="672480" cy="328680"/>
            </a:xfrm>
            <a:custGeom>
              <a:avLst/>
              <a:gdLst/>
              <a:ahLst/>
              <a:rect l="l" t="t" r="r" b="b"/>
              <a:pathLst>
                <a:path w="1044" h="511">
                  <a:moveTo>
                    <a:pt x="266" y="84"/>
                  </a:moveTo>
                  <a:lnTo>
                    <a:pt x="225" y="57"/>
                  </a:lnTo>
                  <a:lnTo>
                    <a:pt x="189" y="44"/>
                  </a:lnTo>
                  <a:lnTo>
                    <a:pt x="128" y="51"/>
                  </a:lnTo>
                  <a:lnTo>
                    <a:pt x="84" y="91"/>
                  </a:lnTo>
                  <a:lnTo>
                    <a:pt x="55" y="155"/>
                  </a:lnTo>
                  <a:lnTo>
                    <a:pt x="52" y="309"/>
                  </a:lnTo>
                  <a:lnTo>
                    <a:pt x="79" y="377"/>
                  </a:lnTo>
                  <a:lnTo>
                    <a:pt x="101" y="404"/>
                  </a:lnTo>
                  <a:lnTo>
                    <a:pt x="126" y="424"/>
                  </a:lnTo>
                  <a:lnTo>
                    <a:pt x="182" y="439"/>
                  </a:lnTo>
                  <a:lnTo>
                    <a:pt x="239" y="436"/>
                  </a:lnTo>
                  <a:lnTo>
                    <a:pt x="368" y="390"/>
                  </a:lnTo>
                  <a:lnTo>
                    <a:pt x="458" y="302"/>
                  </a:lnTo>
                  <a:lnTo>
                    <a:pt x="495" y="248"/>
                  </a:lnTo>
                  <a:lnTo>
                    <a:pt x="530" y="192"/>
                  </a:lnTo>
                  <a:lnTo>
                    <a:pt x="566" y="137"/>
                  </a:lnTo>
                  <a:lnTo>
                    <a:pt x="607" y="84"/>
                  </a:lnTo>
                  <a:lnTo>
                    <a:pt x="663" y="42"/>
                  </a:lnTo>
                  <a:lnTo>
                    <a:pt x="735" y="14"/>
                  </a:lnTo>
                  <a:lnTo>
                    <a:pt x="813" y="0"/>
                  </a:lnTo>
                  <a:lnTo>
                    <a:pt x="885" y="3"/>
                  </a:lnTo>
                  <a:lnTo>
                    <a:pt x="940" y="24"/>
                  </a:lnTo>
                  <a:lnTo>
                    <a:pt x="991" y="64"/>
                  </a:lnTo>
                  <a:lnTo>
                    <a:pt x="1030" y="114"/>
                  </a:lnTo>
                  <a:lnTo>
                    <a:pt x="1044" y="169"/>
                  </a:lnTo>
                  <a:lnTo>
                    <a:pt x="1030" y="238"/>
                  </a:lnTo>
                  <a:lnTo>
                    <a:pt x="1014" y="263"/>
                  </a:lnTo>
                  <a:lnTo>
                    <a:pt x="994" y="282"/>
                  </a:lnTo>
                  <a:lnTo>
                    <a:pt x="940" y="300"/>
                  </a:lnTo>
                  <a:lnTo>
                    <a:pt x="872" y="288"/>
                  </a:lnTo>
                  <a:lnTo>
                    <a:pt x="846" y="258"/>
                  </a:lnTo>
                  <a:lnTo>
                    <a:pt x="858" y="245"/>
                  </a:lnTo>
                  <a:lnTo>
                    <a:pt x="882" y="242"/>
                  </a:lnTo>
                  <a:lnTo>
                    <a:pt x="981" y="229"/>
                  </a:lnTo>
                  <a:lnTo>
                    <a:pt x="1008" y="174"/>
                  </a:lnTo>
                  <a:lnTo>
                    <a:pt x="1000" y="139"/>
                  </a:lnTo>
                  <a:lnTo>
                    <a:pt x="978" y="108"/>
                  </a:lnTo>
                  <a:lnTo>
                    <a:pt x="947" y="82"/>
                  </a:lnTo>
                  <a:lnTo>
                    <a:pt x="907" y="68"/>
                  </a:lnTo>
                  <a:lnTo>
                    <a:pt x="815" y="71"/>
                  </a:lnTo>
                  <a:lnTo>
                    <a:pt x="738" y="111"/>
                  </a:lnTo>
                  <a:lnTo>
                    <a:pt x="671" y="176"/>
                  </a:lnTo>
                  <a:lnTo>
                    <a:pt x="638" y="215"/>
                  </a:lnTo>
                  <a:lnTo>
                    <a:pt x="607" y="256"/>
                  </a:lnTo>
                  <a:lnTo>
                    <a:pt x="573" y="299"/>
                  </a:lnTo>
                  <a:lnTo>
                    <a:pt x="539" y="342"/>
                  </a:lnTo>
                  <a:lnTo>
                    <a:pt x="500" y="382"/>
                  </a:lnTo>
                  <a:lnTo>
                    <a:pt x="461" y="419"/>
                  </a:lnTo>
                  <a:lnTo>
                    <a:pt x="415" y="453"/>
                  </a:lnTo>
                  <a:lnTo>
                    <a:pt x="365" y="479"/>
                  </a:lnTo>
                  <a:lnTo>
                    <a:pt x="308" y="500"/>
                  </a:lnTo>
                  <a:lnTo>
                    <a:pt x="246" y="511"/>
                  </a:lnTo>
                  <a:lnTo>
                    <a:pt x="89" y="487"/>
                  </a:lnTo>
                  <a:lnTo>
                    <a:pt x="42" y="444"/>
                  </a:lnTo>
                  <a:lnTo>
                    <a:pt x="11" y="383"/>
                  </a:lnTo>
                  <a:lnTo>
                    <a:pt x="0" y="235"/>
                  </a:lnTo>
                  <a:lnTo>
                    <a:pt x="15" y="161"/>
                  </a:lnTo>
                  <a:lnTo>
                    <a:pt x="45" y="94"/>
                  </a:lnTo>
                  <a:lnTo>
                    <a:pt x="65" y="65"/>
                  </a:lnTo>
                  <a:lnTo>
                    <a:pt x="88" y="40"/>
                  </a:lnTo>
                  <a:lnTo>
                    <a:pt x="114" y="21"/>
                  </a:lnTo>
                  <a:lnTo>
                    <a:pt x="143" y="7"/>
                  </a:lnTo>
                  <a:lnTo>
                    <a:pt x="222" y="7"/>
                  </a:lnTo>
                  <a:lnTo>
                    <a:pt x="273" y="47"/>
                  </a:lnTo>
                  <a:lnTo>
                    <a:pt x="290" y="85"/>
                  </a:lnTo>
                  <a:lnTo>
                    <a:pt x="266" y="84"/>
                  </a:lnTo>
                  <a:lnTo>
                    <a:pt x="266" y="84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aphicFrame>
        <p:nvGraphicFramePr>
          <p:cNvPr id="32" name=""/>
          <p:cNvGraphicFramePr/>
          <p:nvPr/>
        </p:nvGraphicFramePr>
        <p:xfrm>
          <a:off x="2868480" y="5757840"/>
          <a:ext cx="1692360" cy="101592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33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2868480" y="5757840"/>
                    <a:ext cx="1692360" cy="10159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4" name=""/>
          <p:cNvSpPr/>
          <p:nvPr/>
        </p:nvSpPr>
        <p:spPr>
          <a:xfrm>
            <a:off x="5931000" y="6653160"/>
            <a:ext cx="361800" cy="141480"/>
          </a:xfrm>
          <a:custGeom>
            <a:avLst/>
            <a:gdLst/>
            <a:ahLst/>
            <a:rect l="l" t="t" r="r" b="b"/>
            <a:pathLst>
              <a:path w="685" h="268">
                <a:moveTo>
                  <a:pt x="670" y="228"/>
                </a:moveTo>
                <a:lnTo>
                  <a:pt x="537" y="152"/>
                </a:lnTo>
                <a:lnTo>
                  <a:pt x="540" y="152"/>
                </a:lnTo>
                <a:lnTo>
                  <a:pt x="552" y="149"/>
                </a:lnTo>
                <a:lnTo>
                  <a:pt x="570" y="147"/>
                </a:lnTo>
                <a:lnTo>
                  <a:pt x="591" y="143"/>
                </a:lnTo>
                <a:lnTo>
                  <a:pt x="616" y="141"/>
                </a:lnTo>
                <a:lnTo>
                  <a:pt x="640" y="136"/>
                </a:lnTo>
                <a:lnTo>
                  <a:pt x="663" y="132"/>
                </a:lnTo>
                <a:lnTo>
                  <a:pt x="685" y="128"/>
                </a:lnTo>
                <a:lnTo>
                  <a:pt x="684" y="124"/>
                </a:lnTo>
                <a:lnTo>
                  <a:pt x="678" y="115"/>
                </a:lnTo>
                <a:lnTo>
                  <a:pt x="669" y="100"/>
                </a:lnTo>
                <a:lnTo>
                  <a:pt x="654" y="82"/>
                </a:lnTo>
                <a:lnTo>
                  <a:pt x="635" y="62"/>
                </a:lnTo>
                <a:lnTo>
                  <a:pt x="612" y="43"/>
                </a:lnTo>
                <a:lnTo>
                  <a:pt x="582" y="27"/>
                </a:lnTo>
                <a:lnTo>
                  <a:pt x="546" y="15"/>
                </a:lnTo>
                <a:lnTo>
                  <a:pt x="515" y="7"/>
                </a:lnTo>
                <a:lnTo>
                  <a:pt x="486" y="3"/>
                </a:lnTo>
                <a:lnTo>
                  <a:pt x="459" y="0"/>
                </a:lnTo>
                <a:lnTo>
                  <a:pt x="433" y="0"/>
                </a:lnTo>
                <a:lnTo>
                  <a:pt x="407" y="1"/>
                </a:lnTo>
                <a:lnTo>
                  <a:pt x="384" y="5"/>
                </a:lnTo>
                <a:lnTo>
                  <a:pt x="360" y="10"/>
                </a:lnTo>
                <a:lnTo>
                  <a:pt x="338" y="16"/>
                </a:lnTo>
                <a:lnTo>
                  <a:pt x="316" y="23"/>
                </a:lnTo>
                <a:lnTo>
                  <a:pt x="296" y="33"/>
                </a:lnTo>
                <a:lnTo>
                  <a:pt x="275" y="43"/>
                </a:lnTo>
                <a:lnTo>
                  <a:pt x="256" y="56"/>
                </a:lnTo>
                <a:lnTo>
                  <a:pt x="235" y="68"/>
                </a:lnTo>
                <a:lnTo>
                  <a:pt x="214" y="82"/>
                </a:lnTo>
                <a:lnTo>
                  <a:pt x="195" y="97"/>
                </a:lnTo>
                <a:lnTo>
                  <a:pt x="174" y="112"/>
                </a:lnTo>
                <a:lnTo>
                  <a:pt x="166" y="116"/>
                </a:lnTo>
                <a:lnTo>
                  <a:pt x="160" y="120"/>
                </a:lnTo>
                <a:lnTo>
                  <a:pt x="151" y="121"/>
                </a:lnTo>
                <a:lnTo>
                  <a:pt x="143" y="122"/>
                </a:lnTo>
                <a:lnTo>
                  <a:pt x="135" y="121"/>
                </a:lnTo>
                <a:lnTo>
                  <a:pt x="127" y="120"/>
                </a:lnTo>
                <a:lnTo>
                  <a:pt x="121" y="116"/>
                </a:lnTo>
                <a:lnTo>
                  <a:pt x="114" y="110"/>
                </a:lnTo>
                <a:lnTo>
                  <a:pt x="104" y="98"/>
                </a:lnTo>
                <a:lnTo>
                  <a:pt x="91" y="85"/>
                </a:lnTo>
                <a:lnTo>
                  <a:pt x="77" y="70"/>
                </a:lnTo>
                <a:lnTo>
                  <a:pt x="63" y="56"/>
                </a:lnTo>
                <a:lnTo>
                  <a:pt x="47" y="42"/>
                </a:lnTo>
                <a:lnTo>
                  <a:pt x="32" y="32"/>
                </a:lnTo>
                <a:lnTo>
                  <a:pt x="16" y="25"/>
                </a:lnTo>
                <a:lnTo>
                  <a:pt x="0" y="22"/>
                </a:lnTo>
                <a:lnTo>
                  <a:pt x="11" y="47"/>
                </a:lnTo>
                <a:lnTo>
                  <a:pt x="19" y="75"/>
                </a:lnTo>
                <a:lnTo>
                  <a:pt x="25" y="107"/>
                </a:lnTo>
                <a:lnTo>
                  <a:pt x="28" y="139"/>
                </a:lnTo>
                <a:lnTo>
                  <a:pt x="26" y="174"/>
                </a:lnTo>
                <a:lnTo>
                  <a:pt x="24" y="207"/>
                </a:lnTo>
                <a:lnTo>
                  <a:pt x="16" y="239"/>
                </a:lnTo>
                <a:lnTo>
                  <a:pt x="6" y="268"/>
                </a:lnTo>
                <a:lnTo>
                  <a:pt x="54" y="268"/>
                </a:lnTo>
                <a:lnTo>
                  <a:pt x="67" y="259"/>
                </a:lnTo>
                <a:lnTo>
                  <a:pt x="77" y="249"/>
                </a:lnTo>
                <a:lnTo>
                  <a:pt x="86" y="238"/>
                </a:lnTo>
                <a:lnTo>
                  <a:pt x="95" y="227"/>
                </a:lnTo>
                <a:lnTo>
                  <a:pt x="103" y="216"/>
                </a:lnTo>
                <a:lnTo>
                  <a:pt x="109" y="206"/>
                </a:lnTo>
                <a:lnTo>
                  <a:pt x="116" y="197"/>
                </a:lnTo>
                <a:lnTo>
                  <a:pt x="121" y="191"/>
                </a:lnTo>
                <a:lnTo>
                  <a:pt x="129" y="184"/>
                </a:lnTo>
                <a:lnTo>
                  <a:pt x="138" y="181"/>
                </a:lnTo>
                <a:lnTo>
                  <a:pt x="146" y="179"/>
                </a:lnTo>
                <a:lnTo>
                  <a:pt x="153" y="181"/>
                </a:lnTo>
                <a:lnTo>
                  <a:pt x="160" y="182"/>
                </a:lnTo>
                <a:lnTo>
                  <a:pt x="165" y="183"/>
                </a:lnTo>
                <a:lnTo>
                  <a:pt x="168" y="184"/>
                </a:lnTo>
                <a:lnTo>
                  <a:pt x="169" y="186"/>
                </a:lnTo>
                <a:lnTo>
                  <a:pt x="171" y="188"/>
                </a:lnTo>
                <a:lnTo>
                  <a:pt x="179" y="194"/>
                </a:lnTo>
                <a:lnTo>
                  <a:pt x="191" y="203"/>
                </a:lnTo>
                <a:lnTo>
                  <a:pt x="208" y="214"/>
                </a:lnTo>
                <a:lnTo>
                  <a:pt x="227" y="227"/>
                </a:lnTo>
                <a:lnTo>
                  <a:pt x="250" y="241"/>
                </a:lnTo>
                <a:lnTo>
                  <a:pt x="276" y="254"/>
                </a:lnTo>
                <a:lnTo>
                  <a:pt x="305" y="268"/>
                </a:lnTo>
                <a:lnTo>
                  <a:pt x="622" y="268"/>
                </a:lnTo>
                <a:lnTo>
                  <a:pt x="634" y="261"/>
                </a:lnTo>
                <a:lnTo>
                  <a:pt x="644" y="254"/>
                </a:lnTo>
                <a:lnTo>
                  <a:pt x="653" y="247"/>
                </a:lnTo>
                <a:lnTo>
                  <a:pt x="660" y="241"/>
                </a:lnTo>
                <a:lnTo>
                  <a:pt x="663" y="236"/>
                </a:lnTo>
                <a:lnTo>
                  <a:pt x="667" y="232"/>
                </a:lnTo>
                <a:lnTo>
                  <a:pt x="670" y="229"/>
                </a:lnTo>
                <a:lnTo>
                  <a:pt x="670" y="228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5684760" y="6672240"/>
            <a:ext cx="182520" cy="81000"/>
          </a:xfrm>
          <a:custGeom>
            <a:avLst/>
            <a:gdLst/>
            <a:ahLst/>
            <a:rect l="l" t="t" r="r" b="b"/>
            <a:pathLst>
              <a:path w="344" h="151">
                <a:moveTo>
                  <a:pt x="0" y="141"/>
                </a:moveTo>
                <a:lnTo>
                  <a:pt x="13" y="140"/>
                </a:lnTo>
                <a:lnTo>
                  <a:pt x="25" y="136"/>
                </a:lnTo>
                <a:lnTo>
                  <a:pt x="34" y="131"/>
                </a:lnTo>
                <a:lnTo>
                  <a:pt x="41" y="124"/>
                </a:lnTo>
                <a:lnTo>
                  <a:pt x="48" y="115"/>
                </a:lnTo>
                <a:lnTo>
                  <a:pt x="53" y="108"/>
                </a:lnTo>
                <a:lnTo>
                  <a:pt x="58" y="101"/>
                </a:lnTo>
                <a:lnTo>
                  <a:pt x="62" y="96"/>
                </a:lnTo>
                <a:lnTo>
                  <a:pt x="71" y="91"/>
                </a:lnTo>
                <a:lnTo>
                  <a:pt x="78" y="91"/>
                </a:lnTo>
                <a:lnTo>
                  <a:pt x="83" y="93"/>
                </a:lnTo>
                <a:lnTo>
                  <a:pt x="85" y="94"/>
                </a:lnTo>
                <a:lnTo>
                  <a:pt x="88" y="96"/>
                </a:lnTo>
                <a:lnTo>
                  <a:pt x="96" y="101"/>
                </a:lnTo>
                <a:lnTo>
                  <a:pt x="106" y="109"/>
                </a:lnTo>
                <a:lnTo>
                  <a:pt x="122" y="119"/>
                </a:lnTo>
                <a:lnTo>
                  <a:pt x="138" y="128"/>
                </a:lnTo>
                <a:lnTo>
                  <a:pt x="159" y="138"/>
                </a:lnTo>
                <a:lnTo>
                  <a:pt x="180" y="144"/>
                </a:lnTo>
                <a:lnTo>
                  <a:pt x="202" y="149"/>
                </a:lnTo>
                <a:lnTo>
                  <a:pt x="237" y="151"/>
                </a:lnTo>
                <a:lnTo>
                  <a:pt x="267" y="149"/>
                </a:lnTo>
                <a:lnTo>
                  <a:pt x="290" y="144"/>
                </a:lnTo>
                <a:lnTo>
                  <a:pt x="308" y="138"/>
                </a:lnTo>
                <a:lnTo>
                  <a:pt x="321" y="129"/>
                </a:lnTo>
                <a:lnTo>
                  <a:pt x="330" y="123"/>
                </a:lnTo>
                <a:lnTo>
                  <a:pt x="335" y="118"/>
                </a:lnTo>
                <a:lnTo>
                  <a:pt x="337" y="115"/>
                </a:lnTo>
                <a:lnTo>
                  <a:pt x="269" y="77"/>
                </a:lnTo>
                <a:lnTo>
                  <a:pt x="272" y="77"/>
                </a:lnTo>
                <a:lnTo>
                  <a:pt x="277" y="75"/>
                </a:lnTo>
                <a:lnTo>
                  <a:pt x="286" y="74"/>
                </a:lnTo>
                <a:lnTo>
                  <a:pt x="296" y="73"/>
                </a:lnTo>
                <a:lnTo>
                  <a:pt x="308" y="72"/>
                </a:lnTo>
                <a:lnTo>
                  <a:pt x="321" y="69"/>
                </a:lnTo>
                <a:lnTo>
                  <a:pt x="333" y="68"/>
                </a:lnTo>
                <a:lnTo>
                  <a:pt x="344" y="65"/>
                </a:lnTo>
                <a:lnTo>
                  <a:pt x="343" y="63"/>
                </a:lnTo>
                <a:lnTo>
                  <a:pt x="340" y="58"/>
                </a:lnTo>
                <a:lnTo>
                  <a:pt x="335" y="50"/>
                </a:lnTo>
                <a:lnTo>
                  <a:pt x="329" y="42"/>
                </a:lnTo>
                <a:lnTo>
                  <a:pt x="320" y="32"/>
                </a:lnTo>
                <a:lnTo>
                  <a:pt x="307" y="23"/>
                </a:lnTo>
                <a:lnTo>
                  <a:pt x="293" y="14"/>
                </a:lnTo>
                <a:lnTo>
                  <a:pt x="274" y="8"/>
                </a:lnTo>
                <a:lnTo>
                  <a:pt x="245" y="2"/>
                </a:lnTo>
                <a:lnTo>
                  <a:pt x="217" y="0"/>
                </a:lnTo>
                <a:lnTo>
                  <a:pt x="193" y="3"/>
                </a:lnTo>
                <a:lnTo>
                  <a:pt x="171" y="8"/>
                </a:lnTo>
                <a:lnTo>
                  <a:pt x="149" y="17"/>
                </a:lnTo>
                <a:lnTo>
                  <a:pt x="129" y="28"/>
                </a:lnTo>
                <a:lnTo>
                  <a:pt x="109" y="42"/>
                </a:lnTo>
                <a:lnTo>
                  <a:pt x="88" y="57"/>
                </a:lnTo>
                <a:lnTo>
                  <a:pt x="80" y="60"/>
                </a:lnTo>
                <a:lnTo>
                  <a:pt x="72" y="62"/>
                </a:lnTo>
                <a:lnTo>
                  <a:pt x="65" y="60"/>
                </a:lnTo>
                <a:lnTo>
                  <a:pt x="58" y="55"/>
                </a:lnTo>
                <a:lnTo>
                  <a:pt x="53" y="49"/>
                </a:lnTo>
                <a:lnTo>
                  <a:pt x="47" y="43"/>
                </a:lnTo>
                <a:lnTo>
                  <a:pt x="40" y="35"/>
                </a:lnTo>
                <a:lnTo>
                  <a:pt x="32" y="28"/>
                </a:lnTo>
                <a:lnTo>
                  <a:pt x="25" y="22"/>
                </a:lnTo>
                <a:lnTo>
                  <a:pt x="17" y="17"/>
                </a:lnTo>
                <a:lnTo>
                  <a:pt x="9" y="13"/>
                </a:lnTo>
                <a:lnTo>
                  <a:pt x="1" y="12"/>
                </a:lnTo>
                <a:lnTo>
                  <a:pt x="12" y="40"/>
                </a:lnTo>
                <a:lnTo>
                  <a:pt x="15" y="75"/>
                </a:lnTo>
                <a:lnTo>
                  <a:pt x="12" y="110"/>
                </a:lnTo>
                <a:lnTo>
                  <a:pt x="0" y="141"/>
                </a:lnTo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6207120" y="6681960"/>
            <a:ext cx="74520" cy="28440"/>
          </a:xfrm>
          <a:custGeom>
            <a:avLst/>
            <a:gdLst/>
            <a:ahLst/>
            <a:rect l="l" t="t" r="r" b="b"/>
            <a:pathLst>
              <a:path w="56" h="54">
                <a:moveTo>
                  <a:pt x="29" y="54"/>
                </a:moveTo>
                <a:lnTo>
                  <a:pt x="39" y="51"/>
                </a:lnTo>
                <a:lnTo>
                  <a:pt x="48" y="45"/>
                </a:lnTo>
                <a:lnTo>
                  <a:pt x="53" y="36"/>
                </a:lnTo>
                <a:lnTo>
                  <a:pt x="56" y="26"/>
                </a:lnTo>
                <a:lnTo>
                  <a:pt x="53" y="16"/>
                </a:lnTo>
                <a:lnTo>
                  <a:pt x="48" y="7"/>
                </a:lnTo>
                <a:lnTo>
                  <a:pt x="39" y="2"/>
                </a:lnTo>
                <a:lnTo>
                  <a:pt x="29" y="0"/>
                </a:lnTo>
                <a:lnTo>
                  <a:pt x="18" y="2"/>
                </a:lnTo>
                <a:lnTo>
                  <a:pt x="9" y="7"/>
                </a:lnTo>
                <a:lnTo>
                  <a:pt x="3" y="16"/>
                </a:lnTo>
                <a:lnTo>
                  <a:pt x="0" y="26"/>
                </a:lnTo>
                <a:lnTo>
                  <a:pt x="3" y="36"/>
                </a:lnTo>
                <a:lnTo>
                  <a:pt x="9" y="45"/>
                </a:lnTo>
                <a:lnTo>
                  <a:pt x="18" y="51"/>
                </a:lnTo>
                <a:lnTo>
                  <a:pt x="29" y="54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18360" bIns="-183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5824440" y="6688080"/>
            <a:ext cx="74880" cy="14400"/>
          </a:xfrm>
          <a:custGeom>
            <a:avLst/>
            <a:gdLst/>
            <a:ahLst/>
            <a:rect l="l" t="t" r="r" b="b"/>
            <a:pathLst>
              <a:path w="27" h="27">
                <a:moveTo>
                  <a:pt x="14" y="27"/>
                </a:moveTo>
                <a:lnTo>
                  <a:pt x="19" y="26"/>
                </a:lnTo>
                <a:lnTo>
                  <a:pt x="23" y="24"/>
                </a:lnTo>
                <a:lnTo>
                  <a:pt x="26" y="19"/>
                </a:lnTo>
                <a:lnTo>
                  <a:pt x="27" y="14"/>
                </a:lnTo>
                <a:lnTo>
                  <a:pt x="26" y="9"/>
                </a:lnTo>
                <a:lnTo>
                  <a:pt x="23" y="4"/>
                </a:lnTo>
                <a:lnTo>
                  <a:pt x="19" y="1"/>
                </a:lnTo>
                <a:lnTo>
                  <a:pt x="14" y="0"/>
                </a:lnTo>
                <a:lnTo>
                  <a:pt x="9" y="1"/>
                </a:lnTo>
                <a:lnTo>
                  <a:pt x="4" y="4"/>
                </a:lnTo>
                <a:lnTo>
                  <a:pt x="1" y="9"/>
                </a:lnTo>
                <a:lnTo>
                  <a:pt x="0" y="14"/>
                </a:lnTo>
                <a:lnTo>
                  <a:pt x="1" y="19"/>
                </a:lnTo>
                <a:lnTo>
                  <a:pt x="4" y="24"/>
                </a:lnTo>
                <a:lnTo>
                  <a:pt x="9" y="26"/>
                </a:lnTo>
                <a:lnTo>
                  <a:pt x="14" y="27"/>
                </a:lnTo>
                <a:close/>
              </a:path>
            </a:pathLst>
          </a:custGeom>
          <a:solidFill>
            <a:srgbClr val="000000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32400" bIns="-32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8" name=""/>
          <p:cNvGrpSpPr/>
          <p:nvPr/>
        </p:nvGrpSpPr>
        <p:grpSpPr>
          <a:xfrm>
            <a:off x="4187880" y="6512040"/>
            <a:ext cx="417240" cy="269280"/>
            <a:chOff x="4187880" y="6512040"/>
            <a:chExt cx="417240" cy="269280"/>
          </a:xfrm>
        </p:grpSpPr>
        <p:sp>
          <p:nvSpPr>
            <p:cNvPr id="39" name=""/>
            <p:cNvSpPr/>
            <p:nvPr/>
          </p:nvSpPr>
          <p:spPr>
            <a:xfrm>
              <a:off x="4289400" y="6512040"/>
              <a:ext cx="137880" cy="60120"/>
            </a:xfrm>
            <a:custGeom>
              <a:avLst/>
              <a:gdLst/>
              <a:ahLst/>
              <a:rect l="l" t="t" r="r" b="b"/>
              <a:pathLst>
                <a:path w="261" h="116">
                  <a:moveTo>
                    <a:pt x="0" y="109"/>
                  </a:moveTo>
                  <a:lnTo>
                    <a:pt x="10" y="108"/>
                  </a:lnTo>
                  <a:lnTo>
                    <a:pt x="18" y="105"/>
                  </a:lnTo>
                  <a:lnTo>
                    <a:pt x="24" y="100"/>
                  </a:lnTo>
                  <a:lnTo>
                    <a:pt x="31" y="95"/>
                  </a:lnTo>
                  <a:lnTo>
                    <a:pt x="36" y="89"/>
                  </a:lnTo>
                  <a:lnTo>
                    <a:pt x="40" y="83"/>
                  </a:lnTo>
                  <a:lnTo>
                    <a:pt x="44" y="78"/>
                  </a:lnTo>
                  <a:lnTo>
                    <a:pt x="46" y="74"/>
                  </a:lnTo>
                  <a:lnTo>
                    <a:pt x="53" y="70"/>
                  </a:lnTo>
                  <a:lnTo>
                    <a:pt x="58" y="69"/>
                  </a:lnTo>
                  <a:lnTo>
                    <a:pt x="63" y="70"/>
                  </a:lnTo>
                  <a:lnTo>
                    <a:pt x="64" y="72"/>
                  </a:lnTo>
                  <a:lnTo>
                    <a:pt x="66" y="73"/>
                  </a:lnTo>
                  <a:lnTo>
                    <a:pt x="72" y="78"/>
                  </a:lnTo>
                  <a:lnTo>
                    <a:pt x="80" y="83"/>
                  </a:lnTo>
                  <a:lnTo>
                    <a:pt x="92" y="90"/>
                  </a:lnTo>
                  <a:lnTo>
                    <a:pt x="105" y="98"/>
                  </a:lnTo>
                  <a:lnTo>
                    <a:pt x="120" y="105"/>
                  </a:lnTo>
                  <a:lnTo>
                    <a:pt x="136" y="110"/>
                  </a:lnTo>
                  <a:lnTo>
                    <a:pt x="152" y="114"/>
                  </a:lnTo>
                  <a:lnTo>
                    <a:pt x="180" y="116"/>
                  </a:lnTo>
                  <a:lnTo>
                    <a:pt x="202" y="115"/>
                  </a:lnTo>
                  <a:lnTo>
                    <a:pt x="220" y="110"/>
                  </a:lnTo>
                  <a:lnTo>
                    <a:pt x="233" y="105"/>
                  </a:lnTo>
                  <a:lnTo>
                    <a:pt x="243" y="99"/>
                  </a:lnTo>
                  <a:lnTo>
                    <a:pt x="250" y="94"/>
                  </a:lnTo>
                  <a:lnTo>
                    <a:pt x="253" y="89"/>
                  </a:lnTo>
                  <a:lnTo>
                    <a:pt x="255" y="88"/>
                  </a:lnTo>
                  <a:lnTo>
                    <a:pt x="204" y="59"/>
                  </a:lnTo>
                  <a:lnTo>
                    <a:pt x="206" y="59"/>
                  </a:lnTo>
                  <a:lnTo>
                    <a:pt x="211" y="58"/>
                  </a:lnTo>
                  <a:lnTo>
                    <a:pt x="217" y="58"/>
                  </a:lnTo>
                  <a:lnTo>
                    <a:pt x="225" y="57"/>
                  </a:lnTo>
                  <a:lnTo>
                    <a:pt x="234" y="55"/>
                  </a:lnTo>
                  <a:lnTo>
                    <a:pt x="243" y="53"/>
                  </a:lnTo>
                  <a:lnTo>
                    <a:pt x="253" y="52"/>
                  </a:lnTo>
                  <a:lnTo>
                    <a:pt x="261" y="50"/>
                  </a:lnTo>
                  <a:lnTo>
                    <a:pt x="260" y="49"/>
                  </a:lnTo>
                  <a:lnTo>
                    <a:pt x="259" y="45"/>
                  </a:lnTo>
                  <a:lnTo>
                    <a:pt x="255" y="39"/>
                  </a:lnTo>
                  <a:lnTo>
                    <a:pt x="250" y="32"/>
                  </a:lnTo>
                  <a:lnTo>
                    <a:pt x="242" y="25"/>
                  </a:lnTo>
                  <a:lnTo>
                    <a:pt x="233" y="18"/>
                  </a:lnTo>
                  <a:lnTo>
                    <a:pt x="221" y="12"/>
                  </a:lnTo>
                  <a:lnTo>
                    <a:pt x="208" y="7"/>
                  </a:lnTo>
                  <a:lnTo>
                    <a:pt x="186" y="2"/>
                  </a:lnTo>
                  <a:lnTo>
                    <a:pt x="165" y="0"/>
                  </a:lnTo>
                  <a:lnTo>
                    <a:pt x="146" y="2"/>
                  </a:lnTo>
                  <a:lnTo>
                    <a:pt x="129" y="7"/>
                  </a:lnTo>
                  <a:lnTo>
                    <a:pt x="112" y="13"/>
                  </a:lnTo>
                  <a:lnTo>
                    <a:pt x="97" y="22"/>
                  </a:lnTo>
                  <a:lnTo>
                    <a:pt x="81" y="33"/>
                  </a:lnTo>
                  <a:lnTo>
                    <a:pt x="66" y="44"/>
                  </a:lnTo>
                  <a:lnTo>
                    <a:pt x="61" y="47"/>
                  </a:lnTo>
                  <a:lnTo>
                    <a:pt x="54" y="48"/>
                  </a:lnTo>
                  <a:lnTo>
                    <a:pt x="49" y="47"/>
                  </a:lnTo>
                  <a:lnTo>
                    <a:pt x="44" y="43"/>
                  </a:lnTo>
                  <a:lnTo>
                    <a:pt x="40" y="39"/>
                  </a:lnTo>
                  <a:lnTo>
                    <a:pt x="35" y="33"/>
                  </a:lnTo>
                  <a:lnTo>
                    <a:pt x="29" y="28"/>
                  </a:lnTo>
                  <a:lnTo>
                    <a:pt x="24" y="22"/>
                  </a:lnTo>
                  <a:lnTo>
                    <a:pt x="18" y="17"/>
                  </a:lnTo>
                  <a:lnTo>
                    <a:pt x="13" y="13"/>
                  </a:lnTo>
                  <a:lnTo>
                    <a:pt x="6" y="10"/>
                  </a:lnTo>
                  <a:lnTo>
                    <a:pt x="0" y="9"/>
                  </a:lnTo>
                  <a:lnTo>
                    <a:pt x="7" y="30"/>
                  </a:lnTo>
                  <a:lnTo>
                    <a:pt x="10" y="58"/>
                  </a:lnTo>
                  <a:lnTo>
                    <a:pt x="7" y="85"/>
                  </a:lnTo>
                  <a:lnTo>
                    <a:pt x="0" y="109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13320" bIns="13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0" name=""/>
            <p:cNvSpPr/>
            <p:nvPr/>
          </p:nvSpPr>
          <p:spPr>
            <a:xfrm>
              <a:off x="4187880" y="6581520"/>
              <a:ext cx="417240" cy="199800"/>
            </a:xfrm>
            <a:custGeom>
              <a:avLst/>
              <a:gdLst/>
              <a:ahLst/>
              <a:rect l="l" t="t" r="r" b="b"/>
              <a:pathLst>
                <a:path w="789" h="377">
                  <a:moveTo>
                    <a:pt x="0" y="62"/>
                  </a:moveTo>
                  <a:lnTo>
                    <a:pt x="10" y="72"/>
                  </a:lnTo>
                  <a:lnTo>
                    <a:pt x="21" y="82"/>
                  </a:lnTo>
                  <a:lnTo>
                    <a:pt x="31" y="92"/>
                  </a:lnTo>
                  <a:lnTo>
                    <a:pt x="40" y="102"/>
                  </a:lnTo>
                  <a:lnTo>
                    <a:pt x="49" y="112"/>
                  </a:lnTo>
                  <a:lnTo>
                    <a:pt x="57" y="122"/>
                  </a:lnTo>
                  <a:lnTo>
                    <a:pt x="65" y="131"/>
                  </a:lnTo>
                  <a:lnTo>
                    <a:pt x="73" y="138"/>
                  </a:lnTo>
                  <a:lnTo>
                    <a:pt x="80" y="145"/>
                  </a:lnTo>
                  <a:lnTo>
                    <a:pt x="89" y="150"/>
                  </a:lnTo>
                  <a:lnTo>
                    <a:pt x="100" y="153"/>
                  </a:lnTo>
                  <a:lnTo>
                    <a:pt x="110" y="153"/>
                  </a:lnTo>
                  <a:lnTo>
                    <a:pt x="119" y="153"/>
                  </a:lnTo>
                  <a:lnTo>
                    <a:pt x="129" y="151"/>
                  </a:lnTo>
                  <a:lnTo>
                    <a:pt x="139" y="146"/>
                  </a:lnTo>
                  <a:lnTo>
                    <a:pt x="148" y="141"/>
                  </a:lnTo>
                  <a:lnTo>
                    <a:pt x="174" y="122"/>
                  </a:lnTo>
                  <a:lnTo>
                    <a:pt x="198" y="104"/>
                  </a:lnTo>
                  <a:lnTo>
                    <a:pt x="224" y="86"/>
                  </a:lnTo>
                  <a:lnTo>
                    <a:pt x="249" y="70"/>
                  </a:lnTo>
                  <a:lnTo>
                    <a:pt x="275" y="55"/>
                  </a:lnTo>
                  <a:lnTo>
                    <a:pt x="300" y="41"/>
                  </a:lnTo>
                  <a:lnTo>
                    <a:pt x="326" y="30"/>
                  </a:lnTo>
                  <a:lnTo>
                    <a:pt x="354" y="20"/>
                  </a:lnTo>
                  <a:lnTo>
                    <a:pt x="381" y="11"/>
                  </a:lnTo>
                  <a:lnTo>
                    <a:pt x="410" y="5"/>
                  </a:lnTo>
                  <a:lnTo>
                    <a:pt x="440" y="1"/>
                  </a:lnTo>
                  <a:lnTo>
                    <a:pt x="471" y="0"/>
                  </a:lnTo>
                  <a:lnTo>
                    <a:pt x="504" y="0"/>
                  </a:lnTo>
                  <a:lnTo>
                    <a:pt x="539" y="4"/>
                  </a:lnTo>
                  <a:lnTo>
                    <a:pt x="575" y="10"/>
                  </a:lnTo>
                  <a:lnTo>
                    <a:pt x="612" y="19"/>
                  </a:lnTo>
                  <a:lnTo>
                    <a:pt x="658" y="35"/>
                  </a:lnTo>
                  <a:lnTo>
                    <a:pt x="694" y="56"/>
                  </a:lnTo>
                  <a:lnTo>
                    <a:pt x="725" y="80"/>
                  </a:lnTo>
                  <a:lnTo>
                    <a:pt x="750" y="104"/>
                  </a:lnTo>
                  <a:lnTo>
                    <a:pt x="767" y="126"/>
                  </a:lnTo>
                  <a:lnTo>
                    <a:pt x="780" y="145"/>
                  </a:lnTo>
                  <a:lnTo>
                    <a:pt x="786" y="157"/>
                  </a:lnTo>
                  <a:lnTo>
                    <a:pt x="789" y="162"/>
                  </a:lnTo>
                  <a:lnTo>
                    <a:pt x="761" y="167"/>
                  </a:lnTo>
                  <a:lnTo>
                    <a:pt x="732" y="171"/>
                  </a:lnTo>
                  <a:lnTo>
                    <a:pt x="701" y="176"/>
                  </a:lnTo>
                  <a:lnTo>
                    <a:pt x="671" y="181"/>
                  </a:lnTo>
                  <a:lnTo>
                    <a:pt x="644" y="185"/>
                  </a:lnTo>
                  <a:lnTo>
                    <a:pt x="622" y="188"/>
                  </a:lnTo>
                  <a:lnTo>
                    <a:pt x="607" y="190"/>
                  </a:lnTo>
                  <a:lnTo>
                    <a:pt x="602" y="191"/>
                  </a:lnTo>
                  <a:lnTo>
                    <a:pt x="769" y="286"/>
                  </a:lnTo>
                  <a:lnTo>
                    <a:pt x="768" y="287"/>
                  </a:lnTo>
                  <a:lnTo>
                    <a:pt x="765" y="291"/>
                  </a:lnTo>
                  <a:lnTo>
                    <a:pt x="760" y="297"/>
                  </a:lnTo>
                  <a:lnTo>
                    <a:pt x="754" y="304"/>
                  </a:lnTo>
                  <a:lnTo>
                    <a:pt x="743" y="313"/>
                  </a:lnTo>
                  <a:lnTo>
                    <a:pt x="730" y="322"/>
                  </a:lnTo>
                  <a:lnTo>
                    <a:pt x="716" y="332"/>
                  </a:lnTo>
                  <a:lnTo>
                    <a:pt x="698" y="342"/>
                  </a:lnTo>
                  <a:lnTo>
                    <a:pt x="677" y="351"/>
                  </a:lnTo>
                  <a:lnTo>
                    <a:pt x="653" y="359"/>
                  </a:lnTo>
                  <a:lnTo>
                    <a:pt x="625" y="367"/>
                  </a:lnTo>
                  <a:lnTo>
                    <a:pt x="594" y="373"/>
                  </a:lnTo>
                  <a:lnTo>
                    <a:pt x="559" y="376"/>
                  </a:lnTo>
                  <a:lnTo>
                    <a:pt x="522" y="377"/>
                  </a:lnTo>
                  <a:lnTo>
                    <a:pt x="479" y="376"/>
                  </a:lnTo>
                  <a:lnTo>
                    <a:pt x="432" y="371"/>
                  </a:lnTo>
                  <a:lnTo>
                    <a:pt x="405" y="366"/>
                  </a:lnTo>
                  <a:lnTo>
                    <a:pt x="377" y="359"/>
                  </a:lnTo>
                  <a:lnTo>
                    <a:pt x="351" y="351"/>
                  </a:lnTo>
                  <a:lnTo>
                    <a:pt x="324" y="341"/>
                  </a:lnTo>
                  <a:lnTo>
                    <a:pt x="299" y="329"/>
                  </a:lnTo>
                  <a:lnTo>
                    <a:pt x="275" y="318"/>
                  </a:lnTo>
                  <a:lnTo>
                    <a:pt x="253" y="307"/>
                  </a:lnTo>
                  <a:lnTo>
                    <a:pt x="230" y="294"/>
                  </a:lnTo>
                  <a:lnTo>
                    <a:pt x="211" y="283"/>
                  </a:lnTo>
                  <a:lnTo>
                    <a:pt x="194" y="272"/>
                  </a:lnTo>
                  <a:lnTo>
                    <a:pt x="179" y="261"/>
                  </a:lnTo>
                  <a:lnTo>
                    <a:pt x="166" y="252"/>
                  </a:lnTo>
                  <a:lnTo>
                    <a:pt x="155" y="245"/>
                  </a:lnTo>
                  <a:lnTo>
                    <a:pt x="148" y="238"/>
                  </a:lnTo>
                  <a:lnTo>
                    <a:pt x="142" y="235"/>
                  </a:lnTo>
                  <a:lnTo>
                    <a:pt x="141" y="233"/>
                  </a:lnTo>
                  <a:lnTo>
                    <a:pt x="140" y="232"/>
                  </a:lnTo>
                  <a:lnTo>
                    <a:pt x="136" y="231"/>
                  </a:lnTo>
                  <a:lnTo>
                    <a:pt x="129" y="228"/>
                  </a:lnTo>
                  <a:lnTo>
                    <a:pt x="122" y="227"/>
                  </a:lnTo>
                  <a:lnTo>
                    <a:pt x="113" y="226"/>
                  </a:lnTo>
                  <a:lnTo>
                    <a:pt x="102" y="227"/>
                  </a:lnTo>
                  <a:lnTo>
                    <a:pt x="92" y="232"/>
                  </a:lnTo>
                  <a:lnTo>
                    <a:pt x="82" y="240"/>
                  </a:lnTo>
                  <a:lnTo>
                    <a:pt x="75" y="248"/>
                  </a:lnTo>
                  <a:lnTo>
                    <a:pt x="67" y="258"/>
                  </a:lnTo>
                  <a:lnTo>
                    <a:pt x="60" y="271"/>
                  </a:lnTo>
                  <a:lnTo>
                    <a:pt x="51" y="283"/>
                  </a:lnTo>
                  <a:lnTo>
                    <a:pt x="40" y="297"/>
                  </a:lnTo>
                  <a:lnTo>
                    <a:pt x="28" y="309"/>
                  </a:lnTo>
                  <a:lnTo>
                    <a:pt x="16" y="322"/>
                  </a:lnTo>
                  <a:lnTo>
                    <a:pt x="0" y="333"/>
                  </a:lnTo>
                  <a:lnTo>
                    <a:pt x="0" y="62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1" name=""/>
            <p:cNvSpPr/>
            <p:nvPr/>
          </p:nvSpPr>
          <p:spPr>
            <a:xfrm>
              <a:off x="4497120" y="6619680"/>
              <a:ext cx="36720" cy="34560"/>
            </a:xfrm>
            <a:custGeom>
              <a:avLst/>
              <a:gdLst/>
              <a:ahLst/>
              <a:rect l="l" t="t" r="r" b="b"/>
              <a:pathLst>
                <a:path w="70" h="68">
                  <a:moveTo>
                    <a:pt x="35" y="68"/>
                  </a:moveTo>
                  <a:lnTo>
                    <a:pt x="49" y="66"/>
                  </a:lnTo>
                  <a:lnTo>
                    <a:pt x="60" y="58"/>
                  </a:lnTo>
                  <a:lnTo>
                    <a:pt x="67" y="47"/>
                  </a:lnTo>
                  <a:lnTo>
                    <a:pt x="70" y="34"/>
                  </a:lnTo>
                  <a:lnTo>
                    <a:pt x="67" y="20"/>
                  </a:lnTo>
                  <a:lnTo>
                    <a:pt x="60" y="10"/>
                  </a:lnTo>
                  <a:lnTo>
                    <a:pt x="49" y="2"/>
                  </a:lnTo>
                  <a:lnTo>
                    <a:pt x="35" y="0"/>
                  </a:lnTo>
                  <a:lnTo>
                    <a:pt x="21" y="2"/>
                  </a:lnTo>
                  <a:lnTo>
                    <a:pt x="10" y="10"/>
                  </a:lnTo>
                  <a:lnTo>
                    <a:pt x="3" y="20"/>
                  </a:lnTo>
                  <a:lnTo>
                    <a:pt x="0" y="34"/>
                  </a:lnTo>
                  <a:lnTo>
                    <a:pt x="3" y="47"/>
                  </a:lnTo>
                  <a:lnTo>
                    <a:pt x="10" y="58"/>
                  </a:lnTo>
                  <a:lnTo>
                    <a:pt x="21" y="66"/>
                  </a:lnTo>
                  <a:lnTo>
                    <a:pt x="35" y="6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12240" bIns="-1224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2" name=""/>
            <p:cNvSpPr/>
            <p:nvPr/>
          </p:nvSpPr>
          <p:spPr>
            <a:xfrm>
              <a:off x="4405320" y="6522840"/>
              <a:ext cx="12600" cy="10800"/>
            </a:xfrm>
            <a:custGeom>
              <a:avLst/>
              <a:gdLst/>
              <a:ahLst/>
              <a:rect l="l" t="t" r="r" b="b"/>
              <a:pathLst>
                <a:path w="22" h="21">
                  <a:moveTo>
                    <a:pt x="11" y="21"/>
                  </a:moveTo>
                  <a:lnTo>
                    <a:pt x="15" y="20"/>
                  </a:lnTo>
                  <a:lnTo>
                    <a:pt x="19" y="17"/>
                  </a:lnTo>
                  <a:lnTo>
                    <a:pt x="20" y="15"/>
                  </a:lnTo>
                  <a:lnTo>
                    <a:pt x="22" y="11"/>
                  </a:lnTo>
                  <a:lnTo>
                    <a:pt x="20" y="6"/>
                  </a:lnTo>
                  <a:lnTo>
                    <a:pt x="19" y="3"/>
                  </a:lnTo>
                  <a:lnTo>
                    <a:pt x="15" y="1"/>
                  </a:lnTo>
                  <a:lnTo>
                    <a:pt x="11" y="0"/>
                  </a:lnTo>
                  <a:lnTo>
                    <a:pt x="6" y="1"/>
                  </a:lnTo>
                  <a:lnTo>
                    <a:pt x="4" y="3"/>
                  </a:lnTo>
                  <a:lnTo>
                    <a:pt x="1" y="6"/>
                  </a:lnTo>
                  <a:lnTo>
                    <a:pt x="0" y="11"/>
                  </a:lnTo>
                  <a:lnTo>
                    <a:pt x="1" y="15"/>
                  </a:lnTo>
                  <a:lnTo>
                    <a:pt x="4" y="17"/>
                  </a:lnTo>
                  <a:lnTo>
                    <a:pt x="6" y="20"/>
                  </a:lnTo>
                  <a:lnTo>
                    <a:pt x="11" y="21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6000" bIns="-360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3" name=""/>
          <p:cNvGrpSpPr/>
          <p:nvPr/>
        </p:nvGrpSpPr>
        <p:grpSpPr>
          <a:xfrm>
            <a:off x="5289480" y="6696000"/>
            <a:ext cx="196920" cy="87120"/>
            <a:chOff x="5289480" y="6696000"/>
            <a:chExt cx="196920" cy="87120"/>
          </a:xfrm>
        </p:grpSpPr>
        <p:sp>
          <p:nvSpPr>
            <p:cNvPr id="44" name=""/>
            <p:cNvSpPr/>
            <p:nvPr/>
          </p:nvSpPr>
          <p:spPr>
            <a:xfrm>
              <a:off x="5289480" y="6696000"/>
              <a:ext cx="19692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" name=""/>
            <p:cNvSpPr/>
            <p:nvPr/>
          </p:nvSpPr>
          <p:spPr>
            <a:xfrm>
              <a:off x="5440320" y="6713280"/>
              <a:ext cx="1584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6" name=""/>
          <p:cNvGrpSpPr/>
          <p:nvPr/>
        </p:nvGrpSpPr>
        <p:grpSpPr>
          <a:xfrm>
            <a:off x="6940440" y="6618240"/>
            <a:ext cx="196920" cy="87480"/>
            <a:chOff x="6940440" y="6618240"/>
            <a:chExt cx="196920" cy="87480"/>
          </a:xfrm>
        </p:grpSpPr>
        <p:sp>
          <p:nvSpPr>
            <p:cNvPr id="47" name=""/>
            <p:cNvSpPr/>
            <p:nvPr/>
          </p:nvSpPr>
          <p:spPr>
            <a:xfrm>
              <a:off x="6940440" y="6618240"/>
              <a:ext cx="196920" cy="8748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680" bIns="4068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7091280" y="6635880"/>
              <a:ext cx="15840" cy="1404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760" bIns="-3276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9" name=""/>
          <p:cNvGrpSpPr/>
          <p:nvPr/>
        </p:nvGrpSpPr>
        <p:grpSpPr>
          <a:xfrm>
            <a:off x="1486080" y="6529320"/>
            <a:ext cx="196560" cy="87120"/>
            <a:chOff x="1486080" y="6529320"/>
            <a:chExt cx="196560" cy="87120"/>
          </a:xfrm>
        </p:grpSpPr>
        <p:sp>
          <p:nvSpPr>
            <p:cNvPr id="50" name=""/>
            <p:cNvSpPr/>
            <p:nvPr/>
          </p:nvSpPr>
          <p:spPr>
            <a:xfrm>
              <a:off x="1486080" y="6529320"/>
              <a:ext cx="196560" cy="87120"/>
            </a:xfrm>
            <a:custGeom>
              <a:avLst/>
              <a:gdLst/>
              <a:ahLst/>
              <a:rect l="l" t="t" r="r" b="b"/>
              <a:pathLst>
                <a:path w="373" h="164">
                  <a:moveTo>
                    <a:pt x="0" y="154"/>
                  </a:moveTo>
                  <a:lnTo>
                    <a:pt x="14" y="153"/>
                  </a:lnTo>
                  <a:lnTo>
                    <a:pt x="26" y="149"/>
                  </a:lnTo>
                  <a:lnTo>
                    <a:pt x="36" y="141"/>
                  </a:lnTo>
                  <a:lnTo>
                    <a:pt x="46" y="134"/>
                  </a:lnTo>
                  <a:lnTo>
                    <a:pt x="52" y="126"/>
                  </a:lnTo>
                  <a:lnTo>
                    <a:pt x="58" y="118"/>
                  </a:lnTo>
                  <a:lnTo>
                    <a:pt x="62" y="110"/>
                  </a:lnTo>
                  <a:lnTo>
                    <a:pt x="68" y="105"/>
                  </a:lnTo>
                  <a:lnTo>
                    <a:pt x="77" y="99"/>
                  </a:lnTo>
                  <a:lnTo>
                    <a:pt x="84" y="99"/>
                  </a:lnTo>
                  <a:lnTo>
                    <a:pt x="90" y="100"/>
                  </a:lnTo>
                  <a:lnTo>
                    <a:pt x="92" y="101"/>
                  </a:lnTo>
                  <a:lnTo>
                    <a:pt x="95" y="104"/>
                  </a:lnTo>
                  <a:lnTo>
                    <a:pt x="102" y="110"/>
                  </a:lnTo>
                  <a:lnTo>
                    <a:pt x="115" y="118"/>
                  </a:lnTo>
                  <a:lnTo>
                    <a:pt x="131" y="128"/>
                  </a:lnTo>
                  <a:lnTo>
                    <a:pt x="150" y="139"/>
                  </a:lnTo>
                  <a:lnTo>
                    <a:pt x="172" y="149"/>
                  </a:lnTo>
                  <a:lnTo>
                    <a:pt x="194" y="156"/>
                  </a:lnTo>
                  <a:lnTo>
                    <a:pt x="219" y="161"/>
                  </a:lnTo>
                  <a:lnTo>
                    <a:pt x="258" y="164"/>
                  </a:lnTo>
                  <a:lnTo>
                    <a:pt x="289" y="163"/>
                  </a:lnTo>
                  <a:lnTo>
                    <a:pt x="314" y="158"/>
                  </a:lnTo>
                  <a:lnTo>
                    <a:pt x="333" y="149"/>
                  </a:lnTo>
                  <a:lnTo>
                    <a:pt x="347" y="141"/>
                  </a:lnTo>
                  <a:lnTo>
                    <a:pt x="358" y="133"/>
                  </a:lnTo>
                  <a:lnTo>
                    <a:pt x="363" y="128"/>
                  </a:lnTo>
                  <a:lnTo>
                    <a:pt x="364" y="125"/>
                  </a:lnTo>
                  <a:lnTo>
                    <a:pt x="292" y="83"/>
                  </a:lnTo>
                  <a:lnTo>
                    <a:pt x="294" y="83"/>
                  </a:lnTo>
                  <a:lnTo>
                    <a:pt x="301" y="81"/>
                  </a:lnTo>
                  <a:lnTo>
                    <a:pt x="310" y="80"/>
                  </a:lnTo>
                  <a:lnTo>
                    <a:pt x="321" y="79"/>
                  </a:lnTo>
                  <a:lnTo>
                    <a:pt x="334" y="78"/>
                  </a:lnTo>
                  <a:lnTo>
                    <a:pt x="347" y="75"/>
                  </a:lnTo>
                  <a:lnTo>
                    <a:pt x="361" y="74"/>
                  </a:lnTo>
                  <a:lnTo>
                    <a:pt x="373" y="71"/>
                  </a:lnTo>
                  <a:lnTo>
                    <a:pt x="372" y="69"/>
                  </a:lnTo>
                  <a:lnTo>
                    <a:pt x="369" y="64"/>
                  </a:lnTo>
                  <a:lnTo>
                    <a:pt x="364" y="55"/>
                  </a:lnTo>
                  <a:lnTo>
                    <a:pt x="356" y="45"/>
                  </a:lnTo>
                  <a:lnTo>
                    <a:pt x="346" y="35"/>
                  </a:lnTo>
                  <a:lnTo>
                    <a:pt x="332" y="25"/>
                  </a:lnTo>
                  <a:lnTo>
                    <a:pt x="316" y="17"/>
                  </a:lnTo>
                  <a:lnTo>
                    <a:pt x="297" y="9"/>
                  </a:lnTo>
                  <a:lnTo>
                    <a:pt x="264" y="3"/>
                  </a:lnTo>
                  <a:lnTo>
                    <a:pt x="236" y="0"/>
                  </a:lnTo>
                  <a:lnTo>
                    <a:pt x="209" y="3"/>
                  </a:lnTo>
                  <a:lnTo>
                    <a:pt x="185" y="9"/>
                  </a:lnTo>
                  <a:lnTo>
                    <a:pt x="162" y="19"/>
                  </a:lnTo>
                  <a:lnTo>
                    <a:pt x="140" y="32"/>
                  </a:lnTo>
                  <a:lnTo>
                    <a:pt x="118" y="45"/>
                  </a:lnTo>
                  <a:lnTo>
                    <a:pt x="96" y="61"/>
                  </a:lnTo>
                  <a:lnTo>
                    <a:pt x="88" y="65"/>
                  </a:lnTo>
                  <a:lnTo>
                    <a:pt x="79" y="68"/>
                  </a:lnTo>
                  <a:lnTo>
                    <a:pt x="71" y="65"/>
                  </a:lnTo>
                  <a:lnTo>
                    <a:pt x="64" y="60"/>
                  </a:lnTo>
                  <a:lnTo>
                    <a:pt x="58" y="54"/>
                  </a:lnTo>
                  <a:lnTo>
                    <a:pt x="51" y="46"/>
                  </a:lnTo>
                  <a:lnTo>
                    <a:pt x="44" y="39"/>
                  </a:lnTo>
                  <a:lnTo>
                    <a:pt x="36" y="30"/>
                  </a:lnTo>
                  <a:lnTo>
                    <a:pt x="27" y="24"/>
                  </a:lnTo>
                  <a:lnTo>
                    <a:pt x="20" y="18"/>
                  </a:lnTo>
                  <a:lnTo>
                    <a:pt x="11" y="14"/>
                  </a:lnTo>
                  <a:lnTo>
                    <a:pt x="1" y="13"/>
                  </a:lnTo>
                  <a:lnTo>
                    <a:pt x="12" y="44"/>
                  </a:lnTo>
                  <a:lnTo>
                    <a:pt x="17" y="83"/>
                  </a:lnTo>
                  <a:lnTo>
                    <a:pt x="13" y="121"/>
                  </a:lnTo>
                  <a:lnTo>
                    <a:pt x="0" y="154"/>
                  </a:lnTo>
                  <a:close/>
                </a:path>
              </a:pathLst>
            </a:custGeom>
            <a:solidFill>
              <a:srgbClr val="ffffff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0320" bIns="4032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636560" y="6546600"/>
              <a:ext cx="15480" cy="14400"/>
            </a:xfrm>
            <a:custGeom>
              <a:avLst/>
              <a:gdLst/>
              <a:ahLst/>
              <a:rect l="l" t="t" r="r" b="b"/>
              <a:pathLst>
                <a:path w="31" h="28">
                  <a:moveTo>
                    <a:pt x="15" y="28"/>
                  </a:moveTo>
                  <a:lnTo>
                    <a:pt x="22" y="27"/>
                  </a:lnTo>
                  <a:lnTo>
                    <a:pt x="27" y="24"/>
                  </a:lnTo>
                  <a:lnTo>
                    <a:pt x="30" y="19"/>
                  </a:lnTo>
                  <a:lnTo>
                    <a:pt x="31" y="14"/>
                  </a:lnTo>
                  <a:lnTo>
                    <a:pt x="30" y="8"/>
                  </a:lnTo>
                  <a:lnTo>
                    <a:pt x="27" y="3"/>
                  </a:lnTo>
                  <a:lnTo>
                    <a:pt x="22" y="1"/>
                  </a:lnTo>
                  <a:lnTo>
                    <a:pt x="15" y="0"/>
                  </a:lnTo>
                  <a:lnTo>
                    <a:pt x="10" y="1"/>
                  </a:lnTo>
                  <a:lnTo>
                    <a:pt x="5" y="3"/>
                  </a:lnTo>
                  <a:lnTo>
                    <a:pt x="1" y="8"/>
                  </a:lnTo>
                  <a:lnTo>
                    <a:pt x="0" y="14"/>
                  </a:lnTo>
                  <a:lnTo>
                    <a:pt x="1" y="19"/>
                  </a:lnTo>
                  <a:lnTo>
                    <a:pt x="5" y="24"/>
                  </a:lnTo>
                  <a:lnTo>
                    <a:pt x="10" y="27"/>
                  </a:lnTo>
                  <a:lnTo>
                    <a:pt x="15" y="28"/>
                  </a:lnTo>
                  <a:close/>
                </a:path>
              </a:pathLst>
            </a:custGeom>
            <a:solidFill>
              <a:srgbClr val="000000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32400" bIns="-324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" name=""/>
          <p:cNvSpPr/>
          <p:nvPr/>
        </p:nvSpPr>
        <p:spPr>
          <a:xfrm>
            <a:off x="7312320" y="6566040"/>
            <a:ext cx="19173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Click to edit the title text format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pic>
        <p:nvPicPr>
          <p:cNvPr id="54" name="E_RGB_R" descr=""/>
          <p:cNvPicPr/>
          <p:nvPr/>
        </p:nvPicPr>
        <p:blipFill>
          <a:blip r:embed="rId4"/>
          <a:stretch/>
        </p:blipFill>
        <p:spPr>
          <a:xfrm>
            <a:off x="4002120" y="512640"/>
            <a:ext cx="996840" cy="984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55" name=""/>
          <p:cNvSpPr/>
          <p:nvPr/>
        </p:nvSpPr>
        <p:spPr>
          <a:xfrm>
            <a:off x="-253080" y="6595920"/>
            <a:ext cx="2603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ENA Orientation-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Energy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Aft>
                <a:spcPts val="2001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457200" indent="119160" algn="ctr">
              <a:spcAft>
                <a:spcPts val="17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Second Outline Level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914400" indent="112680" algn="ctr">
              <a:spcAft>
                <a:spcPts val="1500"/>
              </a:spcAft>
              <a:buClr>
                <a:srgbClr val="000000"/>
              </a:buClr>
              <a:buSzPct val="80000"/>
              <a:buFont typeface="Arial Narrow"/>
              <a:buChar char="•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3" marL="13716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4" marL="1828800" algn="ctr">
              <a:lnSpc>
                <a:spcPct val="90000"/>
              </a:lnSpc>
              <a:spcAft>
                <a:spcPts val="1250"/>
              </a:spcAft>
              <a:buClr>
                <a:srgbClr val="000000"/>
              </a:buClr>
              <a:buFont typeface="Arial Narrow"/>
              <a:buChar char="»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5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6" marL="1828800">
              <a:spcBef>
                <a:spcPts val="499"/>
              </a:spcBef>
              <a:buClr>
                <a:srgbClr val="000000"/>
              </a:buClr>
              <a:buFont typeface="Arial Narrow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0" y="3149280"/>
            <a:ext cx="9144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Energy Operations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58" name=""/>
          <p:cNvSpPr/>
          <p:nvPr/>
        </p:nvSpPr>
        <p:spPr>
          <a:xfrm>
            <a:off x="0" y="4605480"/>
            <a:ext cx="9144000" cy="72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algn="ctr">
              <a:lnSpc>
                <a:spcPct val="100000"/>
              </a:lnSpc>
              <a:spcAft>
                <a:spcPts val="1049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3399"/>
                </a:solidFill>
                <a:effectLst/>
                <a:uFillTx/>
                <a:latin typeface="Arial Narrow"/>
              </a:rPr>
              <a:t>Sally Beck, VP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9" name="E_RGB_R" descr=""/>
          <p:cNvPicPr/>
          <p:nvPr/>
        </p:nvPicPr>
        <p:blipFill>
          <a:blip r:embed="rId1"/>
          <a:stretch/>
        </p:blipFill>
        <p:spPr>
          <a:xfrm>
            <a:off x="3821040" y="952560"/>
            <a:ext cx="1490760" cy="147168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Functional Responsibilities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43" name="PlaceHolder 2"/>
          <p:cNvSpPr>
            <a:spLocks noGrp="1"/>
          </p:cNvSpPr>
          <p:nvPr>
            <p:ph/>
          </p:nvPr>
        </p:nvSpPr>
        <p:spPr>
          <a:xfrm>
            <a:off x="310680" y="119232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Data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Maintain global databases (Contracts, Counterparties, Facilities) along with SAP and Rate Services 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Generate contracts and amendments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Monitor and coordinate name changes and mergers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Coordinate Dunn &amp; Bradstreet data sources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Provide information to internal customers to enhance marketing activities (</a:t>
            </a:r>
            <a:r>
              <a:rPr b="0" i="1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EnTelligence </a:t>
            </a: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Project)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Functional Responsibilities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45" name="PlaceHolder 2"/>
          <p:cNvSpPr>
            <a:spLocks noGrp="1"/>
          </p:cNvSpPr>
          <p:nvPr>
            <p:ph/>
          </p:nvPr>
        </p:nvSpPr>
        <p:spPr>
          <a:xfrm>
            <a:off x="310680" y="1267920"/>
            <a:ext cx="8542440" cy="448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61880" indent="-461880">
              <a:lnSpc>
                <a:spcPct val="88000"/>
              </a:lnSpc>
              <a:spcAft>
                <a:spcPts val="1400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Strategic Initiatives - Value Added Services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88000"/>
              </a:lnSpc>
              <a:spcAft>
                <a:spcPts val="1225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 implementation of widely used systems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88000"/>
              </a:lnSpc>
              <a:spcAft>
                <a:spcPts val="1225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 records, including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lnSpc>
                <a:spcPct val="88000"/>
              </a:lnSpc>
              <a:spcAft>
                <a:spcPts val="1049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Non automated confirmations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lnSpc>
                <a:spcPct val="88000"/>
              </a:lnSpc>
              <a:spcAft>
                <a:spcPts val="1049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Official contract files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lnSpc>
                <a:spcPct val="88000"/>
              </a:lnSpc>
              <a:spcAft>
                <a:spcPts val="1049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Online imaging system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88000"/>
              </a:lnSpc>
              <a:spcAft>
                <a:spcPts val="1225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Create/manage operational services pricing model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88000"/>
              </a:lnSpc>
              <a:spcAft>
                <a:spcPts val="1225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Financial planning and analysis for Energy Operations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88000"/>
              </a:lnSpc>
              <a:spcAft>
                <a:spcPts val="1225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Special projects as needed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PlaceHolder 1"/>
          <p:cNvSpPr>
            <a:spLocks noGrp="1"/>
          </p:cNvSpPr>
          <p:nvPr>
            <p:ph type="title"/>
          </p:nvPr>
        </p:nvSpPr>
        <p:spPr>
          <a:xfrm>
            <a:off x="280800" y="140760"/>
            <a:ext cx="779436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Analyst/Associate Opportunities</a:t>
            </a:r>
            <a:br>
              <a:rPr sz="4400"/>
            </a:b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in Energy Operations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47" name="PlaceHolder 2"/>
          <p:cNvSpPr>
            <a:spLocks noGrp="1"/>
          </p:cNvSpPr>
          <p:nvPr>
            <p:ph/>
          </p:nvPr>
        </p:nvSpPr>
        <p:spPr>
          <a:xfrm>
            <a:off x="343080" y="1676520"/>
            <a:ext cx="748800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Daily P&amp;L Reporting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Position Reporting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Support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Trader Support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Gas Logistics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Analysis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Questions?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Overview of Services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1" name="PlaceHolder 2"/>
          <p:cNvSpPr>
            <a:spLocks noGrp="1"/>
          </p:cNvSpPr>
          <p:nvPr>
            <p:ph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Daily trading P&amp;L reporting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Position reporting and limit monitoring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Deal validation and confirmation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Physical product scheduling/optimization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Cash management and settlement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"/>
          <p:cNvSpPr/>
          <p:nvPr/>
        </p:nvSpPr>
        <p:spPr>
          <a:xfrm flipV="1">
            <a:off x="7450200" y="2488680"/>
            <a:ext cx="0" cy="1344600"/>
          </a:xfrm>
          <a:prstGeom prst="line">
            <a:avLst/>
          </a:prstGeom>
          <a:ln w="572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4903920" y="1903320"/>
            <a:ext cx="1568160" cy="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81160" y="8208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Deal Flow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65" name=""/>
          <p:cNvSpPr/>
          <p:nvPr/>
        </p:nvSpPr>
        <p:spPr>
          <a:xfrm>
            <a:off x="6497640" y="3828960"/>
            <a:ext cx="1897200" cy="185436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2f75"/>
              </a:gs>
            </a:gsLst>
            <a:lin ang="135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8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SETTLEMENTS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8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Executes Invoice 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or Payment and 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Resolves any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Customer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Inquiries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3084480" y="3281400"/>
            <a:ext cx="1843200" cy="171756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2f75"/>
              </a:gs>
            </a:gsLst>
            <a:lin ang="135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8000"/>
              </a:lnSpc>
              <a:spcAft>
                <a:spcPts val="1063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7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DEAL COMPLIANCE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Validates 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Economic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Deal Terms 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and Prepares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 Confirmation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5110200" y="1914480"/>
            <a:ext cx="1544760" cy="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084480" y="1368360"/>
            <a:ext cx="1881360" cy="1619280"/>
          </a:xfrm>
          <a:prstGeom prst="rect">
            <a:avLst/>
          </a:prstGeom>
          <a:gradFill rotWithShape="0">
            <a:gsLst>
              <a:gs pos="0">
                <a:srgbClr val="0066ff"/>
              </a:gs>
              <a:gs pos="100000">
                <a:srgbClr val="002f75"/>
              </a:gs>
            </a:gsLst>
            <a:lin ang="135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8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RISK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8000"/>
              </a:lnSpc>
              <a:spcAft>
                <a:spcPts val="1125"/>
              </a:spcAft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Analyzes P&amp;L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and Positions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and Reports</a:t>
            </a:r>
            <a:br>
              <a:rPr sz="1800"/>
            </a:b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to Trader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V="1">
            <a:off x="2255760" y="2099880"/>
            <a:ext cx="827280" cy="77004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2239920" y="2882880"/>
            <a:ext cx="827280" cy="770040"/>
          </a:xfrm>
          <a:prstGeom prst="line">
            <a:avLst/>
          </a:prstGeom>
          <a:ln w="572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263520" y="1901880"/>
            <a:ext cx="1987560" cy="1968480"/>
          </a:xfrm>
          <a:prstGeom prst="ellipse">
            <a:avLst/>
          </a:prstGeom>
          <a:gradFill rotWithShape="0">
            <a:gsLst>
              <a:gs pos="0">
                <a:srgbClr val="ff0000"/>
              </a:gs>
              <a:gs pos="100000">
                <a:srgbClr val="750000"/>
              </a:gs>
            </a:gsLst>
            <a:lin ang="13500000"/>
          </a:gra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Impact"/>
              </a:rPr>
              <a:t>Trader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Impact"/>
              </a:rPr>
              <a:t>Executes</a:t>
            </a:r>
            <a:br>
              <a:rPr sz="2800"/>
            </a:br>
            <a:r>
              <a:rPr b="0" lang="en-US" sz="2800" strike="noStrike" u="none">
                <a:solidFill>
                  <a:srgbClr val="ffffff"/>
                </a:solidFill>
                <a:effectLst/>
                <a:uFillTx/>
                <a:latin typeface="Impact"/>
              </a:rPr>
              <a:t>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flipV="1">
            <a:off x="2207160" y="2377800"/>
            <a:ext cx="853560" cy="38628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2247480" y="3068280"/>
            <a:ext cx="821520" cy="389520"/>
          </a:xfrm>
          <a:prstGeom prst="line">
            <a:avLst/>
          </a:prstGeom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4971960" y="2279520"/>
            <a:ext cx="1568520" cy="0"/>
          </a:xfrm>
          <a:prstGeom prst="line">
            <a:avLst/>
          </a:prstGeom>
          <a:ln w="57240">
            <a:solidFill>
              <a:srgbClr val="0000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75" name=""/>
          <p:cNvGrpSpPr/>
          <p:nvPr/>
        </p:nvGrpSpPr>
        <p:grpSpPr>
          <a:xfrm>
            <a:off x="4952520" y="1368360"/>
            <a:ext cx="3440520" cy="2684520"/>
            <a:chOff x="4952520" y="1368360"/>
            <a:chExt cx="3440520" cy="2684520"/>
          </a:xfrm>
        </p:grpSpPr>
        <p:sp>
          <p:nvSpPr>
            <p:cNvPr id="76" name=""/>
            <p:cNvSpPr/>
            <p:nvPr/>
          </p:nvSpPr>
          <p:spPr>
            <a:xfrm>
              <a:off x="6481440" y="1368360"/>
              <a:ext cx="1911600" cy="1555920"/>
            </a:xfrm>
            <a:prstGeom prst="rect">
              <a:avLst/>
            </a:prstGeom>
            <a:gradFill rotWithShape="0">
              <a:gsLst>
                <a:gs pos="0">
                  <a:srgbClr val="0066ff"/>
                </a:gs>
                <a:gs pos="100000">
                  <a:srgbClr val="002f75"/>
                </a:gs>
              </a:gsLst>
              <a:lin ang="13500000"/>
            </a:gradFill>
            <a:ln w="0">
              <a:noFill/>
            </a:ln>
            <a:effectLst>
              <a:outerShdw dist="17819" dir="2700000" blurRad="0" rotWithShape="0">
                <a:srgbClr val="80808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pPr algn="ctr">
                <a:lnSpc>
                  <a:spcPct val="88000"/>
                </a:lnSpc>
                <a:spcAft>
                  <a:spcPts val="1125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00"/>
                  </a:solidFill>
                  <a:effectLst/>
                  <a:uFillTx/>
                  <a:latin typeface="Arial Narrow"/>
                </a:rPr>
                <a:t>LOGISTICS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 algn="ctr">
                <a:lnSpc>
                  <a:spcPct val="88000"/>
                </a:lnSpc>
                <a:spcAft>
                  <a:spcPts val="1125"/>
                </a:spcAft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Schedules</a:t>
              </a:r>
              <a:br>
                <a:rPr sz="1800"/>
              </a:br>
              <a:r>
                <a:rPr b="1" lang="en-US" sz="18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Commodity</a:t>
              </a:r>
              <a:endPara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7" name=""/>
            <p:cNvSpPr/>
            <p:nvPr/>
          </p:nvSpPr>
          <p:spPr>
            <a:xfrm>
              <a:off x="7434000" y="2963880"/>
              <a:ext cx="0" cy="108900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78" name=""/>
            <p:cNvSpPr/>
            <p:nvPr/>
          </p:nvSpPr>
          <p:spPr>
            <a:xfrm flipH="1" flipV="1">
              <a:off x="4952520" y="2424240"/>
              <a:ext cx="1544760" cy="4320"/>
            </a:xfrm>
            <a:prstGeom prst="line">
              <a:avLst/>
            </a:prstGeom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2480" bIns="-4248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380880" y="1766880"/>
            <a:ext cx="8097840" cy="4098960"/>
          </a:xfrm>
          <a:prstGeom prst="rect">
            <a:avLst/>
          </a:prstGeom>
          <a:gradFill rotWithShape="0">
            <a:gsLst>
              <a:gs pos="0">
                <a:srgbClr val="ffff99"/>
              </a:gs>
              <a:gs pos="100000">
                <a:srgbClr val="fefef8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5746680" y="3278160"/>
            <a:ext cx="2019240" cy="838080"/>
          </a:xfrm>
          <a:prstGeom prst="rect">
            <a:avLst/>
          </a:prstGeom>
          <a:gradFill rotWithShape="0">
            <a:gsLst>
              <a:gs pos="0">
                <a:srgbClr val="003484"/>
              </a:gs>
              <a:gs pos="50000">
                <a:srgbClr val="0066ff"/>
              </a:gs>
              <a:gs pos="100000">
                <a:srgbClr val="003484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2689200" y="3279600"/>
            <a:ext cx="1905120" cy="83844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196920" y="128520"/>
            <a:ext cx="8665920" cy="1143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Product &amp; Commodity Focus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379440" y="1330200"/>
            <a:ext cx="8099280" cy="492120"/>
          </a:xfrm>
          <a:prstGeom prst="rect">
            <a:avLst/>
          </a:prstGeom>
          <a:gradFill rotWithShape="0">
            <a:gsLst>
              <a:gs pos="0">
                <a:srgbClr val="6f0000"/>
              </a:gs>
              <a:gs pos="50000">
                <a:srgbClr val="cc0000"/>
              </a:gs>
              <a:gs pos="100000">
                <a:srgbClr val="6f0000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4708440" y="1320840"/>
            <a:ext cx="3905280" cy="9464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Physical Commodities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700200" y="1320840"/>
            <a:ext cx="3895560" cy="519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Financial Products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5748480" y="2189160"/>
            <a:ext cx="2019240" cy="838080"/>
          </a:xfrm>
          <a:prstGeom prst="rect">
            <a:avLst/>
          </a:prstGeom>
          <a:gradFill rotWithShape="0">
            <a:gsLst>
              <a:gs pos="0">
                <a:srgbClr val="003484"/>
              </a:gs>
              <a:gs pos="50000">
                <a:srgbClr val="0066ff"/>
              </a:gs>
              <a:gs pos="100000">
                <a:srgbClr val="003484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5873760" y="2347920"/>
            <a:ext cx="1733400" cy="45972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88" name=""/>
          <p:cNvGrpSpPr/>
          <p:nvPr/>
        </p:nvGrpSpPr>
        <p:grpSpPr>
          <a:xfrm>
            <a:off x="5580000" y="3227400"/>
            <a:ext cx="2412720" cy="838080"/>
            <a:chOff x="5580000" y="3227400"/>
            <a:chExt cx="2412720" cy="838080"/>
          </a:xfrm>
        </p:grpSpPr>
        <p:sp>
          <p:nvSpPr>
            <p:cNvPr id="89" name=""/>
            <p:cNvSpPr/>
            <p:nvPr/>
          </p:nvSpPr>
          <p:spPr>
            <a:xfrm>
              <a:off x="5580000" y="3227400"/>
              <a:ext cx="2412720" cy="838080"/>
            </a:xfrm>
            <a:prstGeom prst="roundRect">
              <a:avLst>
                <a:gd name="adj" fmla="val 12495"/>
              </a:avLst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90" name=""/>
            <p:cNvSpPr/>
            <p:nvPr/>
          </p:nvSpPr>
          <p:spPr>
            <a:xfrm>
              <a:off x="5848560" y="3471840"/>
              <a:ext cx="1762920" cy="459720"/>
            </a:xfrm>
            <a:prstGeom prst="rect">
              <a:avLst/>
            </a:prstGeom>
            <a:noFill/>
            <a:ln w="0">
              <a:noFill/>
            </a:ln>
            <a:effectLst>
              <a:outerShdw dist="17819" dir="2700000" blurRad="0" rotWithShape="0">
                <a:srgbClr val="000000"/>
              </a:outerShdw>
            </a:effectLst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1500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2400" strike="noStrike" u="none">
                  <a:solidFill>
                    <a:srgbClr val="ffffff"/>
                  </a:solidFill>
                  <a:effectLst/>
                  <a:uFillTx/>
                  <a:latin typeface="Arial Narrow"/>
                </a:rPr>
                <a:t>Power</a:t>
              </a:r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91" name=""/>
          <p:cNvSpPr/>
          <p:nvPr/>
        </p:nvSpPr>
        <p:spPr>
          <a:xfrm>
            <a:off x="5748480" y="4368960"/>
            <a:ext cx="2020680" cy="838080"/>
          </a:xfrm>
          <a:prstGeom prst="rect">
            <a:avLst/>
          </a:prstGeom>
          <a:gradFill rotWithShape="0">
            <a:gsLst>
              <a:gs pos="0">
                <a:srgbClr val="003484"/>
              </a:gs>
              <a:gs pos="50000">
                <a:srgbClr val="0066ff"/>
              </a:gs>
              <a:gs pos="100000">
                <a:srgbClr val="003484"/>
              </a:gs>
            </a:gsLst>
            <a:lin ang="5400000"/>
          </a:gra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5788080" y="4560840"/>
            <a:ext cx="2003400" cy="825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Pulp &amp; Paper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685960" y="4368960"/>
            <a:ext cx="1905120" cy="83808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2637000" y="4378320"/>
            <a:ext cx="2000160" cy="7376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8000"/>
              </a:lnSpc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Weather Derivatives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658880" y="2189160"/>
            <a:ext cx="1905120" cy="83808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1711440" y="2205000"/>
            <a:ext cx="1817640" cy="105948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Energy Price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Derivatives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603360" y="3254400"/>
            <a:ext cx="1904760" cy="83808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598320" y="3267000"/>
            <a:ext cx="1909800" cy="736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Foreign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Exchange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2484360" y="3182760"/>
            <a:ext cx="2271960" cy="83844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2752560" y="3295800"/>
            <a:ext cx="1727280" cy="736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Interest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Rate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603360" y="4368960"/>
            <a:ext cx="1904760" cy="838080"/>
          </a:xfrm>
          <a:prstGeom prst="rect">
            <a:avLst/>
          </a:prstGeom>
          <a:gradFill rotWithShape="0">
            <a:gsLst>
              <a:gs pos="0">
                <a:srgbClr val="005e00"/>
              </a:gs>
              <a:gs pos="50000">
                <a:srgbClr val="00cc00"/>
              </a:gs>
              <a:gs pos="100000">
                <a:srgbClr val="005e00"/>
              </a:gs>
            </a:gsLst>
            <a:lin ang="5400000"/>
          </a:gra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984240" y="4524480"/>
            <a:ext cx="1176480" cy="736200"/>
          </a:xfrm>
          <a:prstGeom prst="rect">
            <a:avLst/>
          </a:prstGeom>
          <a:noFill/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88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Equities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0" y="5532480"/>
            <a:ext cx="9144000" cy="13255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PlaceHolder 1"/>
          <p:cNvSpPr>
            <a:spLocks noGrp="1"/>
          </p:cNvSpPr>
          <p:nvPr>
            <p:ph type="title"/>
          </p:nvPr>
        </p:nvSpPr>
        <p:spPr>
          <a:xfrm>
            <a:off x="294840" y="77400"/>
            <a:ext cx="8582040" cy="10875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ENA Energy Operations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05" name=""/>
          <p:cNvSpPr/>
          <p:nvPr/>
        </p:nvSpPr>
        <p:spPr>
          <a:xfrm>
            <a:off x="8715240" y="6553080"/>
            <a:ext cx="428760" cy="3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AD97B7AE-30E4-40FB-BBFB-CCDBDCDCB53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3645000" y="4038480"/>
            <a:ext cx="1625400" cy="609840"/>
          </a:xfrm>
          <a:prstGeom prst="rect">
            <a:avLst/>
          </a:prstGeom>
          <a:solidFill>
            <a:srgbClr val="0000ff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473800" y="4038480"/>
            <a:ext cx="1625400" cy="609840"/>
          </a:xfrm>
          <a:prstGeom prst="rect">
            <a:avLst/>
          </a:prstGeom>
          <a:solidFill>
            <a:srgbClr val="0000ff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302600" y="4038480"/>
            <a:ext cx="1600200" cy="609840"/>
          </a:xfrm>
          <a:prstGeom prst="rect">
            <a:avLst/>
          </a:prstGeom>
          <a:solidFill>
            <a:srgbClr val="0000ff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1892160" y="4038480"/>
            <a:ext cx="1625760" cy="609840"/>
          </a:xfrm>
          <a:prstGeom prst="rect">
            <a:avLst/>
          </a:prstGeom>
          <a:solidFill>
            <a:srgbClr val="0000ff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3691080" y="2438280"/>
            <a:ext cx="1625400" cy="560520"/>
          </a:xfrm>
          <a:prstGeom prst="rect">
            <a:avLst/>
          </a:prstGeom>
          <a:solidFill>
            <a:srgbClr val="33996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495760" y="2424240"/>
            <a:ext cx="1625760" cy="560160"/>
          </a:xfrm>
          <a:prstGeom prst="rect">
            <a:avLst/>
          </a:prstGeom>
          <a:solidFill>
            <a:srgbClr val="33996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1886040" y="2452680"/>
            <a:ext cx="1625400" cy="560520"/>
          </a:xfrm>
          <a:prstGeom prst="rect">
            <a:avLst/>
          </a:prstGeom>
          <a:solidFill>
            <a:srgbClr val="33996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1892160" y="1523880"/>
            <a:ext cx="6989760" cy="838440"/>
          </a:xfrm>
          <a:prstGeom prst="rect">
            <a:avLst/>
          </a:prstGeom>
          <a:solidFill>
            <a:srgbClr val="ff00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Risk Analysis &amp; Consolidated Risk Reporting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Shona Wilson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1925640" y="2457360"/>
            <a:ext cx="156384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Gas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Brent Price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Brenda Herod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1892160" y="4114800"/>
            <a:ext cx="16765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Emerging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Scott Earnest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1911240" y="3162240"/>
            <a:ext cx="1656000" cy="69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Central (Price)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 (Price)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West (Price)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Texas (Herod)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5511960" y="2971800"/>
            <a:ext cx="1533240" cy="838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  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Products: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Equities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Foreign Exchange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Interest Rate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3736800" y="3166920"/>
            <a:ext cx="1403640" cy="685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Regions/Desks: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East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Emissions Credits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Genco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West (Portland)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291960" y="2438280"/>
            <a:ext cx="1447920" cy="1428840"/>
          </a:xfrm>
          <a:prstGeom prst="rect">
            <a:avLst/>
          </a:prstGeom>
          <a:solidFill>
            <a:srgbClr val="0000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Daily P&amp;L Reporting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Position Reporting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Deal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Trader Support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Gas Logistics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Confirmations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Settlements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Cash Management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291960" y="1523880"/>
            <a:ext cx="1447920" cy="838440"/>
          </a:xfrm>
          <a:prstGeom prst="rect">
            <a:avLst/>
          </a:prstGeom>
          <a:solidFill>
            <a:srgbClr val="0000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Curve Validation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Portfolio Risk Analysis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Risk Controls Monitoring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Daily Position Reports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Risk Systems Integration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1892160" y="5410080"/>
            <a:ext cx="7010640" cy="838440"/>
          </a:xfrm>
          <a:prstGeom prst="rect">
            <a:avLst/>
          </a:prstGeom>
          <a:solidFill>
            <a:srgbClr val="ff0000"/>
          </a:solidFill>
          <a:ln w="0">
            <a:noFill/>
          </a:ln>
          <a:effectLst>
            <a:outerShdw dist="17819" dir="2700000" blurRad="0" rotWithShape="0">
              <a:srgbClr val="00000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Database Management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Mary Solmonson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8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291960" y="5394240"/>
            <a:ext cx="1447920" cy="857160"/>
          </a:xfrm>
          <a:prstGeom prst="rect">
            <a:avLst/>
          </a:prstGeom>
          <a:solidFill>
            <a:srgbClr val="000000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Contract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Counterparty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Facility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EnTelligence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Records Mgmt.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3754440" y="2457360"/>
            <a:ext cx="1676520" cy="533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Power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Kristin Albrecht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Leslie Reeves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4025880" y="4038480"/>
            <a:ext cx="99072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Merchant Portfolio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Weather Derivatives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Todd Hall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5549760" y="2593800"/>
            <a:ext cx="160344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Global Financial Products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Sheila Glover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1968480" y="4648320"/>
            <a:ext cx="1655640" cy="63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Commodities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Paper &amp; Pulp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223920" indent="-223920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Coal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549760" y="4038480"/>
            <a:ext cx="1578240" cy="609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EnronOnline Operations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Sheri Thomas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7302600" y="4038480"/>
            <a:ext cx="157788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Enron Canada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Peggy Hedstrom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7972560" y="232740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7277040" y="2438280"/>
            <a:ext cx="1625760" cy="560520"/>
          </a:xfrm>
          <a:prstGeom prst="rect">
            <a:avLst/>
          </a:prstGeom>
          <a:solidFill>
            <a:srgbClr val="339966"/>
          </a:solidFill>
          <a:ln w="0">
            <a:noFill/>
          </a:ln>
          <a:effectLst>
            <a:outerShdw dist="17819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7299360" y="2514600"/>
            <a:ext cx="16034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ffff"/>
                </a:solidFill>
                <a:effectLst/>
                <a:uFillTx/>
                <a:latin typeface="Arial Narrow"/>
              </a:rPr>
              <a:t>Operations Pricing Model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9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200" strike="noStrike" u="none">
                <a:solidFill>
                  <a:srgbClr val="ffff00"/>
                </a:solidFill>
                <a:effectLst/>
                <a:uFillTx/>
                <a:latin typeface="Arial Narrow"/>
              </a:rPr>
              <a:t>James Scribner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" descr=""/>
          <p:cNvPicPr/>
          <p:nvPr/>
        </p:nvPicPr>
        <p:blipFill>
          <a:blip r:embed="rId1"/>
          <a:stretch/>
        </p:blipFill>
        <p:spPr>
          <a:xfrm>
            <a:off x="5808600" y="4861080"/>
            <a:ext cx="4680" cy="9180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33" name="" descr=""/>
          <p:cNvPicPr/>
          <p:nvPr/>
        </p:nvPicPr>
        <p:blipFill>
          <a:blip r:embed="rId2"/>
          <a:stretch/>
        </p:blipFill>
        <p:spPr>
          <a:xfrm>
            <a:off x="5681520" y="4722840"/>
            <a:ext cx="5040" cy="936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34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Factoids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35" name="PlaceHolder 2"/>
          <p:cNvSpPr>
            <a:spLocks noGrp="1"/>
          </p:cNvSpPr>
          <p:nvPr>
            <p:ph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Energy Operations captures risk for and confirms over 19,000 transactions each month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40% Natural Gas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30% Power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30% Financial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Energy Operations reports P&amp;L on over 500 active risk books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Functional Areas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37" name="PlaceHolder 2"/>
          <p:cNvSpPr>
            <a:spLocks noGrp="1"/>
          </p:cNvSpPr>
          <p:nvPr>
            <p:ph/>
          </p:nvPr>
        </p:nvSpPr>
        <p:spPr>
          <a:xfrm>
            <a:off x="310680" y="139716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Analysis &amp; Consolidated Reporting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 Operations: Mid and Back Office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Global Data Management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Strategic Initiatives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0">
              <a:spcAft>
                <a:spcPts val="2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marL="461880" indent="0">
              <a:spcAft>
                <a:spcPts val="2001"/>
              </a:spcAft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281160" y="77400"/>
            <a:ext cx="85816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Functional Responsibilities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298080" y="1165320"/>
            <a:ext cx="8542440" cy="4481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19999"/>
          </a:bodyPr>
          <a:p>
            <a:pPr marL="461880" indent="-461880">
              <a:spcAft>
                <a:spcPts val="2001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Risk Analysis &amp; Consolidated Reporting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Enforce trading controls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spcAft>
                <a:spcPts val="1500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Validate value @ risk measures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spcAft>
                <a:spcPts val="1500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Monitor trading limits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spcAft>
                <a:spcPts val="1500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Review curves for validity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Create Daily Position Report (DPR)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Analyze/report risk and trading P&amp;L worldwide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spcAft>
                <a:spcPts val="17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Integrate risk systems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PlaceHolder 1"/>
          <p:cNvSpPr>
            <a:spLocks noGrp="1"/>
          </p:cNvSpPr>
          <p:nvPr>
            <p:ph type="title"/>
          </p:nvPr>
        </p:nvSpPr>
        <p:spPr>
          <a:xfrm>
            <a:off x="267840" y="-360"/>
            <a:ext cx="858204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8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Impact"/>
              </a:rPr>
              <a:t>Functional Responsibilities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Impact"/>
            </a:endParaRPr>
          </a:p>
        </p:txBody>
      </p:sp>
      <p:sp>
        <p:nvSpPr>
          <p:cNvPr id="141" name="PlaceHolder 2"/>
          <p:cNvSpPr>
            <a:spLocks noGrp="1"/>
          </p:cNvSpPr>
          <p:nvPr>
            <p:ph/>
          </p:nvPr>
        </p:nvSpPr>
        <p:spPr>
          <a:xfrm>
            <a:off x="310680" y="960120"/>
            <a:ext cx="8542440" cy="448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461880" indent="-461880">
              <a:lnSpc>
                <a:spcPct val="90000"/>
              </a:lnSpc>
              <a:spcAft>
                <a:spcPts val="1199"/>
              </a:spcAft>
              <a:buClr>
                <a:srgbClr val="0066ff"/>
              </a:buClr>
              <a:buSzPct val="80000"/>
              <a:buFont typeface="Wingdings" charset="2"/>
              <a:buChar char="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Trading: Mid and Back Office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90000"/>
              </a:lnSpc>
              <a:spcAft>
                <a:spcPts val="10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Report daily P&amp;L and positions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90000"/>
              </a:lnSpc>
              <a:spcAft>
                <a:spcPts val="10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Provide issue resolution and analytical support for dealers and traders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90000"/>
              </a:lnSpc>
              <a:spcAft>
                <a:spcPts val="10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Validate economic terms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2" marL="1252440" indent="-225360">
              <a:lnSpc>
                <a:spcPct val="90000"/>
              </a:lnSpc>
              <a:spcAft>
                <a:spcPts val="901"/>
              </a:spcAft>
              <a:buClr>
                <a:srgbClr val="000000"/>
              </a:buClr>
              <a:buSzPct val="80000"/>
              <a:buFont typeface="Arial Narrow"/>
              <a:buChar char="–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Verbally confirm NYMEX and OTC trades with counterparty and/or broker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90000"/>
              </a:lnSpc>
              <a:spcAft>
                <a:spcPts val="10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Execute and monitor confirmations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90000"/>
              </a:lnSpc>
              <a:spcAft>
                <a:spcPts val="10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Execute invoices and payments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  <a:p>
            <a:pPr lvl="1" marL="912960" indent="-336600">
              <a:lnSpc>
                <a:spcPct val="90000"/>
              </a:lnSpc>
              <a:spcAft>
                <a:spcPts val="1049"/>
              </a:spcAft>
              <a:buClr>
                <a:srgbClr val="ff0000"/>
              </a:buClr>
              <a:buSzPct val="60000"/>
              <a:buFont typeface="Wingding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Narrow"/>
              </a:rPr>
              <a:t>Manage and forecast cash flow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Arial Narrow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2114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1999-11-17T21:08:25Z</dcterms:created>
  <dc:creator>Marilyn Connell</dc:creator>
  <dc:description/>
  <dc:language>en-US</dc:language>
  <cp:lastModifiedBy>pthomps</cp:lastModifiedBy>
  <cp:lastPrinted>2000-08-08T13:43:08Z</cp:lastPrinted>
  <dcterms:modified xsi:type="dcterms:W3CDTF">2000-08-08T13:43:22Z</dcterms:modified>
  <cp:revision>150</cp:revision>
  <dc:subject/>
  <dc:title>No Slide Title</dc:title>
</cp:coreProperties>
</file>