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_rels/presentation.xml.rels" ContentType="application/vnd.openxmlformats-package.relationships+xml"/>
  <Override PartName="/ppt/media/image1.wmf" ContentType="image/x-wmf"/>
  <Override PartName="/ppt/media/image2.png" ContentType="image/png"/>
  <Override PartName="/ppt/media/image3.wmf" ContentType="image/x-wmf"/>
  <Override PartName="/ppt/media/image4.wmf" ContentType="image/x-wmf"/>
  <Override PartName="/ppt/media/image5.wmf" ContentType="image/x-wmf"/>
  <Override PartName="/ppt/embeddings/oleObject1.bin" ContentType="application/vnd.openxmlformats-officedocument.oleObject"/>
  <Override PartName="/ppt/embeddings/oleObject1.docx" ContentType="application/vnd.openxmlformats-officedocument.wordprocessingml.document"/>
  <Override PartName="/ppt/embeddings/oleObject2.bin" ContentType="application/vnd.openxmlformats-officedocument.oleObjec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Lst>
  <p:sldSz cx="9144000" cy="6858000"/>
  <p:notesSz cx="7088188" cy="9053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7"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A336CA06-4924-4129-BC34-CD170B771517}"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A0C9EFAA-F4FE-4BF5-B06F-427C21439174}"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D85D040D-464D-4692-8D76-39BAC35FD002}"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5094F4A-38EF-4148-85E7-A75E56E67060}"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image" Target="../media/image1.wmf"/><Relationship Id="rId4" Type="http://schemas.openxmlformats.org/officeDocument/2006/relationships/oleObject" Target="../embeddings/oleObject2.bin"/><Relationship Id="rId5" Type="http://schemas.openxmlformats.org/officeDocument/2006/relationships/image" Target="../media/image2.png"/><Relationship Id="rId6"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wmf"/><Relationship Id="rId3" Type="http://schemas.openxmlformats.org/officeDocument/2006/relationships/image" Target="../media/image1.wmf"/><Relationship Id="rId4" Type="http://schemas.openxmlformats.org/officeDocument/2006/relationships/oleObject" Target="../embeddings/oleObject2.bin"/><Relationship Id="rId5" Type="http://schemas.openxmlformats.org/officeDocument/2006/relationships/image" Target="../media/image2.png"/><Relationship Id="rId6"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oleObject" Target="../embeddings/oleObject2.bin"/><Relationship Id="rId5" Type="http://schemas.openxmlformats.org/officeDocument/2006/relationships/image" Target="../media/image5.wmf"/><Relationship Id="rId6"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
          <p:cNvSpPr/>
          <p:nvPr/>
        </p:nvSpPr>
        <p:spPr>
          <a:xfrm>
            <a:off x="2456280" y="1752480"/>
            <a:ext cx="4034160" cy="247032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EnronOnline</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Technology</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Date- June 2,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1"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a:off x="3352320" y="50292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14"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15" name="" descr=""/>
          <p:cNvPicPr/>
          <p:nvPr/>
        </p:nvPicPr>
        <p:blipFill>
          <a:blip r:embed="rId1"/>
          <a:stretch/>
        </p:blipFill>
        <p:spPr>
          <a:xfrm>
            <a:off x="6815160" y="6257880"/>
            <a:ext cx="2060640" cy="588960"/>
          </a:xfrm>
          <a:prstGeom prst="rect">
            <a:avLst/>
          </a:prstGeom>
          <a:noFill/>
          <a:ln w="0">
            <a:noFill/>
          </a:ln>
        </p:spPr>
      </p:pic>
      <p:graphicFrame>
        <p:nvGraphicFramePr>
          <p:cNvPr id="16" name=""/>
          <p:cNvGraphicFramePr/>
          <p:nvPr/>
        </p:nvGraphicFramePr>
        <p:xfrm>
          <a:off x="0" y="6114960"/>
          <a:ext cx="2695680" cy="743040"/>
        </p:xfrm>
        <a:graphic>
          <a:graphicData uri="http://schemas.openxmlformats.org/presentationml/2006/ole">
            <p:oleObj r:id="rId2" spid="">
              <p:embed/>
              <p:pic>
                <p:nvPicPr>
                  <p:cNvPr id="17" name="" descr=""/>
                  <p:cNvPicPr/>
                  <p:nvPr/>
                </p:nvPicPr>
                <p:blipFill>
                  <a:blip r:embed="rId3"/>
                  <a:stretch/>
                </p:blipFill>
                <p:spPr>
                  <a:xfrm>
                    <a:off x="0" y="6114960"/>
                    <a:ext cx="2695680" cy="743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EnronOnline</a:t>
            </a:r>
            <a:br>
              <a:rPr sz="4000"/>
            </a:br>
            <a:endParaRPr b="0" lang="en-US" sz="4000" strike="noStrike" u="none">
              <a:solidFill>
                <a:srgbClr val="000000"/>
              </a:solidFill>
              <a:effectLst/>
              <a:uFillTx/>
              <a:latin typeface="Times New Roman"/>
            </a:endParaRPr>
          </a:p>
        </p:txBody>
      </p:sp>
      <p:sp>
        <p:nvSpPr>
          <p:cNvPr id="19" name=""/>
          <p:cNvSpPr/>
          <p:nvPr/>
        </p:nvSpPr>
        <p:spPr>
          <a:xfrm>
            <a:off x="380880" y="1438200"/>
            <a:ext cx="8229600" cy="4657680"/>
          </a:xfrm>
          <a:prstGeom prst="rect">
            <a:avLst/>
          </a:prstGeom>
          <a:solidFill>
            <a:srgbClr val="ffffff"/>
          </a:solidFill>
          <a:ln w="12600">
            <a:solidFill>
              <a:srgbClr val="3333cc"/>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p:txBody>
      </p:sp>
      <p:sp>
        <p:nvSpPr>
          <p:cNvPr id="20"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1" name="" descr=""/>
          <p:cNvPicPr/>
          <p:nvPr/>
        </p:nvPicPr>
        <p:blipFill>
          <a:blip r:embed="rId1"/>
          <a:stretch/>
        </p:blipFill>
        <p:spPr>
          <a:xfrm>
            <a:off x="6815160" y="6257880"/>
            <a:ext cx="2060640" cy="588960"/>
          </a:xfrm>
          <a:prstGeom prst="rect">
            <a:avLst/>
          </a:prstGeom>
          <a:noFill/>
          <a:ln w="0">
            <a:noFill/>
          </a:ln>
        </p:spPr>
      </p:pic>
      <p:graphicFrame>
        <p:nvGraphicFramePr>
          <p:cNvPr id="22" name=""/>
          <p:cNvGraphicFramePr/>
          <p:nvPr/>
        </p:nvGraphicFramePr>
        <p:xfrm>
          <a:off x="0" y="6114960"/>
          <a:ext cx="2695680" cy="743040"/>
        </p:xfrm>
        <a:graphic>
          <a:graphicData uri="http://schemas.openxmlformats.org/presentationml/2006/ole">
            <p:oleObj r:id="rId2" spid="">
              <p:embed/>
              <p:pic>
                <p:nvPicPr>
                  <p:cNvPr id="23" name="" descr=""/>
                  <p:cNvPicPr/>
                  <p:nvPr/>
                </p:nvPicPr>
                <p:blipFill>
                  <a:blip r:embed="rId3"/>
                  <a:stretch/>
                </p:blipFill>
                <p:spPr>
                  <a:xfrm>
                    <a:off x="0" y="6114960"/>
                    <a:ext cx="2695680" cy="743040"/>
                  </a:xfrm>
                  <a:prstGeom prst="rect">
                    <a:avLst/>
                  </a:prstGeom>
                  <a:noFill/>
                  <a:ln w="0">
                    <a:noFill/>
                  </a:ln>
                </p:spPr>
              </p:pic>
            </p:oleObj>
          </a:graphicData>
        </a:graphic>
      </p:graphicFrame>
      <p:sp>
        <p:nvSpPr>
          <p:cNvPr id="24"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1523880" y="3657600"/>
            <a:ext cx="1905120" cy="18018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AA Team Members: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Tom Bauer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Ed Hill</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Michael Schultz</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Jim Brown</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Jennifer Stevenson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Cindy Davis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Russ Bouwhuis </a:t>
            </a:r>
            <a:endParaRPr b="0" lang="en-US" sz="1400" strike="noStrike" u="none">
              <a:solidFill>
                <a:srgbClr val="000000"/>
              </a:solidFill>
              <a:effectLst/>
              <a:uFillTx/>
              <a:latin typeface="Times New Roman"/>
            </a:endParaRPr>
          </a:p>
        </p:txBody>
      </p:sp>
      <p:sp>
        <p:nvSpPr>
          <p:cNvPr id="26" name=""/>
          <p:cNvSpPr/>
          <p:nvPr/>
        </p:nvSpPr>
        <p:spPr>
          <a:xfrm>
            <a:off x="4800600" y="3657600"/>
            <a:ext cx="2362320" cy="11613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Enron Team Members: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Louise Kitchen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Andrew Parsons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Mark Thibodeaux</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Steven Simpson </a:t>
            </a:r>
            <a:endParaRPr b="0" lang="en-US" sz="1400" strike="noStrike" u="none">
              <a:solidFill>
                <a:srgbClr val="000000"/>
              </a:solidFill>
              <a:effectLst/>
              <a:uFillTx/>
              <a:latin typeface="Times New Roman"/>
            </a:endParaRPr>
          </a:p>
        </p:txBody>
      </p:sp>
      <p:sp>
        <p:nvSpPr>
          <p:cNvPr id="27" name=""/>
          <p:cNvSpPr/>
          <p:nvPr/>
        </p:nvSpPr>
        <p:spPr>
          <a:xfrm>
            <a:off x="380880" y="1600200"/>
            <a:ext cx="8077320" cy="14349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Project Objective: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The scope of our review was designed to understand and identify key control mechanisms within the global EnronOnline (EOL) environment. Our audit procedures included interviews with IT Compliance group personnel, as well as review and assessment of available policy and procedure documentation to identify strengths and weaknesses related to the existing control environment.</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
          <p:cNvSpPr/>
          <p:nvPr/>
        </p:nvSpPr>
        <p:spPr>
          <a:xfrm>
            <a:off x="838080" y="228600"/>
            <a:ext cx="8305920" cy="6858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EnronOnline Observations </a:t>
            </a:r>
            <a:endParaRPr b="0" lang="en-US" sz="4000" strike="noStrike" u="none">
              <a:solidFill>
                <a:srgbClr val="000000"/>
              </a:solidFill>
              <a:effectLst/>
              <a:uFillTx/>
              <a:latin typeface="Times New Roman"/>
            </a:endParaRPr>
          </a:p>
        </p:txBody>
      </p:sp>
      <p:graphicFrame>
        <p:nvGraphicFramePr>
          <p:cNvPr id="29" name=""/>
          <p:cNvGraphicFramePr/>
          <p:nvPr/>
        </p:nvGraphicFramePr>
        <p:xfrm>
          <a:off x="609480" y="1600200"/>
          <a:ext cx="8020080" cy="8744040"/>
        </p:xfrm>
        <a:graphic>
          <a:graphicData uri="http://schemas.openxmlformats.org/presentationml/2006/ole">
            <p:oleObj progId="Word.Document.12" r:id="rId1" spid="">
              <p:embed/>
              <p:pic>
                <p:nvPicPr>
                  <p:cNvPr id="30" name="" descr=""/>
                  <p:cNvPicPr/>
                  <p:nvPr/>
                </p:nvPicPr>
                <p:blipFill>
                  <a:blip r:embed="rId2"/>
                  <a:stretch/>
                </p:blipFill>
                <p:spPr>
                  <a:xfrm>
                    <a:off x="609480" y="1600200"/>
                    <a:ext cx="8020080" cy="8744040"/>
                  </a:xfrm>
                  <a:prstGeom prst="rect">
                    <a:avLst/>
                  </a:prstGeom>
                  <a:noFill/>
                  <a:ln w="0">
                    <a:noFill/>
                  </a:ln>
                </p:spPr>
              </p:pic>
            </p:oleObj>
          </a:graphicData>
        </a:graphic>
      </p:graphicFrame>
      <p:sp>
        <p:nvSpPr>
          <p:cNvPr id="31"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32"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33" name="" descr=""/>
          <p:cNvPicPr/>
          <p:nvPr/>
        </p:nvPicPr>
        <p:blipFill>
          <a:blip r:embed="rId3"/>
          <a:stretch/>
        </p:blipFill>
        <p:spPr>
          <a:xfrm>
            <a:off x="6815160" y="6257880"/>
            <a:ext cx="2060640" cy="588960"/>
          </a:xfrm>
          <a:prstGeom prst="rect">
            <a:avLst/>
          </a:prstGeom>
          <a:noFill/>
          <a:ln w="0">
            <a:noFill/>
          </a:ln>
        </p:spPr>
      </p:pic>
      <p:graphicFrame>
        <p:nvGraphicFramePr>
          <p:cNvPr id="34" name=""/>
          <p:cNvGraphicFramePr/>
          <p:nvPr/>
        </p:nvGraphicFramePr>
        <p:xfrm>
          <a:off x="0" y="6114960"/>
          <a:ext cx="2695680" cy="743040"/>
        </p:xfrm>
        <a:graphic>
          <a:graphicData uri="http://schemas.openxmlformats.org/presentationml/2006/ole">
            <p:oleObj r:id="rId4" spid="">
              <p:embed/>
              <p:pic>
                <p:nvPicPr>
                  <p:cNvPr id="35" name="" descr=""/>
                  <p:cNvPicPr/>
                  <p:nvPr/>
                </p:nvPicPr>
                <p:blipFill>
                  <a:blip r:embed="rId5"/>
                  <a:stretch/>
                </p:blipFill>
                <p:spPr>
                  <a:xfrm>
                    <a:off x="0" y="6114960"/>
                    <a:ext cx="2695680" cy="743040"/>
                  </a:xfrm>
                  <a:prstGeom prst="rect">
                    <a:avLst/>
                  </a:prstGeom>
                  <a:noFill/>
                  <a:ln w="0">
                    <a:noFill/>
                  </a:ln>
                </p:spPr>
              </p:pic>
            </p:oleObj>
          </a:graphicData>
        </a:graphic>
      </p:graphicFrame>
      <p:sp>
        <p:nvSpPr>
          <p:cNvPr id="36" name=""/>
          <p:cNvSpPr/>
          <p:nvPr/>
        </p:nvSpPr>
        <p:spPr>
          <a:xfrm>
            <a:off x="762120" y="1828800"/>
            <a:ext cx="330120" cy="3376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0000"/>
                </a:solidFill>
                <a:effectLst/>
                <a:uFillTx/>
                <a:latin typeface="Times New Roman"/>
              </a:rPr>
              <a:t>A</a:t>
            </a:r>
            <a:endParaRPr b="0" lang="en-US" sz="1600" strike="noStrike" u="none">
              <a:solidFill>
                <a:srgbClr val="000000"/>
              </a:solidFill>
              <a:effectLst/>
              <a:uFillTx/>
              <a:latin typeface="Times New Roman"/>
            </a:endParaRPr>
          </a:p>
        </p:txBody>
      </p:sp>
      <p:sp>
        <p:nvSpPr>
          <p:cNvPr id="37" name=""/>
          <p:cNvSpPr/>
          <p:nvPr/>
        </p:nvSpPr>
        <p:spPr>
          <a:xfrm>
            <a:off x="762120" y="3429000"/>
            <a:ext cx="330120" cy="3376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0000"/>
                </a:solidFill>
                <a:effectLst/>
                <a:uFillTx/>
                <a:latin typeface="Times New Roman"/>
              </a:rPr>
              <a:t>B</a:t>
            </a:r>
            <a:endParaRPr b="0" lang="en-US" sz="1600" strike="noStrike" u="none">
              <a:solidFill>
                <a:srgbClr val="000000"/>
              </a:solidFill>
              <a:effectLst/>
              <a:uFillTx/>
              <a:latin typeface="Times New Roman"/>
            </a:endParaRPr>
          </a:p>
        </p:txBody>
      </p:sp>
      <p:sp>
        <p:nvSpPr>
          <p:cNvPr id="38" name=""/>
          <p:cNvSpPr/>
          <p:nvPr/>
        </p:nvSpPr>
        <p:spPr>
          <a:xfrm>
            <a:off x="762120" y="4343400"/>
            <a:ext cx="330120" cy="3376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0000"/>
                </a:solidFill>
                <a:effectLst/>
                <a:uFillTx/>
                <a:latin typeface="Times New Roman"/>
              </a:rPr>
              <a:t>C</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
          <p:cNvSpPr/>
          <p:nvPr/>
        </p:nvSpPr>
        <p:spPr>
          <a:xfrm>
            <a:off x="838080" y="228600"/>
            <a:ext cx="8305920" cy="6858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EnronOnline Observations </a:t>
            </a:r>
            <a:endParaRPr b="0" lang="en-US" sz="4000" strike="noStrike" u="none">
              <a:solidFill>
                <a:srgbClr val="000000"/>
              </a:solidFill>
              <a:effectLst/>
              <a:uFillTx/>
              <a:latin typeface="Times New Roman"/>
            </a:endParaRPr>
          </a:p>
        </p:txBody>
      </p:sp>
      <p:graphicFrame>
        <p:nvGraphicFramePr>
          <p:cNvPr id="40" name=""/>
          <p:cNvGraphicFramePr/>
          <p:nvPr/>
        </p:nvGraphicFramePr>
        <p:xfrm>
          <a:off x="685800" y="1600200"/>
          <a:ext cx="7877160" cy="8583480"/>
        </p:xfrm>
        <a:graphic>
          <a:graphicData uri="http://schemas.openxmlformats.org/presentationml/2006/ole">
            <p:oleObj progId="Word.Document.12" r:id="rId1" spid="">
              <p:embed/>
              <p:pic>
                <p:nvPicPr>
                  <p:cNvPr id="41" name="" descr=""/>
                  <p:cNvPicPr/>
                  <p:nvPr/>
                </p:nvPicPr>
                <p:blipFill>
                  <a:blip r:embed="rId2"/>
                  <a:stretch/>
                </p:blipFill>
                <p:spPr>
                  <a:xfrm>
                    <a:off x="685800" y="1600200"/>
                    <a:ext cx="7877160" cy="8583480"/>
                  </a:xfrm>
                  <a:prstGeom prst="rect">
                    <a:avLst/>
                  </a:prstGeom>
                  <a:noFill/>
                  <a:ln w="0">
                    <a:noFill/>
                  </a:ln>
                </p:spPr>
              </p:pic>
            </p:oleObj>
          </a:graphicData>
        </a:graphic>
      </p:graphicFrame>
      <p:sp>
        <p:nvSpPr>
          <p:cNvPr id="42"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43"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44" name="" descr=""/>
          <p:cNvPicPr/>
          <p:nvPr/>
        </p:nvPicPr>
        <p:blipFill>
          <a:blip r:embed="rId3"/>
          <a:stretch/>
        </p:blipFill>
        <p:spPr>
          <a:xfrm>
            <a:off x="6815160" y="6257880"/>
            <a:ext cx="2060640" cy="588960"/>
          </a:xfrm>
          <a:prstGeom prst="rect">
            <a:avLst/>
          </a:prstGeom>
          <a:noFill/>
          <a:ln w="0">
            <a:noFill/>
          </a:ln>
        </p:spPr>
      </p:pic>
      <p:graphicFrame>
        <p:nvGraphicFramePr>
          <p:cNvPr id="45" name=""/>
          <p:cNvGraphicFramePr/>
          <p:nvPr/>
        </p:nvGraphicFramePr>
        <p:xfrm>
          <a:off x="0" y="6114960"/>
          <a:ext cx="2695680" cy="743040"/>
        </p:xfrm>
        <a:graphic>
          <a:graphicData uri="http://schemas.openxmlformats.org/presentationml/2006/ole">
            <p:oleObj r:id="rId4" spid="">
              <p:embed/>
              <p:pic>
                <p:nvPicPr>
                  <p:cNvPr id="46" name="" descr=""/>
                  <p:cNvPicPr/>
                  <p:nvPr/>
                </p:nvPicPr>
                <p:blipFill>
                  <a:blip r:embed="rId5"/>
                  <a:stretch/>
                </p:blipFill>
                <p:spPr>
                  <a:xfrm>
                    <a:off x="0" y="6114960"/>
                    <a:ext cx="2695680" cy="743040"/>
                  </a:xfrm>
                  <a:prstGeom prst="rect">
                    <a:avLst/>
                  </a:prstGeom>
                  <a:noFill/>
                  <a:ln w="0">
                    <a:noFill/>
                  </a:ln>
                </p:spPr>
              </p:pic>
            </p:oleObj>
          </a:graphicData>
        </a:graphic>
      </p:graphicFrame>
      <p:sp>
        <p:nvSpPr>
          <p:cNvPr id="47" name=""/>
          <p:cNvSpPr/>
          <p:nvPr/>
        </p:nvSpPr>
        <p:spPr>
          <a:xfrm>
            <a:off x="914400" y="1828800"/>
            <a:ext cx="330120" cy="3376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0000"/>
                </a:solidFill>
                <a:effectLst/>
                <a:uFillTx/>
                <a:latin typeface="Times New Roman"/>
              </a:rPr>
              <a:t>D</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
          <p:cNvSpPr/>
          <p:nvPr/>
        </p:nvSpPr>
        <p:spPr>
          <a:xfrm>
            <a:off x="838080" y="228600"/>
            <a:ext cx="8305920" cy="6858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EnronOnline</a:t>
            </a:r>
            <a:endParaRPr b="0" lang="en-US" sz="4000" strike="noStrike" u="none">
              <a:solidFill>
                <a:srgbClr val="000000"/>
              </a:solidFill>
              <a:effectLst/>
              <a:uFillTx/>
              <a:latin typeface="Times New Roman"/>
            </a:endParaRPr>
          </a:p>
        </p:txBody>
      </p:sp>
      <p:sp>
        <p:nvSpPr>
          <p:cNvPr id="49"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50"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51" name="" descr=""/>
          <p:cNvPicPr/>
          <p:nvPr/>
        </p:nvPicPr>
        <p:blipFill>
          <a:blip r:embed="rId1"/>
          <a:stretch/>
        </p:blipFill>
        <p:spPr>
          <a:xfrm>
            <a:off x="6815160" y="6257880"/>
            <a:ext cx="2060640" cy="588960"/>
          </a:xfrm>
          <a:prstGeom prst="rect">
            <a:avLst/>
          </a:prstGeom>
          <a:noFill/>
          <a:ln w="0">
            <a:noFill/>
          </a:ln>
        </p:spPr>
      </p:pic>
      <p:graphicFrame>
        <p:nvGraphicFramePr>
          <p:cNvPr id="52" name=""/>
          <p:cNvGraphicFramePr/>
          <p:nvPr/>
        </p:nvGraphicFramePr>
        <p:xfrm>
          <a:off x="0" y="6114960"/>
          <a:ext cx="2695680" cy="743040"/>
        </p:xfrm>
        <a:graphic>
          <a:graphicData uri="http://schemas.openxmlformats.org/presentationml/2006/ole">
            <p:oleObj r:id="rId2" spid="">
              <p:embed/>
              <p:pic>
                <p:nvPicPr>
                  <p:cNvPr id="53" name="" descr=""/>
                  <p:cNvPicPr/>
                  <p:nvPr/>
                </p:nvPicPr>
                <p:blipFill>
                  <a:blip r:embed="rId3"/>
                  <a:stretch/>
                </p:blipFill>
                <p:spPr>
                  <a:xfrm>
                    <a:off x="0" y="6114960"/>
                    <a:ext cx="2695680" cy="743040"/>
                  </a:xfrm>
                  <a:prstGeom prst="rect">
                    <a:avLst/>
                  </a:prstGeom>
                  <a:noFill/>
                  <a:ln w="0">
                    <a:noFill/>
                  </a:ln>
                </p:spPr>
              </p:pic>
            </p:oleObj>
          </a:graphicData>
        </a:graphic>
      </p:graphicFrame>
      <p:graphicFrame>
        <p:nvGraphicFramePr>
          <p:cNvPr id="54" name=""/>
          <p:cNvGraphicFramePr/>
          <p:nvPr/>
        </p:nvGraphicFramePr>
        <p:xfrm>
          <a:off x="609480" y="1447920"/>
          <a:ext cx="7848720" cy="4719600"/>
        </p:xfrm>
        <a:graphic>
          <a:graphicData uri="http://schemas.openxmlformats.org/presentationml/2006/ole">
            <p:oleObj r:id="rId4" spid="">
              <p:embed/>
              <p:pic>
                <p:nvPicPr>
                  <p:cNvPr id="55" name="" descr=""/>
                  <p:cNvPicPr/>
                  <p:nvPr/>
                </p:nvPicPr>
                <p:blipFill>
                  <a:blip r:embed="rId5"/>
                  <a:stretch/>
                </p:blipFill>
                <p:spPr>
                  <a:xfrm>
                    <a:off x="609480" y="1447920"/>
                    <a:ext cx="7848720" cy="47196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1184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2000-05-16T17:15:27Z</dcterms:created>
  <dc:creator>Arthur Andersen</dc:creator>
  <dc:description/>
  <dc:language>en-US</dc:language>
  <cp:lastModifiedBy>Cindy Davis</cp:lastModifiedBy>
  <cp:lastPrinted>2000-06-02T11:28:27Z</cp:lastPrinted>
  <dcterms:modified xsi:type="dcterms:W3CDTF">2000-06-02T11:56:32Z</dcterms:modified>
  <cp:revision>56</cp:revision>
  <dc:subject/>
  <dc:title>No Slide Title</dc:title>
</cp:coreProperties>
</file>