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1.wmf" ContentType="image/x-wmf"/>
  <Override PartName="/ppt/media/image26.png" ContentType="image/png"/>
  <Override PartName="/ppt/media/image8.png" ContentType="image/png"/>
  <Override PartName="/ppt/media/image17.png" ContentType="image/png"/>
  <Override PartName="/ppt/media/image7.png" ContentType="image/png"/>
  <Override PartName="/ppt/media/image16.png" ContentType="image/png"/>
  <Override PartName="/ppt/media/image10.png" ContentType="image/png"/>
  <Override PartName="/ppt/media/image1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6.png" ContentType="image/png"/>
  <Override PartName="/ppt/media/image15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.png" ContentType="image/png"/>
  <Override PartName="/ppt/media/image5.png" ContentType="image/png"/>
  <Override PartName="/ppt/media/image1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E76DAF-4E86-4745-BFF1-05E28F8542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C6119C-6118-45B1-B2AB-E6B15E6BDA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066680" y="2209680"/>
            <a:ext cx="7010640" cy="22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Influence of the Bid/Offer Spread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is higher if the spread is wider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Scenarios: 4 cents versus 6 cents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838080" y="1752480"/>
            <a:ext cx="7239240" cy="261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Influence of Net Open Position Allowed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NOPA does not limit open position intra-day, but limit net open position carried to the next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larger NOPA, more volatile the cumulative P/L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762120" y="1066680"/>
            <a:ext cx="7086600" cy="378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066680" y="2133720"/>
            <a:ext cx="7162920" cy="29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Influence of Tenor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Scenarios: One year versus five years back from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Nov. 7,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563400" y="750960"/>
            <a:ext cx="8017200" cy="5356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2000-12-05T18:28:39Z</dcterms:created>
  <dc:creator>zlu</dc:creator>
  <dc:description/>
  <dc:language>en-US</dc:language>
  <cp:lastModifiedBy>zlu</cp:lastModifiedBy>
  <cp:lastPrinted>2000-12-05T19:26:33Z</cp:lastPrinted>
  <dcterms:modified xsi:type="dcterms:W3CDTF">2000-12-05T20:46:25Z</dcterms:modified>
  <cp:revision>3</cp:revision>
  <dc:subject/>
  <dc:title>No Slide Title</dc:title>
</cp:coreProperties>
</file>