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jpeg" ContentType="image/jpeg"/>
  <Override PartName="/ppt/media/image3.wmf" ContentType="image/x-wmf"/>
  <Override PartName="/ppt/media/image4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 Corp. All Rights Reserved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342F6C-DEC9-4B92-A172-5FF01BBD4563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 algn="ctr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6656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866880" algn="ctr">
              <a:spcBef>
                <a:spcPts val="451"/>
              </a:spcBef>
              <a:buClr>
                <a:srgbClr val="000000"/>
              </a:buClr>
              <a:buFont typeface="Verdana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20960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55268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27428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Putting the Energy into e-commerce™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71BE85-07BF-45BD-AEBB-19AA706A298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904760" y="0"/>
            <a:ext cx="55623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Average Daily</a:t>
            </a:r>
            <a:br>
              <a:rPr sz="3000"/>
            </a:b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Number of Transactions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380880" y="1523880"/>
          <a:ext cx="8461440" cy="463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523880"/>
                    <a:ext cx="8461440" cy="4638960"/>
                  </a:xfrm>
                  <a:prstGeom prst="rect">
                    <a:avLst/>
                  </a:prstGeom>
                  <a:noFill/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2426400" y="1133640"/>
            <a:ext cx="440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vs Non-EnronOnline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3F37F1-1ED8-4DC8-8D78-AD7F02CD166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76520" y="0"/>
            <a:ext cx="53337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Average Daily</a:t>
            </a:r>
            <a:br>
              <a:rPr sz="3000"/>
            </a:b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Number of Transactions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1143000" y="1295280"/>
          <a:ext cx="6553080" cy="464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295280"/>
                    <a:ext cx="6553080" cy="464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CAFF84-D0FB-437B-8520-4BFC4D49043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47560" y="-360"/>
            <a:ext cx="6553080" cy="1066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Average Daily Notional Value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(USD/Day)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380880" y="1523880"/>
          <a:ext cx="8461440" cy="463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523880"/>
                    <a:ext cx="8461440" cy="4638960"/>
                  </a:xfrm>
                  <a:prstGeom prst="rect">
                    <a:avLst/>
                  </a:prstGeom>
                  <a:noFill/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426400" y="1133640"/>
            <a:ext cx="440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vs Non-EnronOnline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AC9ACB-1589-405A-BA97-0BA3610EE55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4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Average Daily Notional Value</a:t>
            </a:r>
            <a:br>
              <a:rPr sz="3000"/>
            </a:b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(USD/ Day)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219320" y="1371600"/>
          <a:ext cx="6476760" cy="448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371600"/>
                    <a:ext cx="6476760" cy="44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0879D7-B5CD-442E-BE9A-227BF0B6DEC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904760" y="0"/>
            <a:ext cx="64767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Average Daily Volume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4" name=""/>
          <p:cNvSpPr/>
          <p:nvPr/>
        </p:nvSpPr>
        <p:spPr>
          <a:xfrm>
            <a:off x="228600" y="5807160"/>
            <a:ext cx="861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volumes are based on a simple sum since all of the units can not be converted to one common unit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42240" y="990720"/>
            <a:ext cx="440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vs Non-EnronOnline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374760" y="1353960"/>
          <a:ext cx="8346960" cy="452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4760" y="1353960"/>
                    <a:ext cx="8346960" cy="4524480"/>
                  </a:xfrm>
                  <a:prstGeom prst="rect">
                    <a:avLst/>
                  </a:prstGeom>
                  <a:noFill/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6FBC42-06C8-4924-9D8A-3D448843393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981080" y="0"/>
            <a:ext cx="60199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Average Daily Volume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9" name=""/>
          <p:cNvSpPr/>
          <p:nvPr/>
        </p:nvSpPr>
        <p:spPr>
          <a:xfrm>
            <a:off x="304920" y="5638680"/>
            <a:ext cx="861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volumes are based on a simple sum since all of the units can not be converted to one common unit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914400" y="1212840"/>
          <a:ext cx="6324480" cy="4326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212840"/>
                    <a:ext cx="6324480" cy="432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3D2F1E-752D-4B3F-AEF1-A946F1A398D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jrostan</cp:lastModifiedBy>
  <cp:lastPrinted>2001-03-12T20:53:31Z</cp:lastPrinted>
  <dcterms:modified xsi:type="dcterms:W3CDTF">2001-03-15T20:58:45Z</dcterms:modified>
  <cp:revision>176</cp:revision>
  <dc:subject/>
  <dc:title>No Slide Title</dc:title>
</cp:coreProperties>
</file>