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jpeg" ContentType="image/jpeg"/>
  <Override PartName="/ppt/media/image3.wmf" ContentType="image/x-wmf"/>
  <Override PartName="/ppt/media/image4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752400" indent="-285840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095480" indent="-228600">
              <a:spcBef>
                <a:spcPts val="1500"/>
              </a:spcBef>
              <a:buClr>
                <a:srgbClr val="0000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436760" indent="-22716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781280" indent="-228600">
              <a:spcBef>
                <a:spcPts val="15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&lt;footer&gt;</a:t>
            </a: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© 2000 Enron Corp. All Rights Reserved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42037A9-60F7-4934-A1F4-E10BE44C37BF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2">
            <a:lum contrast="2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048120" y="2742840"/>
            <a:ext cx="54100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 algn="ctr">
              <a:spcBef>
                <a:spcPts val="1500"/>
              </a:spcBef>
              <a:buClr>
                <a:srgbClr val="0000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6656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866880" algn="ctr">
              <a:spcBef>
                <a:spcPts val="451"/>
              </a:spcBef>
              <a:buClr>
                <a:srgbClr val="000000"/>
              </a:buClr>
              <a:buFont typeface="Verdana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20960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1552680" algn="ctr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1552680">
              <a:spcBef>
                <a:spcPts val="4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27428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Putting the Energy into e-commerce™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988B08-C3DE-4AF6-A859-670A8076554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904760" y="0"/>
            <a:ext cx="55623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Number of Transactions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358920" y="1531800"/>
          <a:ext cx="8462880" cy="465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8920" y="1531800"/>
                    <a:ext cx="8462880" cy="4653000"/>
                  </a:xfrm>
                  <a:prstGeom prst="rect">
                    <a:avLst/>
                  </a:prstGeom>
                  <a:noFill/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2426400" y="1133640"/>
            <a:ext cx="4405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vs Non-EnronOnline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7A079D-2BC8-47BA-B365-33A9F106FFF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676520" y="0"/>
            <a:ext cx="533376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Number of Transactions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1295280" y="1295280"/>
          <a:ext cx="6096240" cy="4713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295280"/>
                    <a:ext cx="6096240" cy="471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0E2970-CE16-429F-BDB1-C33B40AEA2B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285640" y="-360"/>
            <a:ext cx="4419720" cy="1066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Notional Value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(USD/month)</a:t>
            </a:r>
            <a:endParaRPr b="1" lang="en-US" sz="2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380880" y="1523880"/>
          <a:ext cx="8461440" cy="4638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523880"/>
                    <a:ext cx="8461440" cy="4638960"/>
                  </a:xfrm>
                  <a:prstGeom prst="rect">
                    <a:avLst/>
                  </a:prstGeom>
                  <a:noFill/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2426400" y="1133640"/>
            <a:ext cx="4405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vs Non-EnronOnline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17A0A1-7256-4A53-9F41-CA868BDE55C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752480" y="0"/>
            <a:ext cx="510552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Notional Value </a:t>
            </a: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(USD/month)</a:t>
            </a:r>
            <a:endParaRPr b="1" lang="en-US" sz="2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380880" y="1414440"/>
          <a:ext cx="8305920" cy="4376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14440"/>
                    <a:ext cx="8305920" cy="437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183B301-F6D4-46D2-9C6D-A15A0C3C191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33920" y="0"/>
            <a:ext cx="220968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Volume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4" name=""/>
          <p:cNvSpPr/>
          <p:nvPr/>
        </p:nvSpPr>
        <p:spPr>
          <a:xfrm>
            <a:off x="228600" y="5807160"/>
            <a:ext cx="8610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volumes are based on a simple sum since all of the units can not be converted to one common unit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442240" y="990720"/>
            <a:ext cx="4405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EnronOnline vs Non-EnronOnline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374760" y="1353960"/>
          <a:ext cx="8346960" cy="4524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4760" y="1353960"/>
                    <a:ext cx="8346960" cy="4524480"/>
                  </a:xfrm>
                  <a:prstGeom prst="rect">
                    <a:avLst/>
                  </a:prstGeom>
                  <a:noFill/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9AA70D-D7D0-40BA-AE18-9F46EB8632B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657600" y="0"/>
            <a:ext cx="2286000" cy="99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Volume</a:t>
            </a:r>
            <a:endParaRPr b="1" lang="en-US" sz="30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9" name=""/>
          <p:cNvSpPr/>
          <p:nvPr/>
        </p:nvSpPr>
        <p:spPr>
          <a:xfrm>
            <a:off x="304920" y="5638680"/>
            <a:ext cx="8610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The volumes are based on a simple sum since all of the units can not be converted to one common unit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914400" y="1371600"/>
          <a:ext cx="6934320" cy="426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371600"/>
                    <a:ext cx="6934320" cy="426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1BFABD-A385-41FF-9044-09D127E6898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2000-06-10T23:45:18Z</dcterms:created>
  <dc:creator>viant</dc:creator>
  <dc:description/>
  <dc:language>en-US</dc:language>
  <cp:lastModifiedBy>lpacheco</cp:lastModifiedBy>
  <cp:lastPrinted>2001-03-12T20:53:31Z</cp:lastPrinted>
  <dcterms:modified xsi:type="dcterms:W3CDTF">2001-03-16T21:21:36Z</dcterms:modified>
  <cp:revision>176</cp:revision>
  <dc:subject/>
  <dc:title>No Slide Title</dc:title>
</cp:coreProperties>
</file>