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388BF0BC-3EDE-47DB-B0AF-94A07F176653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7FD2D2D4-B7A1-43EF-BB47-D985BF4895F3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C3CBB97A-AC96-4422-A98D-BA9B80CB1270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07FFE1-2FDF-45CC-83F7-427AE77AC6B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223920" y="1447920"/>
            <a:ext cx="260064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6180EF-80A4-4925-BEB4-C2CE348B77B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FA1373-B2AB-44C1-B5C7-7DFF6CDCE4D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1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76387F-4A0D-4B7E-AF07-AF3705B11A56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" name=""/>
          <p:cNvGraphicFramePr/>
          <p:nvPr/>
        </p:nvGraphicFramePr>
        <p:xfrm>
          <a:off x="3200400" y="1371600"/>
          <a:ext cx="6553080" cy="5791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553080" cy="579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BEB498-C891-497E-891C-715836C25C1C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70" name=""/>
          <p:cNvGrpSpPr/>
          <p:nvPr/>
        </p:nvGrpSpPr>
        <p:grpSpPr>
          <a:xfrm>
            <a:off x="0" y="1143000"/>
            <a:ext cx="10058400" cy="6019560"/>
            <a:chOff x="0" y="1143000"/>
            <a:chExt cx="10058400" cy="6019560"/>
          </a:xfrm>
        </p:grpSpPr>
        <p:graphicFrame>
          <p:nvGraphicFramePr>
            <p:cNvPr id="71" name=""/>
            <p:cNvGraphicFramePr/>
            <p:nvPr/>
          </p:nvGraphicFramePr>
          <p:xfrm>
            <a:off x="0" y="1143000"/>
            <a:ext cx="10058400" cy="6019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143000"/>
                      <a:ext cx="10058400" cy="6019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3" name=""/>
            <p:cNvGraphicFramePr/>
            <p:nvPr/>
          </p:nvGraphicFramePr>
          <p:xfrm>
            <a:off x="0" y="1143000"/>
            <a:ext cx="10058400" cy="8946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143000"/>
                      <a:ext cx="10058400" cy="894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8FB741-758B-4C1B-BF6F-F14C16DCA7B1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"/>
          <p:cNvGraphicFramePr/>
          <p:nvPr/>
        </p:nvGraphicFramePr>
        <p:xfrm>
          <a:off x="0" y="1981080"/>
          <a:ext cx="10058400" cy="5181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81080"/>
                    <a:ext cx="10058400" cy="518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0" name=""/>
          <p:cNvGrpSpPr/>
          <p:nvPr/>
        </p:nvGrpSpPr>
        <p:grpSpPr>
          <a:xfrm>
            <a:off x="5562720" y="6095880"/>
            <a:ext cx="1504440" cy="817560"/>
            <a:chOff x="5562720" y="6095880"/>
            <a:chExt cx="1504440" cy="817560"/>
          </a:xfrm>
        </p:grpSpPr>
        <p:sp>
          <p:nvSpPr>
            <p:cNvPr id="81" name=""/>
            <p:cNvSpPr/>
            <p:nvPr/>
          </p:nvSpPr>
          <p:spPr>
            <a:xfrm>
              <a:off x="5672880" y="611964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562720" y="609588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702040" y="613260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698800" y="613260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650200" y="628164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635080" y="629136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961600" y="616752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925600" y="613404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784480" y="618156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6420960" y="656100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6381000" y="658332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646600" y="640728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682960" y="643572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713920" y="614196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810040" y="618480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958360" y="613404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7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" name=""/>
          <p:cNvGraphicFramePr/>
          <p:nvPr/>
        </p:nvGraphicFramePr>
        <p:xfrm>
          <a:off x="0" y="114300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1" name=""/>
          <p:cNvSpPr/>
          <p:nvPr/>
        </p:nvSpPr>
        <p:spPr>
          <a:xfrm>
            <a:off x="7010280" y="3352680"/>
            <a:ext cx="1219320" cy="60984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 flipH="1" flipV="1">
            <a:off x="3581280" y="4419720"/>
            <a:ext cx="76320" cy="83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3530520" y="3581280"/>
            <a:ext cx="2870280" cy="2514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4597560" y="4724280"/>
            <a:ext cx="1041120" cy="1371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4381560" y="3581280"/>
            <a:ext cx="1942920" cy="2514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6" name=""/>
          <p:cNvGrpSpPr/>
          <p:nvPr/>
        </p:nvGrpSpPr>
        <p:grpSpPr>
          <a:xfrm>
            <a:off x="3848040" y="3581280"/>
            <a:ext cx="3162240" cy="2590920"/>
            <a:chOff x="3848040" y="3581280"/>
            <a:chExt cx="3162240" cy="2590920"/>
          </a:xfrm>
        </p:grpSpPr>
        <p:sp>
          <p:nvSpPr>
            <p:cNvPr id="107" name=""/>
            <p:cNvSpPr/>
            <p:nvPr/>
          </p:nvSpPr>
          <p:spPr>
            <a:xfrm>
              <a:off x="6400800" y="3581280"/>
              <a:ext cx="60948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3848040" y="3581280"/>
              <a:ext cx="2552760" cy="259092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72679F-BC52-4379-9578-BD9100F6D271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"/>
          <p:cNvGraphicFramePr/>
          <p:nvPr/>
        </p:nvGraphicFramePr>
        <p:xfrm>
          <a:off x="0" y="1905120"/>
          <a:ext cx="10058400" cy="5257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05120"/>
                    <a:ext cx="10058400" cy="525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12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0" y="114300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1143000" y="2666880"/>
          <a:ext cx="6248520" cy="358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43000" y="2666880"/>
                    <a:ext cx="624852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" name=""/>
          <p:cNvGraphicFramePr/>
          <p:nvPr/>
        </p:nvGraphicFramePr>
        <p:xfrm>
          <a:off x="1143000" y="2666880"/>
          <a:ext cx="6248520" cy="3657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43000" y="2666880"/>
                    <a:ext cx="6248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7D3479-ECAC-4344-BDBF-AD7E6BFA055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"/>
          <p:cNvGraphicFramePr/>
          <p:nvPr/>
        </p:nvGraphicFramePr>
        <p:xfrm>
          <a:off x="0" y="1981080"/>
          <a:ext cx="10058400" cy="5181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81080"/>
                    <a:ext cx="10058400" cy="518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5" name=""/>
          <p:cNvSpPr/>
          <p:nvPr/>
        </p:nvSpPr>
        <p:spPr>
          <a:xfrm rot="441000">
            <a:off x="7695720" y="5866920"/>
            <a:ext cx="152424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" name=""/>
          <p:cNvGraphicFramePr/>
          <p:nvPr/>
        </p:nvGraphicFramePr>
        <p:xfrm>
          <a:off x="0" y="1143000"/>
          <a:ext cx="10058400" cy="838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1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83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70DECB-F037-4B3B-B11F-49A7FA08E427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372,000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$198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$1.7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D20525-AE13-4827-8942-6B4C6DF5678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331920" y="1746360"/>
          <a:ext cx="8702640" cy="5454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1920" y="1746360"/>
                    <a:ext cx="8702640" cy="5454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8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39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1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2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F47235-B2E2-4362-95F6-399A22376824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E49B5B-831E-4363-9901-8F1948D0539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5" name=""/>
          <p:cNvSpPr/>
          <p:nvPr/>
        </p:nvSpPr>
        <p:spPr>
          <a:xfrm>
            <a:off x="3352680" y="1905120"/>
            <a:ext cx="35625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%(30 day trailing average)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6" name=""/>
          <p:cNvGraphicFramePr/>
          <p:nvPr/>
        </p:nvGraphicFramePr>
        <p:xfrm>
          <a:off x="2895480" y="251460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95480" y="251460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" name=""/>
          <p:cNvSpPr/>
          <p:nvPr/>
        </p:nvSpPr>
        <p:spPr>
          <a:xfrm>
            <a:off x="4111200" y="137160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9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50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53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5E4790-5F14-4C57-A9DF-95A6ADDDC22C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6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7" name=""/>
          <p:cNvGraphicFramePr/>
          <p:nvPr/>
        </p:nvGraphicFramePr>
        <p:xfrm>
          <a:off x="407880" y="1397160"/>
          <a:ext cx="9421920" cy="612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7880" y="1397160"/>
                    <a:ext cx="9421920" cy="612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B813EF-E249-4C8B-AC1F-31F603535B4A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$ 197,000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DB0E00-7C51-4FCF-80CC-7FE0E4459DB5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C3D941-DDB1-4DAF-9BDB-A246764EAE2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DF6B97-7A9D-4FB1-9CE1-A0BFEC717A07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7524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DD12FE-B856-4AE7-9C69-986E8CFBA16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8440"/>
            <a:ext cx="8298000" cy="44197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7B382F-A1CA-4B2B-B54A-90B64485D24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4400" y="151920"/>
            <a:ext cx="7848720" cy="762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66680" y="1371600"/>
            <a:ext cx="8298000" cy="54100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          UK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                         US Weather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431134-3867-4B9D-A3C9-FB51DF55607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040" y="152280"/>
            <a:ext cx="8883720" cy="9144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90360" y="1523520"/>
            <a:ext cx="8297640" cy="48006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8C82C0-2B6C-4576-9C6A-45D57EEEF9D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040" y="152280"/>
            <a:ext cx="8883720" cy="9144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90360" y="1905120"/>
            <a:ext cx="8297640" cy="31240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October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87678C-E74E-4C3C-9771-178DDACD183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7" name=""/>
          <p:cNvGraphicFramePr/>
          <p:nvPr/>
        </p:nvGraphicFramePr>
        <p:xfrm>
          <a:off x="0" y="1143000"/>
          <a:ext cx="10058400" cy="6019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43000"/>
                    <a:ext cx="10058400" cy="601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7FF8AA-062F-4E88-B0BE-23A8730A4B0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94920" y="624852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475320" y="624852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3" name=""/>
          <p:cNvGraphicFramePr/>
          <p:nvPr/>
        </p:nvGraphicFramePr>
        <p:xfrm>
          <a:off x="5724360" y="2362320"/>
          <a:ext cx="3267360" cy="3733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724360" y="2362320"/>
                    <a:ext cx="3267360" cy="373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" name=""/>
          <p:cNvGraphicFramePr/>
          <p:nvPr/>
        </p:nvGraphicFramePr>
        <p:xfrm>
          <a:off x="609480" y="2362320"/>
          <a:ext cx="3886200" cy="3733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2362320"/>
                    <a:ext cx="3886200" cy="373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BE00BA-5B3D-47EC-ADFF-5FB0954B5D7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mtaylo1</cp:lastModifiedBy>
  <cp:lastPrinted>2000-09-28T12:48:44Z</cp:lastPrinted>
  <dcterms:modified xsi:type="dcterms:W3CDTF">2000-10-27T12:51:32Z</dcterms:modified>
  <cp:revision>104</cp:revision>
  <dc:subject/>
  <dc:title>No Slide Title</dc:title>
</cp:coreProperties>
</file>