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9197975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677CFB-B771-4BC6-AC67-9803450497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D82C58-BD08-42C0-892E-DC8930BC73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861480"/>
            <a:ext cx="777240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42920" y="6609960"/>
            <a:ext cx="190512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283D07-D30A-40F3-BA14-F869CA98EDDC}" type="datetime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09/27/25</a:t>
            </a:fld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fld id="{BC1F2B0F-F0F9-4EE9-9841-E2A674ACF085}" type="datetime12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01:17 AM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6124320" y="6609960"/>
            <a:ext cx="289548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19440" y="6609960"/>
            <a:ext cx="1905120" cy="21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72DF9C-D8FE-4E4F-A959-96E76ED4615C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ome_fnl" descr=""/>
          <p:cNvPicPr/>
          <p:nvPr/>
        </p:nvPicPr>
        <p:blipFill>
          <a:blip r:embed="rId1"/>
          <a:stretch/>
        </p:blipFill>
        <p:spPr>
          <a:xfrm>
            <a:off x="3419640" y="4888080"/>
            <a:ext cx="2314440" cy="82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pcs" descr=""/>
          <p:cNvPicPr/>
          <p:nvPr/>
        </p:nvPicPr>
        <p:blipFill>
          <a:blip r:embed="rId2"/>
          <a:stretch/>
        </p:blipFill>
        <p:spPr>
          <a:xfrm>
            <a:off x="2295360" y="812880"/>
            <a:ext cx="4567320" cy="370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2046240" y="565200"/>
            <a:ext cx="4810320" cy="394488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2289240" y="801720"/>
            <a:ext cx="4809960" cy="394488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3265560" y="6078600"/>
            <a:ext cx="261936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1960560" y="5559480"/>
            <a:ext cx="52293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Computers for All Project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6A4537-32F0-431E-9E9F-C239EDFE54B6}" type="slidenum">
              <a:t>1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81D68389-4CE4-4905-BCD0-60CCC78FC9D0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louds3" descr=""/>
          <p:cNvPicPr/>
          <p:nvPr/>
        </p:nvPicPr>
        <p:blipFill>
          <a:blip r:embed="rId1"/>
          <a:stretch/>
        </p:blipFill>
        <p:spPr>
          <a:xfrm>
            <a:off x="1152360" y="1352520"/>
            <a:ext cx="6648480" cy="389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9516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Purpose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114560" y="1601640"/>
            <a:ext cx="6657840" cy="3600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1" marL="399960" indent="-285480">
              <a:lnSpc>
                <a:spcPct val="14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Enron employees at-home Internet devices, connection, employee-centric portal and support to narrow the digital divide.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0">
              <a:lnSpc>
                <a:spcPct val="14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99960" indent="-285480">
              <a:lnSpc>
                <a:spcPct val="14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this investment, the returns include: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commercial value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employee productivity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improved employee communications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85800" indent="-171360">
              <a:lnSpc>
                <a:spcPct val="14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enhanced training medium, accessibility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912960" y="1127160"/>
            <a:ext cx="6895800" cy="414504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1155600" y="1363680"/>
            <a:ext cx="6896160" cy="4145040"/>
          </a:xfrm>
          <a:prstGeom prst="rect">
            <a:avLst/>
          </a:prstGeom>
          <a:noFill/>
          <a:ln w="57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6180BC-EEA6-4944-BD54-9A125D7535AD}" type="slidenum">
              <a:t>2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ED39BFAF-87D2-4328-9803-77C9F4E06530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2552760" y="3800520"/>
            <a:ext cx="0" cy="1476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6262560" y="893880"/>
            <a:ext cx="1683000" cy="1682640"/>
          </a:xfrm>
          <a:prstGeom prst="ellipse">
            <a:avLst/>
          </a:prstGeom>
          <a:gradFill rotWithShape="0">
            <a:gsLst>
              <a:gs pos="0">
                <a:srgbClr val="ff9933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6262560" y="3327480"/>
            <a:ext cx="1683000" cy="168264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 rot="16200000">
            <a:off x="5051160" y="2112480"/>
            <a:ext cx="1683000" cy="1682640"/>
          </a:xfrm>
          <a:prstGeom prst="ellipse">
            <a:avLst/>
          </a:prstGeom>
          <a:gradFill rotWithShape="0">
            <a:gsLst>
              <a:gs pos="0">
                <a:srgbClr val="008000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 rot="16200000">
            <a:off x="7459560" y="2112480"/>
            <a:ext cx="1683000" cy="1683000"/>
          </a:xfrm>
          <a:prstGeom prst="ellipse">
            <a:avLst/>
          </a:prstGeom>
          <a:gradFill rotWithShape="0">
            <a:gsLst>
              <a:gs pos="0">
                <a:srgbClr val="3333cc"/>
              </a:gs>
              <a:gs pos="100000">
                <a:srgbClr val="fefefe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8031240" y="2832120"/>
            <a:ext cx="539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Portal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5418720" y="2832120"/>
            <a:ext cx="9399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Connectivity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6780960" y="1528920"/>
            <a:ext cx="6444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Device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770520" y="4046400"/>
            <a:ext cx="665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Support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7" name=""/>
          <p:cNvGrpSpPr/>
          <p:nvPr/>
        </p:nvGrpSpPr>
        <p:grpSpPr>
          <a:xfrm>
            <a:off x="6734160" y="2584440"/>
            <a:ext cx="739800" cy="739440"/>
            <a:chOff x="6734160" y="2584440"/>
            <a:chExt cx="739800" cy="739440"/>
          </a:xfrm>
        </p:grpSpPr>
        <p:grpSp>
          <p:nvGrpSpPr>
            <p:cNvPr id="28" name=""/>
            <p:cNvGrpSpPr/>
            <p:nvPr/>
          </p:nvGrpSpPr>
          <p:grpSpPr>
            <a:xfrm>
              <a:off x="6734160" y="2857680"/>
              <a:ext cx="739800" cy="466200"/>
              <a:chOff x="6734160" y="2857680"/>
              <a:chExt cx="739800" cy="466200"/>
            </a:xfrm>
          </p:grpSpPr>
          <p:sp>
            <p:nvSpPr>
              <p:cNvPr id="29" name=""/>
              <p:cNvSpPr/>
              <p:nvPr/>
            </p:nvSpPr>
            <p:spPr>
              <a:xfrm>
                <a:off x="6734160" y="2859480"/>
                <a:ext cx="148320" cy="1476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6806160" y="2931480"/>
                <a:ext cx="157320" cy="1573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7042680" y="3167640"/>
                <a:ext cx="156960" cy="1562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6981480" y="3104280"/>
                <a:ext cx="6840" cy="2376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6981480" y="3013920"/>
                <a:ext cx="47880" cy="939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6888600" y="3016440"/>
                <a:ext cx="92880" cy="1526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" name=""/>
              <p:cNvSpPr/>
              <p:nvPr/>
            </p:nvSpPr>
            <p:spPr>
              <a:xfrm>
                <a:off x="7041960" y="3104280"/>
                <a:ext cx="63000" cy="11808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" name=""/>
              <p:cNvSpPr/>
              <p:nvPr/>
            </p:nvSpPr>
            <p:spPr>
              <a:xfrm>
                <a:off x="6979680" y="3111120"/>
                <a:ext cx="62640" cy="11844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" name=""/>
              <p:cNvSpPr/>
              <p:nvPr/>
            </p:nvSpPr>
            <p:spPr>
              <a:xfrm>
                <a:off x="7179480" y="2857680"/>
                <a:ext cx="294480" cy="3722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8" name=""/>
            <p:cNvSpPr/>
            <p:nvPr/>
          </p:nvSpPr>
          <p:spPr>
            <a:xfrm>
              <a:off x="6829200" y="2584440"/>
              <a:ext cx="372240" cy="37188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7045920" y="2720880"/>
              <a:ext cx="292680" cy="37224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33cc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" name=""/>
          <p:cNvSpPr/>
          <p:nvPr/>
        </p:nvSpPr>
        <p:spPr>
          <a:xfrm>
            <a:off x="6288480" y="411120"/>
            <a:ext cx="1656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Year Value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Offering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540760" y="342252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$1,620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6820200" y="211788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$1,260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495760" y="5019840"/>
            <a:ext cx="32403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a three year period, Enron will provide “ENhome $” in the amount of $2,880 ($1,260 cost of hardware, $1,620 cost of connectivity) to each employee to lease/purchase hardware, internet service, employee centric portal and technical support.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Any equipment or service rendered above the value of the “ENhome $”  will be out-of-pocket costs to employees. This allows employees to upgrade as necessary.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If proposed tax legislation doesn’t pass, employees could be taxed for the value of this benefit.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1609560" y="5286240"/>
            <a:ext cx="184788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will sign an election agreement to indemnify the company as well as secure the assets while in the employee’s possession.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519840" y="1557360"/>
            <a:ext cx="6444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Intranet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174040" y="1405080"/>
            <a:ext cx="84132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ENhome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Agreement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3807720" y="1481040"/>
            <a:ext cx="9046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Vendor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Website for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Ordering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3733920" y="5286240"/>
            <a:ext cx="1342800" cy="10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streamline administrative efforts, the election process will take place monthly.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" name="MENO060" descr=""/>
          <p:cNvPicPr/>
          <p:nvPr/>
        </p:nvPicPr>
        <p:blipFill>
          <a:blip r:embed="rId1"/>
          <a:stretch/>
        </p:blipFill>
        <p:spPr>
          <a:xfrm>
            <a:off x="3687840" y="2354400"/>
            <a:ext cx="1149120" cy="114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MENO060" descr=""/>
          <p:cNvPicPr/>
          <p:nvPr/>
        </p:nvPicPr>
        <p:blipFill>
          <a:blip r:embed="rId2"/>
          <a:stretch/>
        </p:blipFill>
        <p:spPr>
          <a:xfrm>
            <a:off x="282600" y="2354400"/>
            <a:ext cx="1149480" cy="11491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1" name=""/>
          <p:cNvGrpSpPr/>
          <p:nvPr/>
        </p:nvGrpSpPr>
        <p:grpSpPr>
          <a:xfrm>
            <a:off x="1974960" y="2298600"/>
            <a:ext cx="1125360" cy="1316160"/>
            <a:chOff x="1974960" y="2298600"/>
            <a:chExt cx="1125360" cy="1316160"/>
          </a:xfrm>
        </p:grpSpPr>
        <p:sp>
          <p:nvSpPr>
            <p:cNvPr id="52" name=""/>
            <p:cNvSpPr/>
            <p:nvPr/>
          </p:nvSpPr>
          <p:spPr>
            <a:xfrm>
              <a:off x="1974960" y="2298600"/>
              <a:ext cx="1125360" cy="1316160"/>
            </a:xfrm>
            <a:custGeom>
              <a:avLst/>
              <a:gdLst/>
              <a:ahLst/>
              <a:rect l="l" t="t" r="r" b="b"/>
              <a:pathLst>
                <a:path w="865" h="1012">
                  <a:moveTo>
                    <a:pt x="33" y="21"/>
                  </a:moveTo>
                  <a:lnTo>
                    <a:pt x="865" y="23"/>
                  </a:lnTo>
                  <a:lnTo>
                    <a:pt x="841" y="0"/>
                  </a:lnTo>
                  <a:lnTo>
                    <a:pt x="0" y="2"/>
                  </a:lnTo>
                  <a:lnTo>
                    <a:pt x="0" y="1008"/>
                  </a:lnTo>
                  <a:lnTo>
                    <a:pt x="33" y="1012"/>
                  </a:lnTo>
                  <a:lnTo>
                    <a:pt x="33" y="1005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2017800" y="2325600"/>
              <a:ext cx="1082520" cy="1289160"/>
            </a:xfrm>
            <a:custGeom>
              <a:avLst/>
              <a:gdLst/>
              <a:ahLst/>
              <a:rect l="l" t="t" r="r" b="b"/>
              <a:pathLst>
                <a:path w="832" h="991">
                  <a:moveTo>
                    <a:pt x="0" y="0"/>
                  </a:moveTo>
                  <a:lnTo>
                    <a:pt x="832" y="0"/>
                  </a:lnTo>
                  <a:lnTo>
                    <a:pt x="832" y="991"/>
                  </a:lnTo>
                  <a:lnTo>
                    <a:pt x="0" y="991"/>
                  </a:lnTo>
                  <a:lnTo>
                    <a:pt x="0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2001960" y="2313000"/>
              <a:ext cx="1082520" cy="1296720"/>
            </a:xfrm>
            <a:custGeom>
              <a:avLst/>
              <a:gdLst/>
              <a:ahLst/>
              <a:rect l="l" t="t" r="r" b="b"/>
              <a:pathLst>
                <a:path w="832" h="997">
                  <a:moveTo>
                    <a:pt x="0" y="997"/>
                  </a:moveTo>
                  <a:lnTo>
                    <a:pt x="0" y="0"/>
                  </a:lnTo>
                  <a:lnTo>
                    <a:pt x="832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1986120" y="2309760"/>
              <a:ext cx="0" cy="1290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2179800" y="2487600"/>
              <a:ext cx="77004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2124360" y="252252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2124360" y="255564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2124360" y="258912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2124360" y="262404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2124360" y="26604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2124360" y="269388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2171880" y="3000240"/>
              <a:ext cx="7779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2171880" y="3313080"/>
              <a:ext cx="77796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2173320" y="2762280"/>
              <a:ext cx="7765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2124360" y="303516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2124360" y="33462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2124360" y="279720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2124360" y="307008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2124360" y="3381120"/>
              <a:ext cx="825480" cy="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2124360" y="34542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2124360" y="283032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124360" y="310356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124360" y="341604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2124360" y="348768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2124360" y="286524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2124360" y="313848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124360" y="289872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2124360" y="317160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2124360" y="293364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2124360" y="3206520"/>
              <a:ext cx="825480" cy="18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2124360" y="3243240"/>
              <a:ext cx="8254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2229840" y="2317680"/>
              <a:ext cx="642600" cy="200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Agreement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4" name=""/>
          <p:cNvSpPr/>
          <p:nvPr/>
        </p:nvSpPr>
        <p:spPr>
          <a:xfrm>
            <a:off x="7113600" y="4867200"/>
            <a:ext cx="0" cy="162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380880" y="988920"/>
            <a:ext cx="446724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1978200" y="623880"/>
            <a:ext cx="1241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Process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1514520" y="2924280"/>
            <a:ext cx="380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191040" y="2924280"/>
            <a:ext cx="38088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5181480" y="988920"/>
            <a:ext cx="379116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267080" y="3800520"/>
            <a:ext cx="0" cy="1476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40D6D7-05E1-4059-8E29-A4D4692736BB}" type="slidenum">
              <a:t>3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356122B1-20D5-4655-AC98-4B0340173046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Offerings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85440" y="950400"/>
            <a:ext cx="3683160" cy="5572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DSL (preferred)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Cable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56K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Centric Portal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communications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E-Learning Portal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Benefits Election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Planning tools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Work balance communications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Self-service tools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Career Opportunities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1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Device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Model (Desktop)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7164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Pentium III 600MGHz Processor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7164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128 RAM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7164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GB Hard Drive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7164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17” Monitor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7164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56K Modem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71640" indent="-114480"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 ROM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Upgrades if necessary</a:t>
            </a: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4711680" y="947880"/>
            <a:ext cx="4089600" cy="557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Support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technical support provided to employees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Security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will not monitor internet usage if outside of firewall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Security will be considered for entry into Enron domains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Remove “Enron” from IP address for personal internet usage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Pre-loaded Software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Internet Service Provider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Windows 2000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Small Business Edition (Microsoft Word, Excel, Outlook, Publisher and small business tools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Subsidy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15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 subsidy is intended to be used only for the ENhome program and may not be transferred or exchanged for cash or other benefits.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92B0E8-E02B-44C4-9F46-DCC672E6F75C}" type="slidenum">
              <a:t>4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5CBEB685-D091-4F46-9F1E-778C9645375D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/>
          <p:nvPr/>
        </p:nvSpPr>
        <p:spPr>
          <a:xfrm>
            <a:off x="214200" y="4290840"/>
            <a:ext cx="6318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Benefits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214200" y="3747960"/>
            <a:ext cx="1025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After Tax Costs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2848320" y="3732120"/>
            <a:ext cx="56088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$(10.33)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$(28.65)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4116960" y="3741840"/>
            <a:ext cx="56088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(8.31)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$(23.70)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13480" y="3935520"/>
            <a:ext cx="8557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 Year NPV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6096600" y="3741840"/>
            <a:ext cx="56088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$(14.38)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$(39.51)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345800" y="3732120"/>
            <a:ext cx="6177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(11.61)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$(32.71)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214200" y="123336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216000" y="1398600"/>
            <a:ext cx="218880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Hardware Lease Cost - Company Subsidy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(1)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 Cost - Company Subsidy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(2)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Web Development &amp; Implementation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(3)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Broadband Maintenance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(4)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ENhome Infrastructure Cost/Maintenance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(5)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Split Tunnel Equipment Cost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(6)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217080" y="2425680"/>
            <a:ext cx="184824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Connectivity Savings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(7)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Laptop Savings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(8)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 PC Configuration Savings </a:t>
            </a:r>
            <a:r>
              <a:rPr b="0" lang="en-US" sz="8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(9)</a:t>
            </a: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214560" y="2262240"/>
            <a:ext cx="1088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Cost Reductions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2858760" y="24256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4136760" y="24256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6116400" y="24256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422840" y="2425680"/>
            <a:ext cx="5497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0.63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0.18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1.25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2905200" y="283356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4229280" y="283356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183360" y="283356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7500960" y="2833560"/>
            <a:ext cx="4287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2525760" y="555480"/>
            <a:ext cx="2666880" cy="5432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2559240" y="588960"/>
            <a:ext cx="126432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Enron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$1,260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802680" y="588960"/>
            <a:ext cx="13896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HW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$630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$17.50/month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517840" y="5461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3239640" y="314280"/>
            <a:ext cx="11530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16,000 employees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2517840" y="10987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2517840" y="126684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5803920" y="555480"/>
            <a:ext cx="2666880" cy="543240"/>
          </a:xfrm>
          <a:prstGeom prst="rect">
            <a:avLst/>
          </a:prstGeom>
          <a:solidFill>
            <a:srgbClr val="cce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5796000" y="5461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6467040" y="314280"/>
            <a:ext cx="11530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22,000 employees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5796000" y="109872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5796000" y="1266840"/>
            <a:ext cx="2681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797800" y="588960"/>
            <a:ext cx="126432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Full Enron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$1,260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$35/month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7040880" y="588960"/>
            <a:ext cx="13896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Partial HW Subsidy of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$630 Hardware 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$17.50/month for 3 Years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3281400" y="135000"/>
            <a:ext cx="1066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Domestic Only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6139800" y="135000"/>
            <a:ext cx="1804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Domestic and International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3465360" y="1057320"/>
            <a:ext cx="701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Millions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6692760" y="1057320"/>
            <a:ext cx="701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Millions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214200" y="3309840"/>
            <a:ext cx="10317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Tax Deductions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214920" y="3457440"/>
            <a:ext cx="697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Tax Benefit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214200" y="3087720"/>
            <a:ext cx="949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Pre-Tax Costs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2848320" y="3087720"/>
            <a:ext cx="560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$(18.04)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4126320" y="3087720"/>
            <a:ext cx="560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$(14.68)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105960" y="3087720"/>
            <a:ext cx="560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$(24.80)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7412400" y="3087720"/>
            <a:ext cx="560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$(20.18)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2858760" y="34560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7.72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136760" y="34560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6.37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6116400" y="34560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10.42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422840" y="3456000"/>
            <a:ext cx="549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8.57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5505480" y="527040"/>
            <a:ext cx="0" cy="37749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215640" y="4446720"/>
            <a:ext cx="2496240" cy="131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Productivity Improvements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Recruiting Benefit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Increased Retention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Enhanced Employee Communication Effectiveness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Enhanced Training Effectiveness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Enhanced Telework Flexibility/Real Estate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At-home Program Uniformity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Distance Connectivity Savings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EBS Commercial Value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Additional volume purchasing leverage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209520" y="5851440"/>
            <a:ext cx="7839000" cy="10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(1)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Represents company subsidy for hardware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(2)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Represents company subsidy for connectivity; International connectivity costs start 2001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(3)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Time Costs Depreciated over three years; International costs start 2001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(4)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Represents additional equipment to handle the increased concurrent broadband volume coming through the Enron firewall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(5)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Costs of additional servers, routers, and the maintenance of this equipment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(6)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Time Costs Depreciated over three years;  Additional hardware to support dual connections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(7)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savings eliminates double counting the At Home Program participants who already have some sort of Internet connection at home (ISDN - 400, DSL - 50, Analog - 500), a conservative estimate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(8)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Laptop savings come from the reduction of 100 laptops which saves $4,420 per laptop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10000"/>
              </a:lnSpc>
              <a:tabLst>
                <a:tab algn="l" pos="0"/>
                <a:tab algn="l" pos="11448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(9)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7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savings come from not having to administer and reconfigure existing At Home Program PCs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2858760" y="1398600"/>
            <a:ext cx="5497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6.72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8.64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2.67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19.29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4136760" y="1398600"/>
            <a:ext cx="5497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3.36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8.64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2.67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15.93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116400" y="1398600"/>
            <a:ext cx="5497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9.24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3.67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26.05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7422840" y="1398600"/>
            <a:ext cx="54972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 4.62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0.33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0.50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3.67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1144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21.43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2905200" y="218124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4229280" y="218124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183360" y="2181240"/>
            <a:ext cx="428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7500960" y="2181240"/>
            <a:ext cx="4287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7900BF-853C-4C1D-8786-15D3660BC0F9}" type="slidenum">
              <a:t>5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F32A8DC9-E231-4D44-8166-60980A2ED135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8250120" y="38160"/>
            <a:ext cx="871560" cy="3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4" name=""/>
          <p:cNvGrpSpPr/>
          <p:nvPr/>
        </p:nvGrpSpPr>
        <p:grpSpPr>
          <a:xfrm>
            <a:off x="293760" y="4187880"/>
            <a:ext cx="4376520" cy="1523880"/>
            <a:chOff x="293760" y="4187880"/>
            <a:chExt cx="4376520" cy="1523880"/>
          </a:xfrm>
        </p:grpSpPr>
        <p:sp>
          <p:nvSpPr>
            <p:cNvPr id="155" name=""/>
            <p:cNvSpPr/>
            <p:nvPr/>
          </p:nvSpPr>
          <p:spPr>
            <a:xfrm>
              <a:off x="293760" y="5369040"/>
              <a:ext cx="2633760" cy="34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397440" y="542592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Source: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766080" y="5425920"/>
              <a:ext cx="556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DSLReports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1317600" y="5425920"/>
              <a:ext cx="5680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(http://www.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1885320" y="5425920"/>
              <a:ext cx="448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dslreports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347200" y="5425920"/>
              <a:ext cx="2502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.com/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585520" y="5425920"/>
              <a:ext cx="1821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clec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795760" y="5425920"/>
              <a:ext cx="345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)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352440" y="5559480"/>
              <a:ext cx="16635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       Technology Forecast 2000,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055600" y="5559480"/>
              <a:ext cx="7837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PriceWaterhouse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5" name=""/>
            <p:cNvGrpSpPr/>
            <p:nvPr/>
          </p:nvGrpSpPr>
          <p:grpSpPr>
            <a:xfrm>
              <a:off x="331920" y="4187880"/>
              <a:ext cx="4338360" cy="1123920"/>
              <a:chOff x="331920" y="4187880"/>
              <a:chExt cx="4338360" cy="1123920"/>
            </a:xfrm>
          </p:grpSpPr>
          <p:sp>
            <p:nvSpPr>
              <p:cNvPr id="166" name=""/>
              <p:cNvSpPr/>
              <p:nvPr/>
            </p:nvSpPr>
            <p:spPr>
              <a:xfrm>
                <a:off x="351000" y="4206960"/>
                <a:ext cx="4319280" cy="1104840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331920" y="4187880"/>
                <a:ext cx="4300560" cy="108576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68" name=""/>
              <p:cNvGrpSpPr/>
              <p:nvPr/>
            </p:nvGrpSpPr>
            <p:grpSpPr>
              <a:xfrm>
                <a:off x="498960" y="4282920"/>
                <a:ext cx="4000680" cy="869040"/>
                <a:chOff x="498960" y="4282920"/>
                <a:chExt cx="4000680" cy="869040"/>
              </a:xfrm>
            </p:grpSpPr>
            <p:sp>
              <p:nvSpPr>
                <p:cNvPr id="169" name=""/>
                <p:cNvSpPr/>
                <p:nvPr/>
              </p:nvSpPr>
              <p:spPr>
                <a:xfrm>
                  <a:off x="733680" y="4282920"/>
                  <a:ext cx="3293280" cy="228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5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US xDSL Lines Deployed: 1997-2002</a:t>
                  </a:r>
                  <a:endParaRPr b="0" lang="en-US" sz="15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0" name=""/>
                <p:cNvSpPr/>
                <p:nvPr/>
              </p:nvSpPr>
              <p:spPr>
                <a:xfrm>
                  <a:off x="1035360" y="4518000"/>
                  <a:ext cx="2822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1997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1" name=""/>
                <p:cNvSpPr/>
                <p:nvPr/>
              </p:nvSpPr>
              <p:spPr>
                <a:xfrm>
                  <a:off x="1646280" y="4518000"/>
                  <a:ext cx="2822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1998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2" name=""/>
                <p:cNvSpPr/>
                <p:nvPr/>
              </p:nvSpPr>
              <p:spPr>
                <a:xfrm>
                  <a:off x="2256120" y="4518000"/>
                  <a:ext cx="2822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1999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" name=""/>
                <p:cNvSpPr/>
                <p:nvPr/>
              </p:nvSpPr>
              <p:spPr>
                <a:xfrm>
                  <a:off x="2865600" y="4518000"/>
                  <a:ext cx="2822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2000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" name=""/>
                <p:cNvSpPr/>
                <p:nvPr/>
              </p:nvSpPr>
              <p:spPr>
                <a:xfrm>
                  <a:off x="3476880" y="4518000"/>
                  <a:ext cx="2822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2001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" name=""/>
                <p:cNvSpPr/>
                <p:nvPr/>
              </p:nvSpPr>
              <p:spPr>
                <a:xfrm>
                  <a:off x="4086360" y="4518000"/>
                  <a:ext cx="2822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2002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" name=""/>
                <p:cNvSpPr/>
                <p:nvPr/>
              </p:nvSpPr>
              <p:spPr>
                <a:xfrm>
                  <a:off x="550800" y="4678200"/>
                  <a:ext cx="2887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IDSL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" name=""/>
                <p:cNvSpPr/>
                <p:nvPr/>
              </p:nvSpPr>
              <p:spPr>
                <a:xfrm>
                  <a:off x="1131120" y="4678200"/>
                  <a:ext cx="70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" name=""/>
                <p:cNvSpPr/>
                <p:nvPr/>
              </p:nvSpPr>
              <p:spPr>
                <a:xfrm>
                  <a:off x="1742400" y="4678200"/>
                  <a:ext cx="70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" name=""/>
                <p:cNvSpPr/>
                <p:nvPr/>
              </p:nvSpPr>
              <p:spPr>
                <a:xfrm>
                  <a:off x="2351880" y="4678200"/>
                  <a:ext cx="70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" name=""/>
                <p:cNvSpPr/>
                <p:nvPr/>
              </p:nvSpPr>
              <p:spPr>
                <a:xfrm>
                  <a:off x="2773080" y="467820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100,000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" name=""/>
                <p:cNvSpPr/>
                <p:nvPr/>
              </p:nvSpPr>
              <p:spPr>
                <a:xfrm>
                  <a:off x="3384000" y="467820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200,000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" name=""/>
                <p:cNvSpPr/>
                <p:nvPr/>
              </p:nvSpPr>
              <p:spPr>
                <a:xfrm>
                  <a:off x="3993840" y="467820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600,000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" name=""/>
                <p:cNvSpPr/>
                <p:nvPr/>
              </p:nvSpPr>
              <p:spPr>
                <a:xfrm>
                  <a:off x="498960" y="4838760"/>
                  <a:ext cx="34488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HDSL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" name=""/>
                <p:cNvSpPr/>
                <p:nvPr/>
              </p:nvSpPr>
              <p:spPr>
                <a:xfrm>
                  <a:off x="942480" y="483876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650,000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" name=""/>
                <p:cNvSpPr/>
                <p:nvPr/>
              </p:nvSpPr>
              <p:spPr>
                <a:xfrm>
                  <a:off x="1552320" y="483876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690,000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" name=""/>
                <p:cNvSpPr/>
                <p:nvPr/>
              </p:nvSpPr>
              <p:spPr>
                <a:xfrm>
                  <a:off x="2163240" y="483876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725,000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" name=""/>
                <p:cNvSpPr/>
                <p:nvPr/>
              </p:nvSpPr>
              <p:spPr>
                <a:xfrm>
                  <a:off x="2773080" y="483876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710,000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" name=""/>
                <p:cNvSpPr/>
                <p:nvPr/>
              </p:nvSpPr>
              <p:spPr>
                <a:xfrm>
                  <a:off x="3326760" y="4838760"/>
                  <a:ext cx="563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1,150,000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" name=""/>
                <p:cNvSpPr/>
                <p:nvPr/>
              </p:nvSpPr>
              <p:spPr>
                <a:xfrm>
                  <a:off x="3936240" y="4838760"/>
                  <a:ext cx="563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1,600,000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" name=""/>
                <p:cNvSpPr/>
                <p:nvPr/>
              </p:nvSpPr>
              <p:spPr>
                <a:xfrm>
                  <a:off x="498960" y="4998960"/>
                  <a:ext cx="34488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ff"/>
                      </a:solidFill>
                      <a:effectLst/>
                      <a:uFillTx/>
                      <a:latin typeface="Arial"/>
                    </a:rPr>
                    <a:t>ADSL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" name=""/>
                <p:cNvSpPr/>
                <p:nvPr/>
              </p:nvSpPr>
              <p:spPr>
                <a:xfrm>
                  <a:off x="1131120" y="4998960"/>
                  <a:ext cx="70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" name=""/>
                <p:cNvSpPr/>
                <p:nvPr/>
              </p:nvSpPr>
              <p:spPr>
                <a:xfrm>
                  <a:off x="1552320" y="499896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280,000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" name=""/>
                <p:cNvSpPr/>
                <p:nvPr/>
              </p:nvSpPr>
              <p:spPr>
                <a:xfrm>
                  <a:off x="2163240" y="4998960"/>
                  <a:ext cx="4579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490,000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4" name=""/>
                <p:cNvSpPr/>
                <p:nvPr/>
              </p:nvSpPr>
              <p:spPr>
                <a:xfrm>
                  <a:off x="2715480" y="4998960"/>
                  <a:ext cx="563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1,000,000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5" name=""/>
                <p:cNvSpPr/>
                <p:nvPr/>
              </p:nvSpPr>
              <p:spPr>
                <a:xfrm>
                  <a:off x="3326760" y="4998960"/>
                  <a:ext cx="563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2,600,000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6" name=""/>
                <p:cNvSpPr/>
                <p:nvPr/>
              </p:nvSpPr>
              <p:spPr>
                <a:xfrm>
                  <a:off x="3936240" y="4998960"/>
                  <a:ext cx="563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4,550,000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197" name=""/>
          <p:cNvGrpSpPr/>
          <p:nvPr/>
        </p:nvGrpSpPr>
        <p:grpSpPr>
          <a:xfrm>
            <a:off x="5105520" y="4168800"/>
            <a:ext cx="3846240" cy="1941120"/>
            <a:chOff x="5105520" y="4168800"/>
            <a:chExt cx="3846240" cy="1941120"/>
          </a:xfrm>
        </p:grpSpPr>
        <p:grpSp>
          <p:nvGrpSpPr>
            <p:cNvPr id="198" name=""/>
            <p:cNvGrpSpPr/>
            <p:nvPr/>
          </p:nvGrpSpPr>
          <p:grpSpPr>
            <a:xfrm>
              <a:off x="5105520" y="4168800"/>
              <a:ext cx="3846240" cy="1695600"/>
              <a:chOff x="5105520" y="4168800"/>
              <a:chExt cx="3846240" cy="1695600"/>
            </a:xfrm>
          </p:grpSpPr>
          <p:sp>
            <p:nvSpPr>
              <p:cNvPr id="199" name=""/>
              <p:cNvSpPr/>
              <p:nvPr/>
            </p:nvSpPr>
            <p:spPr>
              <a:xfrm>
                <a:off x="5124600" y="4187880"/>
                <a:ext cx="3827160" cy="1676520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5105520" y="4168800"/>
                <a:ext cx="3808440" cy="165744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1" name=""/>
            <p:cNvGrpSpPr/>
            <p:nvPr/>
          </p:nvGrpSpPr>
          <p:grpSpPr>
            <a:xfrm>
              <a:off x="5213520" y="4226040"/>
              <a:ext cx="3602160" cy="1883880"/>
              <a:chOff x="5213520" y="4226040"/>
              <a:chExt cx="3602160" cy="1883880"/>
            </a:xfrm>
          </p:grpSpPr>
          <p:sp>
            <p:nvSpPr>
              <p:cNvPr id="202" name=""/>
              <p:cNvSpPr/>
              <p:nvPr/>
            </p:nvSpPr>
            <p:spPr>
              <a:xfrm>
                <a:off x="6885360" y="4511520"/>
                <a:ext cx="921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Number of DSL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6873840" y="4645080"/>
                <a:ext cx="898560" cy="9360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" name=""/>
              <p:cNvSpPr/>
              <p:nvPr/>
            </p:nvSpPr>
            <p:spPr>
              <a:xfrm>
                <a:off x="5608080" y="4673520"/>
                <a:ext cx="12236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% of US households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5602320" y="4807080"/>
                <a:ext cx="1158840" cy="9360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973200" y="4673520"/>
                <a:ext cx="77436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access ports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" name=""/>
              <p:cNvSpPr/>
              <p:nvPr/>
            </p:nvSpPr>
            <p:spPr>
              <a:xfrm>
                <a:off x="6958080" y="4807080"/>
                <a:ext cx="720720" cy="9360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7880040" y="4673520"/>
                <a:ext cx="9356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Value of Market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7866000" y="4807080"/>
                <a:ext cx="935280" cy="9360"/>
              </a:xfrm>
              <a:prstGeom prst="rect">
                <a:avLst/>
              </a:prstGeom>
              <a:solidFill>
                <a:srgbClr val="000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5213520" y="483552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1997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7213680" y="483552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1500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5213520" y="499752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1998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" name=""/>
              <p:cNvSpPr/>
              <p:nvPr/>
            </p:nvSpPr>
            <p:spPr>
              <a:xfrm>
                <a:off x="6065640" y="4997520"/>
                <a:ext cx="28908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0.2%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5213520" y="515952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1999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6065640" y="5159520"/>
                <a:ext cx="28908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0.4%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" name=""/>
              <p:cNvSpPr/>
              <p:nvPr/>
            </p:nvSpPr>
            <p:spPr>
              <a:xfrm>
                <a:off x="5213520" y="532116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2000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" name=""/>
              <p:cNvSpPr/>
              <p:nvPr/>
            </p:nvSpPr>
            <p:spPr>
              <a:xfrm>
                <a:off x="6065640" y="5321160"/>
                <a:ext cx="28908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1.4%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5213520" y="548316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2001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" name=""/>
              <p:cNvSpPr/>
              <p:nvPr/>
            </p:nvSpPr>
            <p:spPr>
              <a:xfrm>
                <a:off x="6065640" y="5483160"/>
                <a:ext cx="28908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2.1%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" name=""/>
              <p:cNvSpPr/>
              <p:nvPr/>
            </p:nvSpPr>
            <p:spPr>
              <a:xfrm>
                <a:off x="7081560" y="5483160"/>
                <a:ext cx="53856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&gt;1 million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5213520" y="5645160"/>
                <a:ext cx="282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ff"/>
                    </a:solidFill>
                    <a:effectLst/>
                    <a:uFillTx/>
                    <a:latin typeface="Arial"/>
                  </a:rPr>
                  <a:t>2002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" name=""/>
              <p:cNvSpPr/>
              <p:nvPr/>
            </p:nvSpPr>
            <p:spPr>
              <a:xfrm>
                <a:off x="6065640" y="5645160"/>
                <a:ext cx="28908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3.4%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7061040" y="5645160"/>
                <a:ext cx="57024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3.1 million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8040960" y="5645160"/>
                <a:ext cx="64080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$3.5 billion 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" name=""/>
              <p:cNvSpPr/>
              <p:nvPr/>
            </p:nvSpPr>
            <p:spPr>
              <a:xfrm>
                <a:off x="5285520" y="5987880"/>
                <a:ext cx="14763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i="1" lang="en-US" sz="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Source: Jupiter Communications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5893560" y="4226040"/>
                <a:ext cx="2325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Actual DSL Coverage</a:t>
                </a:r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27" name=""/>
          <p:cNvSpPr/>
          <p:nvPr/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Broadband Connection Coverage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698400" y="947880"/>
            <a:ext cx="7648560" cy="260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28600" indent="-22860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provide the true broadband experience, the ENhome program intends to offer employees the highest speed connections available in their area: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the 16,000 domestic program participants: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20560" indent="-177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60% will qualify for DSL connections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20560" indent="-177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15% will qualify for broadband access via cable connections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20560" indent="-177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10% will qualify for ISDN connections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20560" indent="-177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25% will receive standard dial-up service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20560" indent="-177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connectivity is still an issue to be discussed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E59FC13-3390-47F6-A145-5BE7DD29086B}" type="slidenum">
              <a:t>6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0005C783-26BC-4FBA-8D93-37E93D25166A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"/>
          <p:cNvSpPr/>
          <p:nvPr/>
        </p:nvSpPr>
        <p:spPr>
          <a:xfrm>
            <a:off x="2791800" y="236520"/>
            <a:ext cx="358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Program Specifications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0" name=""/>
          <p:cNvGrpSpPr/>
          <p:nvPr/>
        </p:nvGrpSpPr>
        <p:grpSpPr>
          <a:xfrm>
            <a:off x="7920" y="690480"/>
            <a:ext cx="9132840" cy="5837400"/>
            <a:chOff x="7920" y="690480"/>
            <a:chExt cx="9132840" cy="5837400"/>
          </a:xfrm>
        </p:grpSpPr>
        <p:grpSp>
          <p:nvGrpSpPr>
            <p:cNvPr id="231" name=""/>
            <p:cNvGrpSpPr/>
            <p:nvPr/>
          </p:nvGrpSpPr>
          <p:grpSpPr>
            <a:xfrm>
              <a:off x="3894120" y="690480"/>
              <a:ext cx="5246640" cy="3533760"/>
              <a:chOff x="3894120" y="690480"/>
              <a:chExt cx="5246640" cy="3533760"/>
            </a:xfrm>
          </p:grpSpPr>
          <p:grpSp>
            <p:nvGrpSpPr>
              <p:cNvPr id="232" name=""/>
              <p:cNvGrpSpPr/>
              <p:nvPr/>
            </p:nvGrpSpPr>
            <p:grpSpPr>
              <a:xfrm>
                <a:off x="4048200" y="941400"/>
                <a:ext cx="2717640" cy="3051000"/>
                <a:chOff x="4048200" y="941400"/>
                <a:chExt cx="2717640" cy="3051000"/>
              </a:xfrm>
            </p:grpSpPr>
            <p:sp>
              <p:nvSpPr>
                <p:cNvPr id="233" name=""/>
                <p:cNvSpPr/>
                <p:nvPr/>
              </p:nvSpPr>
              <p:spPr>
                <a:xfrm>
                  <a:off x="4564080" y="251460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" name=""/>
                <p:cNvSpPr/>
                <p:nvPr/>
              </p:nvSpPr>
              <p:spPr>
                <a:xfrm>
                  <a:off x="4564080" y="251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5" name=""/>
                <p:cNvSpPr/>
                <p:nvPr/>
              </p:nvSpPr>
              <p:spPr>
                <a:xfrm>
                  <a:off x="4583160" y="24955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6" name=""/>
                <p:cNvSpPr/>
                <p:nvPr/>
              </p:nvSpPr>
              <p:spPr>
                <a:xfrm>
                  <a:off x="4602240" y="249552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7" name=""/>
                <p:cNvSpPr/>
                <p:nvPr/>
              </p:nvSpPr>
              <p:spPr>
                <a:xfrm>
                  <a:off x="4602240" y="2611440"/>
                  <a:ext cx="58680" cy="76320"/>
                </a:xfrm>
                <a:custGeom>
                  <a:avLst/>
                  <a:gdLst/>
                  <a:ahLst/>
                  <a:rect l="l" t="t" r="r" b="b"/>
                  <a:pathLst>
                    <a:path w="37" h="48">
                      <a:moveTo>
                        <a:pt x="25" y="36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37" y="48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8" name=""/>
                <p:cNvSpPr/>
                <p:nvPr/>
              </p:nvSpPr>
              <p:spPr>
                <a:xfrm>
                  <a:off x="4680000" y="2668680"/>
                  <a:ext cx="3780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" name=""/>
                <p:cNvSpPr/>
                <p:nvPr/>
              </p:nvSpPr>
              <p:spPr>
                <a:xfrm>
                  <a:off x="4699080" y="2744640"/>
                  <a:ext cx="3780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" name=""/>
                <p:cNvSpPr/>
                <p:nvPr/>
              </p:nvSpPr>
              <p:spPr>
                <a:xfrm>
                  <a:off x="4717800" y="274464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" name=""/>
                <p:cNvSpPr/>
                <p:nvPr/>
              </p:nvSpPr>
              <p:spPr>
                <a:xfrm>
                  <a:off x="4755960" y="27637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" name=""/>
                <p:cNvSpPr/>
                <p:nvPr/>
              </p:nvSpPr>
              <p:spPr>
                <a:xfrm>
                  <a:off x="475596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" name=""/>
                <p:cNvSpPr/>
                <p:nvPr/>
              </p:nvSpPr>
              <p:spPr>
                <a:xfrm>
                  <a:off x="4755960" y="272556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4" name=""/>
                <p:cNvSpPr/>
                <p:nvPr/>
              </p:nvSpPr>
              <p:spPr>
                <a:xfrm>
                  <a:off x="4794120" y="274464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5" name=""/>
                <p:cNvSpPr/>
                <p:nvPr/>
              </p:nvSpPr>
              <p:spPr>
                <a:xfrm>
                  <a:off x="4620960" y="2533680"/>
                  <a:ext cx="3996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" name=""/>
                <p:cNvSpPr/>
                <p:nvPr/>
              </p:nvSpPr>
              <p:spPr>
                <a:xfrm>
                  <a:off x="4641840" y="2514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7" name=""/>
                <p:cNvSpPr/>
                <p:nvPr/>
              </p:nvSpPr>
              <p:spPr>
                <a:xfrm>
                  <a:off x="4641840" y="25146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8" name=""/>
                <p:cNvSpPr/>
                <p:nvPr/>
              </p:nvSpPr>
              <p:spPr>
                <a:xfrm>
                  <a:off x="4660920" y="257328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9" name=""/>
                <p:cNvSpPr/>
                <p:nvPr/>
              </p:nvSpPr>
              <p:spPr>
                <a:xfrm>
                  <a:off x="4680000" y="25923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0" name=""/>
                <p:cNvSpPr/>
                <p:nvPr/>
              </p:nvSpPr>
              <p:spPr>
                <a:xfrm>
                  <a:off x="4699080" y="2611440"/>
                  <a:ext cx="114120" cy="95400"/>
                </a:xfrm>
                <a:custGeom>
                  <a:avLst/>
                  <a:gdLst/>
                  <a:ahLst/>
                  <a:rect l="l" t="t" r="r" b="b"/>
                  <a:pathLst>
                    <a:path w="72" h="60">
                      <a:moveTo>
                        <a:pt x="0" y="0"/>
                      </a:moveTo>
                      <a:lnTo>
                        <a:pt x="60" y="48"/>
                      </a:lnTo>
                      <a:lnTo>
                        <a:pt x="72" y="60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1" name=""/>
                <p:cNvSpPr/>
                <p:nvPr/>
              </p:nvSpPr>
              <p:spPr>
                <a:xfrm>
                  <a:off x="4889520" y="2763720"/>
                  <a:ext cx="5688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36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2" name=""/>
                <p:cNvSpPr/>
                <p:nvPr/>
              </p:nvSpPr>
              <p:spPr>
                <a:xfrm>
                  <a:off x="4889520" y="272556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3" name=""/>
                <p:cNvSpPr/>
                <p:nvPr/>
              </p:nvSpPr>
              <p:spPr>
                <a:xfrm>
                  <a:off x="4851360" y="28414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4" name=""/>
                <p:cNvSpPr/>
                <p:nvPr/>
              </p:nvSpPr>
              <p:spPr>
                <a:xfrm>
                  <a:off x="488952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5" name=""/>
                <p:cNvSpPr/>
                <p:nvPr/>
              </p:nvSpPr>
              <p:spPr>
                <a:xfrm>
                  <a:off x="4908600" y="28414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6" name=""/>
                <p:cNvSpPr/>
                <p:nvPr/>
              </p:nvSpPr>
              <p:spPr>
                <a:xfrm>
                  <a:off x="4927680" y="286056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7" name=""/>
                <p:cNvSpPr/>
                <p:nvPr/>
              </p:nvSpPr>
              <p:spPr>
                <a:xfrm>
                  <a:off x="4946400" y="284148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8" name=""/>
                <p:cNvSpPr/>
                <p:nvPr/>
              </p:nvSpPr>
              <p:spPr>
                <a:xfrm>
                  <a:off x="4946400" y="284148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59" name=""/>
                <p:cNvSpPr/>
                <p:nvPr/>
              </p:nvSpPr>
              <p:spPr>
                <a:xfrm>
                  <a:off x="5273640" y="3244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0" name=""/>
                <p:cNvSpPr/>
                <p:nvPr/>
              </p:nvSpPr>
              <p:spPr>
                <a:xfrm>
                  <a:off x="5368680" y="33987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1" name=""/>
                <p:cNvSpPr/>
                <p:nvPr/>
              </p:nvSpPr>
              <p:spPr>
                <a:xfrm>
                  <a:off x="4048200" y="2381400"/>
                  <a:ext cx="75960" cy="5688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" name=""/>
                <p:cNvSpPr/>
                <p:nvPr/>
              </p:nvSpPr>
              <p:spPr>
                <a:xfrm>
                  <a:off x="4086000" y="234144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3" name=""/>
                <p:cNvSpPr/>
                <p:nvPr/>
              </p:nvSpPr>
              <p:spPr>
                <a:xfrm>
                  <a:off x="4143240" y="23036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4" name=""/>
                <p:cNvSpPr/>
                <p:nvPr/>
              </p:nvSpPr>
              <p:spPr>
                <a:xfrm>
                  <a:off x="418140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5" name=""/>
                <p:cNvSpPr/>
                <p:nvPr/>
              </p:nvSpPr>
              <p:spPr>
                <a:xfrm>
                  <a:off x="4181400" y="2725560"/>
                  <a:ext cx="57240" cy="7812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0" y="37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6" name=""/>
                <p:cNvSpPr/>
                <p:nvPr/>
              </p:nvSpPr>
              <p:spPr>
                <a:xfrm>
                  <a:off x="4219560" y="270684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7" name=""/>
                <p:cNvSpPr/>
                <p:nvPr/>
              </p:nvSpPr>
              <p:spPr>
                <a:xfrm>
                  <a:off x="4257720" y="266868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7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8" name=""/>
                <p:cNvSpPr/>
                <p:nvPr/>
              </p:nvSpPr>
              <p:spPr>
                <a:xfrm>
                  <a:off x="4276800" y="2630520"/>
                  <a:ext cx="39600" cy="76320"/>
                </a:xfrm>
                <a:custGeom>
                  <a:avLst/>
                  <a:gdLst/>
                  <a:ahLst/>
                  <a:rect l="l" t="t" r="r" b="b"/>
                  <a:pathLst>
                    <a:path w="25" h="48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4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9" name=""/>
                <p:cNvSpPr/>
                <p:nvPr/>
              </p:nvSpPr>
              <p:spPr>
                <a:xfrm>
                  <a:off x="4276800" y="2592360"/>
                  <a:ext cx="5868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5" y="0"/>
                      </a:lnTo>
                      <a:lnTo>
                        <a:pt x="37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0" name=""/>
                <p:cNvSpPr/>
                <p:nvPr/>
              </p:nvSpPr>
              <p:spPr>
                <a:xfrm>
                  <a:off x="4316400" y="2592360"/>
                  <a:ext cx="7596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1" name=""/>
                <p:cNvSpPr/>
                <p:nvPr/>
              </p:nvSpPr>
              <p:spPr>
                <a:xfrm>
                  <a:off x="4373640" y="26305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2" name=""/>
                <p:cNvSpPr/>
                <p:nvPr/>
              </p:nvSpPr>
              <p:spPr>
                <a:xfrm>
                  <a:off x="4392360" y="2611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3" name=""/>
                <p:cNvSpPr/>
                <p:nvPr/>
              </p:nvSpPr>
              <p:spPr>
                <a:xfrm>
                  <a:off x="4392360" y="25923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4" name=""/>
                <p:cNvSpPr/>
                <p:nvPr/>
              </p:nvSpPr>
              <p:spPr>
                <a:xfrm>
                  <a:off x="4430520" y="257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5" name=""/>
                <p:cNvSpPr/>
                <p:nvPr/>
              </p:nvSpPr>
              <p:spPr>
                <a:xfrm>
                  <a:off x="4449600" y="25732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6" name=""/>
                <p:cNvSpPr/>
                <p:nvPr/>
              </p:nvSpPr>
              <p:spPr>
                <a:xfrm>
                  <a:off x="4468680" y="25732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7" name=""/>
                <p:cNvSpPr/>
                <p:nvPr/>
              </p:nvSpPr>
              <p:spPr>
                <a:xfrm>
                  <a:off x="4525920" y="2668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8" name=""/>
                <p:cNvSpPr/>
                <p:nvPr/>
              </p:nvSpPr>
              <p:spPr>
                <a:xfrm>
                  <a:off x="4583160" y="268776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79" name=""/>
                <p:cNvSpPr/>
                <p:nvPr/>
              </p:nvSpPr>
              <p:spPr>
                <a:xfrm>
                  <a:off x="4583160" y="2706840"/>
                  <a:ext cx="58680" cy="1872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0" name=""/>
                <p:cNvSpPr/>
                <p:nvPr/>
              </p:nvSpPr>
              <p:spPr>
                <a:xfrm>
                  <a:off x="4602240" y="2706840"/>
                  <a:ext cx="77760" cy="56880"/>
                </a:xfrm>
                <a:custGeom>
                  <a:avLst/>
                  <a:gdLst/>
                  <a:ahLst/>
                  <a:rect l="l" t="t" r="r" b="b"/>
                  <a:pathLst>
                    <a:path w="49" h="36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49" y="36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1" name=""/>
                <p:cNvSpPr/>
                <p:nvPr/>
              </p:nvSpPr>
              <p:spPr>
                <a:xfrm>
                  <a:off x="4660920" y="27637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2" name=""/>
                <p:cNvSpPr/>
                <p:nvPr/>
              </p:nvSpPr>
              <p:spPr>
                <a:xfrm>
                  <a:off x="4680000" y="28605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3" name=""/>
                <p:cNvSpPr/>
                <p:nvPr/>
              </p:nvSpPr>
              <p:spPr>
                <a:xfrm>
                  <a:off x="4680000" y="284148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4" name=""/>
                <p:cNvSpPr/>
                <p:nvPr/>
              </p:nvSpPr>
              <p:spPr>
                <a:xfrm>
                  <a:off x="4699080" y="28224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5" name=""/>
                <p:cNvSpPr/>
                <p:nvPr/>
              </p:nvSpPr>
              <p:spPr>
                <a:xfrm>
                  <a:off x="4699080" y="280368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6" name=""/>
                <p:cNvSpPr/>
                <p:nvPr/>
              </p:nvSpPr>
              <p:spPr>
                <a:xfrm>
                  <a:off x="471780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7" name=""/>
                <p:cNvSpPr/>
                <p:nvPr/>
              </p:nvSpPr>
              <p:spPr>
                <a:xfrm>
                  <a:off x="5425920" y="353232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8" name=""/>
                <p:cNvSpPr/>
                <p:nvPr/>
              </p:nvSpPr>
              <p:spPr>
                <a:xfrm>
                  <a:off x="4354560" y="211140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89" name=""/>
                <p:cNvSpPr/>
                <p:nvPr/>
              </p:nvSpPr>
              <p:spPr>
                <a:xfrm>
                  <a:off x="4354560" y="213048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0" name=""/>
                <p:cNvSpPr/>
                <p:nvPr/>
              </p:nvSpPr>
              <p:spPr>
                <a:xfrm>
                  <a:off x="4908600" y="2763720"/>
                  <a:ext cx="3780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1" name=""/>
                <p:cNvSpPr/>
                <p:nvPr/>
              </p:nvSpPr>
              <p:spPr>
                <a:xfrm>
                  <a:off x="4927680" y="2744640"/>
                  <a:ext cx="1872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2" name=""/>
                <p:cNvSpPr/>
                <p:nvPr/>
              </p:nvSpPr>
              <p:spPr>
                <a:xfrm>
                  <a:off x="4927680" y="27255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3" name=""/>
                <p:cNvSpPr/>
                <p:nvPr/>
              </p:nvSpPr>
              <p:spPr>
                <a:xfrm>
                  <a:off x="4927680" y="272556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4" name=""/>
                <p:cNvSpPr/>
                <p:nvPr/>
              </p:nvSpPr>
              <p:spPr>
                <a:xfrm>
                  <a:off x="4946400" y="2725560"/>
                  <a:ext cx="2088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5" name=""/>
                <p:cNvSpPr/>
                <p:nvPr/>
              </p:nvSpPr>
              <p:spPr>
                <a:xfrm>
                  <a:off x="4946400" y="2725560"/>
                  <a:ext cx="78120" cy="1908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49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6" name=""/>
                <p:cNvSpPr/>
                <p:nvPr/>
              </p:nvSpPr>
              <p:spPr>
                <a:xfrm>
                  <a:off x="5005440" y="284148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7" name=""/>
                <p:cNvSpPr/>
                <p:nvPr/>
              </p:nvSpPr>
              <p:spPr>
                <a:xfrm>
                  <a:off x="5043240" y="289872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8" name=""/>
                <p:cNvSpPr/>
                <p:nvPr/>
              </p:nvSpPr>
              <p:spPr>
                <a:xfrm>
                  <a:off x="5005440" y="28224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99" name=""/>
                <p:cNvSpPr/>
                <p:nvPr/>
              </p:nvSpPr>
              <p:spPr>
                <a:xfrm>
                  <a:off x="5005440" y="27846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0" name=""/>
                <p:cNvSpPr/>
                <p:nvPr/>
              </p:nvSpPr>
              <p:spPr>
                <a:xfrm>
                  <a:off x="5005440" y="27255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1" name=""/>
                <p:cNvSpPr/>
                <p:nvPr/>
              </p:nvSpPr>
              <p:spPr>
                <a:xfrm>
                  <a:off x="5005440" y="2725560"/>
                  <a:ext cx="5688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2" name=""/>
                <p:cNvSpPr/>
                <p:nvPr/>
              </p:nvSpPr>
              <p:spPr>
                <a:xfrm>
                  <a:off x="5043240" y="2725560"/>
                  <a:ext cx="76320" cy="19080"/>
                </a:xfrm>
                <a:custGeom>
                  <a:avLst/>
                  <a:gdLst/>
                  <a:ahLst/>
                  <a:rect l="l" t="t" r="r" b="b"/>
                  <a:pathLst>
                    <a:path w="48" h="12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3" name=""/>
                <p:cNvSpPr/>
                <p:nvPr/>
              </p:nvSpPr>
              <p:spPr>
                <a:xfrm>
                  <a:off x="5100480" y="272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4" name=""/>
                <p:cNvSpPr/>
                <p:nvPr/>
              </p:nvSpPr>
              <p:spPr>
                <a:xfrm>
                  <a:off x="5062320" y="28987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5" name=""/>
                <p:cNvSpPr/>
                <p:nvPr/>
              </p:nvSpPr>
              <p:spPr>
                <a:xfrm>
                  <a:off x="5081400" y="289872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6" name=""/>
                <p:cNvSpPr/>
                <p:nvPr/>
              </p:nvSpPr>
              <p:spPr>
                <a:xfrm>
                  <a:off x="5119560" y="291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7" name=""/>
                <p:cNvSpPr/>
                <p:nvPr/>
              </p:nvSpPr>
              <p:spPr>
                <a:xfrm>
                  <a:off x="5138640" y="2898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8" name=""/>
                <p:cNvSpPr/>
                <p:nvPr/>
              </p:nvSpPr>
              <p:spPr>
                <a:xfrm>
                  <a:off x="5157720" y="28987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09" name=""/>
                <p:cNvSpPr/>
                <p:nvPr/>
              </p:nvSpPr>
              <p:spPr>
                <a:xfrm>
                  <a:off x="5176800" y="289872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24" y="24"/>
                      </a:lnTo>
                      <a:lnTo>
                        <a:pt x="36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0" name=""/>
                <p:cNvSpPr/>
                <p:nvPr/>
              </p:nvSpPr>
              <p:spPr>
                <a:xfrm>
                  <a:off x="5214960" y="291780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7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1" name=""/>
                <p:cNvSpPr/>
                <p:nvPr/>
              </p:nvSpPr>
              <p:spPr>
                <a:xfrm>
                  <a:off x="5234040" y="2898720"/>
                  <a:ext cx="5868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12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25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2" name=""/>
                <p:cNvSpPr/>
                <p:nvPr/>
              </p:nvSpPr>
              <p:spPr>
                <a:xfrm>
                  <a:off x="5273640" y="28987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3" name=""/>
                <p:cNvSpPr/>
                <p:nvPr/>
              </p:nvSpPr>
              <p:spPr>
                <a:xfrm>
                  <a:off x="5292720" y="28987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4" name=""/>
                <p:cNvSpPr/>
                <p:nvPr/>
              </p:nvSpPr>
              <p:spPr>
                <a:xfrm>
                  <a:off x="4449600" y="195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5" name=""/>
                <p:cNvSpPr/>
                <p:nvPr/>
              </p:nvSpPr>
              <p:spPr>
                <a:xfrm>
                  <a:off x="4354560" y="172728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6" name=""/>
                <p:cNvSpPr/>
                <p:nvPr/>
              </p:nvSpPr>
              <p:spPr>
                <a:xfrm>
                  <a:off x="4354560" y="1785960"/>
                  <a:ext cx="7596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48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7" name=""/>
                <p:cNvSpPr/>
                <p:nvPr/>
              </p:nvSpPr>
              <p:spPr>
                <a:xfrm>
                  <a:off x="4392360" y="18050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8" name=""/>
                <p:cNvSpPr/>
                <p:nvPr/>
              </p:nvSpPr>
              <p:spPr>
                <a:xfrm>
                  <a:off x="4430520" y="1805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19" name=""/>
                <p:cNvSpPr/>
                <p:nvPr/>
              </p:nvSpPr>
              <p:spPr>
                <a:xfrm>
                  <a:off x="4449600" y="1747800"/>
                  <a:ext cx="5724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0" name=""/>
                <p:cNvSpPr/>
                <p:nvPr/>
              </p:nvSpPr>
              <p:spPr>
                <a:xfrm>
                  <a:off x="4487760" y="174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1" name=""/>
                <p:cNvSpPr/>
                <p:nvPr/>
              </p:nvSpPr>
              <p:spPr>
                <a:xfrm>
                  <a:off x="4506840" y="17272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2" name=""/>
                <p:cNvSpPr/>
                <p:nvPr/>
              </p:nvSpPr>
              <p:spPr>
                <a:xfrm>
                  <a:off x="4506840" y="1843200"/>
                  <a:ext cx="38160" cy="9504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3" name=""/>
                <p:cNvSpPr/>
                <p:nvPr/>
              </p:nvSpPr>
              <p:spPr>
                <a:xfrm>
                  <a:off x="4487760" y="1938240"/>
                  <a:ext cx="3816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0" y="37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4" name=""/>
                <p:cNvSpPr/>
                <p:nvPr/>
              </p:nvSpPr>
              <p:spPr>
                <a:xfrm>
                  <a:off x="4506840" y="193824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5" name=""/>
                <p:cNvSpPr/>
                <p:nvPr/>
              </p:nvSpPr>
              <p:spPr>
                <a:xfrm>
                  <a:off x="4525920" y="191916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6" name=""/>
                <p:cNvSpPr/>
                <p:nvPr/>
              </p:nvSpPr>
              <p:spPr>
                <a:xfrm>
                  <a:off x="4506840" y="2016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7" name=""/>
                <p:cNvSpPr/>
                <p:nvPr/>
              </p:nvSpPr>
              <p:spPr>
                <a:xfrm>
                  <a:off x="4525920" y="20350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8" name=""/>
                <p:cNvSpPr/>
                <p:nvPr/>
              </p:nvSpPr>
              <p:spPr>
                <a:xfrm>
                  <a:off x="4602240" y="20350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29" name=""/>
                <p:cNvSpPr/>
                <p:nvPr/>
              </p:nvSpPr>
              <p:spPr>
                <a:xfrm>
                  <a:off x="4602240" y="201600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5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0" name=""/>
                <p:cNvSpPr/>
                <p:nvPr/>
              </p:nvSpPr>
              <p:spPr>
                <a:xfrm>
                  <a:off x="569412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1" name=""/>
                <p:cNvSpPr/>
                <p:nvPr/>
              </p:nvSpPr>
              <p:spPr>
                <a:xfrm>
                  <a:off x="5713200" y="314784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2" name=""/>
                <p:cNvSpPr/>
                <p:nvPr/>
              </p:nvSpPr>
              <p:spPr>
                <a:xfrm>
                  <a:off x="5732280" y="314784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3" name=""/>
                <p:cNvSpPr/>
                <p:nvPr/>
              </p:nvSpPr>
              <p:spPr>
                <a:xfrm>
                  <a:off x="5751360" y="31669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4" name=""/>
                <p:cNvSpPr/>
                <p:nvPr/>
              </p:nvSpPr>
              <p:spPr>
                <a:xfrm>
                  <a:off x="577044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5" name=""/>
                <p:cNvSpPr/>
                <p:nvPr/>
              </p:nvSpPr>
              <p:spPr>
                <a:xfrm>
                  <a:off x="5770440" y="33019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6" name=""/>
                <p:cNvSpPr/>
                <p:nvPr/>
              </p:nvSpPr>
              <p:spPr>
                <a:xfrm>
                  <a:off x="5713200" y="326376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36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48" y="36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7" name=""/>
                <p:cNvSpPr/>
                <p:nvPr/>
              </p:nvSpPr>
              <p:spPr>
                <a:xfrm>
                  <a:off x="5694120" y="3206880"/>
                  <a:ext cx="57240" cy="759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12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4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8" name=""/>
                <p:cNvSpPr/>
                <p:nvPr/>
              </p:nvSpPr>
              <p:spPr>
                <a:xfrm>
                  <a:off x="5789520" y="33782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39" name=""/>
                <p:cNvSpPr/>
                <p:nvPr/>
              </p:nvSpPr>
              <p:spPr>
                <a:xfrm>
                  <a:off x="5808600" y="334008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0" name=""/>
                <p:cNvSpPr/>
                <p:nvPr/>
              </p:nvSpPr>
              <p:spPr>
                <a:xfrm>
                  <a:off x="5808600" y="332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1" name=""/>
                <p:cNvSpPr/>
                <p:nvPr/>
              </p:nvSpPr>
              <p:spPr>
                <a:xfrm>
                  <a:off x="4468680" y="1420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2" name=""/>
                <p:cNvSpPr/>
                <p:nvPr/>
              </p:nvSpPr>
              <p:spPr>
                <a:xfrm>
                  <a:off x="4641840" y="998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3" name=""/>
                <p:cNvSpPr/>
                <p:nvPr/>
              </p:nvSpPr>
              <p:spPr>
                <a:xfrm>
                  <a:off x="4583160" y="103680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7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4" name=""/>
                <p:cNvSpPr/>
                <p:nvPr/>
              </p:nvSpPr>
              <p:spPr>
                <a:xfrm>
                  <a:off x="4620960" y="1036800"/>
                  <a:ext cx="96840" cy="37800"/>
                </a:xfrm>
                <a:custGeom>
                  <a:avLst/>
                  <a:gdLst/>
                  <a:ahLst/>
                  <a:rect l="l" t="t" r="r" b="b"/>
                  <a:pathLst>
                    <a:path w="61" h="24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61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5" name=""/>
                <p:cNvSpPr/>
                <p:nvPr/>
              </p:nvSpPr>
              <p:spPr>
                <a:xfrm>
                  <a:off x="4680000" y="941400"/>
                  <a:ext cx="3780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6" name=""/>
                <p:cNvSpPr/>
                <p:nvPr/>
              </p:nvSpPr>
              <p:spPr>
                <a:xfrm>
                  <a:off x="4699080" y="96048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7" name=""/>
                <p:cNvSpPr/>
                <p:nvPr/>
              </p:nvSpPr>
              <p:spPr>
                <a:xfrm>
                  <a:off x="4717800" y="1536840"/>
                  <a:ext cx="38160" cy="114120"/>
                </a:xfrm>
                <a:custGeom>
                  <a:avLst/>
                  <a:gdLst/>
                  <a:ahLst/>
                  <a:rect l="l" t="t" r="r" b="b"/>
                  <a:pathLst>
                    <a:path w="24" h="72">
                      <a:moveTo>
                        <a:pt x="0" y="6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72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8" name=""/>
                <p:cNvSpPr/>
                <p:nvPr/>
              </p:nvSpPr>
              <p:spPr>
                <a:xfrm>
                  <a:off x="4736880" y="1477800"/>
                  <a:ext cx="57240" cy="7812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0" y="37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1320" bIns="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49" name=""/>
                <p:cNvSpPr/>
                <p:nvPr/>
              </p:nvSpPr>
              <p:spPr>
                <a:xfrm>
                  <a:off x="4755960" y="1401840"/>
                  <a:ext cx="95400" cy="95040"/>
                </a:xfrm>
                <a:custGeom>
                  <a:avLst/>
                  <a:gdLst/>
                  <a:ahLst/>
                  <a:rect l="l" t="t" r="r" b="b"/>
                  <a:pathLst>
                    <a:path w="60" h="60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60" y="12"/>
                      </a:lnTo>
                      <a:lnTo>
                        <a:pt x="24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0" name=""/>
                <p:cNvSpPr/>
                <p:nvPr/>
              </p:nvSpPr>
              <p:spPr>
                <a:xfrm>
                  <a:off x="4832280" y="1382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1" name=""/>
                <p:cNvSpPr/>
                <p:nvPr/>
              </p:nvSpPr>
              <p:spPr>
                <a:xfrm>
                  <a:off x="4851360" y="1363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2" name=""/>
                <p:cNvSpPr/>
                <p:nvPr/>
              </p:nvSpPr>
              <p:spPr>
                <a:xfrm>
                  <a:off x="4851360" y="13446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3" name=""/>
                <p:cNvSpPr/>
                <p:nvPr/>
              </p:nvSpPr>
              <p:spPr>
                <a:xfrm>
                  <a:off x="4851360" y="13050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4" name=""/>
                <p:cNvSpPr/>
                <p:nvPr/>
              </p:nvSpPr>
              <p:spPr>
                <a:xfrm>
                  <a:off x="4851360" y="1285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5" name=""/>
                <p:cNvSpPr/>
                <p:nvPr/>
              </p:nvSpPr>
              <p:spPr>
                <a:xfrm>
                  <a:off x="4851360" y="12668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6" name=""/>
                <p:cNvSpPr/>
                <p:nvPr/>
              </p:nvSpPr>
              <p:spPr>
                <a:xfrm>
                  <a:off x="4870440" y="1247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7" name=""/>
                <p:cNvSpPr/>
                <p:nvPr/>
              </p:nvSpPr>
              <p:spPr>
                <a:xfrm>
                  <a:off x="4889520" y="1247760"/>
                  <a:ext cx="77760" cy="1908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9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8" name=""/>
                <p:cNvSpPr/>
                <p:nvPr/>
              </p:nvSpPr>
              <p:spPr>
                <a:xfrm>
                  <a:off x="4927680" y="12477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59" name=""/>
                <p:cNvSpPr/>
                <p:nvPr/>
              </p:nvSpPr>
              <p:spPr>
                <a:xfrm>
                  <a:off x="4946400" y="1247760"/>
                  <a:ext cx="5904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37" y="24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0" name=""/>
                <p:cNvSpPr/>
                <p:nvPr/>
              </p:nvSpPr>
              <p:spPr>
                <a:xfrm>
                  <a:off x="4755960" y="16891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1" name=""/>
                <p:cNvSpPr/>
                <p:nvPr/>
              </p:nvSpPr>
              <p:spPr>
                <a:xfrm>
                  <a:off x="4775040" y="1670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2" name=""/>
                <p:cNvSpPr/>
                <p:nvPr/>
              </p:nvSpPr>
              <p:spPr>
                <a:xfrm>
                  <a:off x="4583160" y="1978200"/>
                  <a:ext cx="77760" cy="1872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49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3" name=""/>
                <p:cNvSpPr/>
                <p:nvPr/>
              </p:nvSpPr>
              <p:spPr>
                <a:xfrm>
                  <a:off x="4641840" y="19591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4" name=""/>
                <p:cNvSpPr/>
                <p:nvPr/>
              </p:nvSpPr>
              <p:spPr>
                <a:xfrm>
                  <a:off x="4641840" y="19382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5" name=""/>
                <p:cNvSpPr/>
                <p:nvPr/>
              </p:nvSpPr>
              <p:spPr>
                <a:xfrm>
                  <a:off x="4641840" y="1938240"/>
                  <a:ext cx="75960" cy="20880"/>
                </a:xfrm>
                <a:custGeom>
                  <a:avLst/>
                  <a:gdLst/>
                  <a:ahLst/>
                  <a:rect l="l" t="t" r="r" b="b"/>
                  <a:pathLst>
                    <a:path w="48" h="13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8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6" name=""/>
                <p:cNvSpPr/>
                <p:nvPr/>
              </p:nvSpPr>
              <p:spPr>
                <a:xfrm>
                  <a:off x="4680000" y="1900080"/>
                  <a:ext cx="3780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7" name=""/>
                <p:cNvSpPr/>
                <p:nvPr/>
              </p:nvSpPr>
              <p:spPr>
                <a:xfrm>
                  <a:off x="4699080" y="1785960"/>
                  <a:ext cx="37800" cy="133200"/>
                </a:xfrm>
                <a:custGeom>
                  <a:avLst/>
                  <a:gdLst/>
                  <a:ahLst/>
                  <a:rect l="l" t="t" r="r" b="b"/>
                  <a:pathLst>
                    <a:path w="24" h="84">
                      <a:moveTo>
                        <a:pt x="0" y="7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84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8" name=""/>
                <p:cNvSpPr/>
                <p:nvPr/>
              </p:nvSpPr>
              <p:spPr>
                <a:xfrm>
                  <a:off x="4717800" y="174780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69" name=""/>
                <p:cNvSpPr/>
                <p:nvPr/>
              </p:nvSpPr>
              <p:spPr>
                <a:xfrm>
                  <a:off x="5808600" y="3263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0" name=""/>
                <p:cNvSpPr/>
                <p:nvPr/>
              </p:nvSpPr>
              <p:spPr>
                <a:xfrm>
                  <a:off x="5827680" y="3263760"/>
                  <a:ext cx="76320" cy="7632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48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1" name=""/>
                <p:cNvSpPr/>
                <p:nvPr/>
              </p:nvSpPr>
              <p:spPr>
                <a:xfrm>
                  <a:off x="5884920" y="3301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2" name=""/>
                <p:cNvSpPr/>
                <p:nvPr/>
              </p:nvSpPr>
              <p:spPr>
                <a:xfrm>
                  <a:off x="5884920" y="3301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3" name=""/>
                <p:cNvSpPr/>
                <p:nvPr/>
              </p:nvSpPr>
              <p:spPr>
                <a:xfrm>
                  <a:off x="5904000" y="330192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12"/>
                      </a:moveTo>
                      <a:lnTo>
                        <a:pt x="37" y="0"/>
                      </a:lnTo>
                      <a:lnTo>
                        <a:pt x="49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" name=""/>
                <p:cNvSpPr/>
                <p:nvPr/>
              </p:nvSpPr>
              <p:spPr>
                <a:xfrm>
                  <a:off x="5962680" y="33019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5" name=""/>
                <p:cNvSpPr/>
                <p:nvPr/>
              </p:nvSpPr>
              <p:spPr>
                <a:xfrm>
                  <a:off x="5962680" y="332100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6" name=""/>
                <p:cNvSpPr/>
                <p:nvPr/>
              </p:nvSpPr>
              <p:spPr>
                <a:xfrm>
                  <a:off x="6038640" y="34178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" name=""/>
                <p:cNvSpPr/>
                <p:nvPr/>
              </p:nvSpPr>
              <p:spPr>
                <a:xfrm>
                  <a:off x="5559480" y="38019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8" name=""/>
                <p:cNvSpPr/>
                <p:nvPr/>
              </p:nvSpPr>
              <p:spPr>
                <a:xfrm>
                  <a:off x="5599080" y="38019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9" name=""/>
                <p:cNvSpPr/>
                <p:nvPr/>
              </p:nvSpPr>
              <p:spPr>
                <a:xfrm>
                  <a:off x="5618160" y="37814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" name=""/>
                <p:cNvSpPr/>
                <p:nvPr/>
              </p:nvSpPr>
              <p:spPr>
                <a:xfrm>
                  <a:off x="5618160" y="3781440"/>
                  <a:ext cx="75960" cy="20520"/>
                </a:xfrm>
                <a:custGeom>
                  <a:avLst/>
                  <a:gdLst/>
                  <a:ahLst/>
                  <a:rect l="l" t="t" r="r" b="b"/>
                  <a:pathLst>
                    <a:path w="48" h="13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48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1" name=""/>
                <p:cNvSpPr/>
                <p:nvPr/>
              </p:nvSpPr>
              <p:spPr>
                <a:xfrm>
                  <a:off x="5675400" y="37623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2" name=""/>
                <p:cNvSpPr/>
                <p:nvPr/>
              </p:nvSpPr>
              <p:spPr>
                <a:xfrm>
                  <a:off x="5694120" y="376236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3" name=""/>
                <p:cNvSpPr/>
                <p:nvPr/>
              </p:nvSpPr>
              <p:spPr>
                <a:xfrm>
                  <a:off x="5713200" y="372420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4" name=""/>
                <p:cNvSpPr/>
                <p:nvPr/>
              </p:nvSpPr>
              <p:spPr>
                <a:xfrm>
                  <a:off x="5751360" y="3705120"/>
                  <a:ext cx="95400" cy="57240"/>
                </a:xfrm>
                <a:custGeom>
                  <a:avLst/>
                  <a:gdLst/>
                  <a:ahLst/>
                  <a:rect l="l" t="t" r="r" b="b"/>
                  <a:pathLst>
                    <a:path w="60" h="36">
                      <a:moveTo>
                        <a:pt x="0" y="12"/>
                      </a:moveTo>
                      <a:lnTo>
                        <a:pt x="48" y="0"/>
                      </a:lnTo>
                      <a:lnTo>
                        <a:pt x="60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5" name=""/>
                <p:cNvSpPr/>
                <p:nvPr/>
              </p:nvSpPr>
              <p:spPr>
                <a:xfrm>
                  <a:off x="5827680" y="368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6" name=""/>
                <p:cNvSpPr/>
                <p:nvPr/>
              </p:nvSpPr>
              <p:spPr>
                <a:xfrm>
                  <a:off x="5827680" y="3666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7" name=""/>
                <p:cNvSpPr/>
                <p:nvPr/>
              </p:nvSpPr>
              <p:spPr>
                <a:xfrm>
                  <a:off x="5846760" y="36669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8" name=""/>
                <p:cNvSpPr/>
                <p:nvPr/>
              </p:nvSpPr>
              <p:spPr>
                <a:xfrm>
                  <a:off x="5884920" y="36669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9" name=""/>
                <p:cNvSpPr/>
                <p:nvPr/>
              </p:nvSpPr>
              <p:spPr>
                <a:xfrm>
                  <a:off x="5904000" y="3648240"/>
                  <a:ext cx="39600" cy="3780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0" name=""/>
                <p:cNvSpPr/>
                <p:nvPr/>
              </p:nvSpPr>
              <p:spPr>
                <a:xfrm>
                  <a:off x="5924520" y="36291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1" name=""/>
                <p:cNvSpPr/>
                <p:nvPr/>
              </p:nvSpPr>
              <p:spPr>
                <a:xfrm>
                  <a:off x="5924520" y="362916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2" name=""/>
                <p:cNvSpPr/>
                <p:nvPr/>
              </p:nvSpPr>
              <p:spPr>
                <a:xfrm>
                  <a:off x="5962680" y="3591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3" name=""/>
                <p:cNvSpPr/>
                <p:nvPr/>
              </p:nvSpPr>
              <p:spPr>
                <a:xfrm>
                  <a:off x="5981760" y="359100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4" name=""/>
                <p:cNvSpPr/>
                <p:nvPr/>
              </p:nvSpPr>
              <p:spPr>
                <a:xfrm>
                  <a:off x="6000840" y="355140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5" name=""/>
                <p:cNvSpPr/>
                <p:nvPr/>
              </p:nvSpPr>
              <p:spPr>
                <a:xfrm>
                  <a:off x="6000840" y="353232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6" name=""/>
                <p:cNvSpPr/>
                <p:nvPr/>
              </p:nvSpPr>
              <p:spPr>
                <a:xfrm>
                  <a:off x="6019560" y="3532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7" name=""/>
                <p:cNvSpPr/>
                <p:nvPr/>
              </p:nvSpPr>
              <p:spPr>
                <a:xfrm>
                  <a:off x="6019560" y="34941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8" name=""/>
                <p:cNvSpPr/>
                <p:nvPr/>
              </p:nvSpPr>
              <p:spPr>
                <a:xfrm>
                  <a:off x="6057720" y="345600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99" name=""/>
                <p:cNvSpPr/>
                <p:nvPr/>
              </p:nvSpPr>
              <p:spPr>
                <a:xfrm>
                  <a:off x="4755960" y="2016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0" name=""/>
                <p:cNvSpPr/>
                <p:nvPr/>
              </p:nvSpPr>
              <p:spPr>
                <a:xfrm>
                  <a:off x="5981760" y="3340080"/>
                  <a:ext cx="171360" cy="58680"/>
                </a:xfrm>
                <a:custGeom>
                  <a:avLst/>
                  <a:gdLst/>
                  <a:ahLst/>
                  <a:rect l="l" t="t" r="r" b="b"/>
                  <a:pathLst>
                    <a:path w="108" h="37">
                      <a:moveTo>
                        <a:pt x="0" y="0"/>
                      </a:moveTo>
                      <a:lnTo>
                        <a:pt x="96" y="12"/>
                      </a:lnTo>
                      <a:lnTo>
                        <a:pt x="108" y="37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1" name=""/>
                <p:cNvSpPr/>
                <p:nvPr/>
              </p:nvSpPr>
              <p:spPr>
                <a:xfrm>
                  <a:off x="6134040" y="3340080"/>
                  <a:ext cx="76320" cy="58680"/>
                </a:xfrm>
                <a:custGeom>
                  <a:avLst/>
                  <a:gdLst/>
                  <a:ahLst/>
                  <a:rect l="l" t="t" r="r" b="b"/>
                  <a:pathLst>
                    <a:path w="48" h="37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24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2" name=""/>
                <p:cNvSpPr/>
                <p:nvPr/>
              </p:nvSpPr>
              <p:spPr>
                <a:xfrm>
                  <a:off x="6191280" y="334008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7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3" name=""/>
                <p:cNvSpPr/>
                <p:nvPr/>
              </p:nvSpPr>
              <p:spPr>
                <a:xfrm>
                  <a:off x="6210360" y="334008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12"/>
                      </a:moveTo>
                      <a:lnTo>
                        <a:pt x="37" y="0"/>
                      </a:lnTo>
                      <a:lnTo>
                        <a:pt x="49" y="24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4" name=""/>
                <p:cNvSpPr/>
                <p:nvPr/>
              </p:nvSpPr>
              <p:spPr>
                <a:xfrm>
                  <a:off x="626904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5" name=""/>
                <p:cNvSpPr/>
                <p:nvPr/>
              </p:nvSpPr>
              <p:spPr>
                <a:xfrm>
                  <a:off x="6307200" y="33987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6" name=""/>
                <p:cNvSpPr/>
                <p:nvPr/>
              </p:nvSpPr>
              <p:spPr>
                <a:xfrm>
                  <a:off x="6364080" y="34369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7" name=""/>
                <p:cNvSpPr/>
                <p:nvPr/>
              </p:nvSpPr>
              <p:spPr>
                <a:xfrm>
                  <a:off x="6383160" y="34941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8" name=""/>
                <p:cNvSpPr/>
                <p:nvPr/>
              </p:nvSpPr>
              <p:spPr>
                <a:xfrm>
                  <a:off x="6402240" y="35132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09" name=""/>
                <p:cNvSpPr/>
                <p:nvPr/>
              </p:nvSpPr>
              <p:spPr>
                <a:xfrm>
                  <a:off x="6440400" y="3513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0" name=""/>
                <p:cNvSpPr/>
                <p:nvPr/>
              </p:nvSpPr>
              <p:spPr>
                <a:xfrm>
                  <a:off x="6459480" y="34750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1" name=""/>
                <p:cNvSpPr/>
                <p:nvPr/>
              </p:nvSpPr>
              <p:spPr>
                <a:xfrm>
                  <a:off x="6459480" y="3475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2" name=""/>
                <p:cNvSpPr/>
                <p:nvPr/>
              </p:nvSpPr>
              <p:spPr>
                <a:xfrm>
                  <a:off x="4889520" y="1843200"/>
                  <a:ext cx="5688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3" name=""/>
                <p:cNvSpPr/>
                <p:nvPr/>
              </p:nvSpPr>
              <p:spPr>
                <a:xfrm>
                  <a:off x="4927680" y="180504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4" name=""/>
                <p:cNvSpPr/>
                <p:nvPr/>
              </p:nvSpPr>
              <p:spPr>
                <a:xfrm>
                  <a:off x="4851360" y="163188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24" y="24"/>
                      </a:lnTo>
                      <a:lnTo>
                        <a:pt x="36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5" name=""/>
                <p:cNvSpPr/>
                <p:nvPr/>
              </p:nvSpPr>
              <p:spPr>
                <a:xfrm>
                  <a:off x="4889520" y="167004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6" name=""/>
                <p:cNvSpPr/>
                <p:nvPr/>
              </p:nvSpPr>
              <p:spPr>
                <a:xfrm>
                  <a:off x="4927680" y="1650960"/>
                  <a:ext cx="134640" cy="57240"/>
                </a:xfrm>
                <a:custGeom>
                  <a:avLst/>
                  <a:gdLst/>
                  <a:ahLst/>
                  <a:rect l="l" t="t" r="r" b="b"/>
                  <a:pathLst>
                    <a:path w="85" h="36">
                      <a:moveTo>
                        <a:pt x="0" y="24"/>
                      </a:moveTo>
                      <a:lnTo>
                        <a:pt x="73" y="0"/>
                      </a:lnTo>
                      <a:lnTo>
                        <a:pt x="85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7" name=""/>
                <p:cNvSpPr/>
                <p:nvPr/>
              </p:nvSpPr>
              <p:spPr>
                <a:xfrm>
                  <a:off x="5043240" y="165096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8" name=""/>
                <p:cNvSpPr/>
                <p:nvPr/>
              </p:nvSpPr>
              <p:spPr>
                <a:xfrm>
                  <a:off x="5100480" y="16700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19" name=""/>
                <p:cNvSpPr/>
                <p:nvPr/>
              </p:nvSpPr>
              <p:spPr>
                <a:xfrm>
                  <a:off x="6594480" y="393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0" name=""/>
                <p:cNvSpPr/>
                <p:nvPr/>
              </p:nvSpPr>
              <p:spPr>
                <a:xfrm>
                  <a:off x="6613560" y="395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1" name=""/>
                <p:cNvSpPr/>
                <p:nvPr/>
              </p:nvSpPr>
              <p:spPr>
                <a:xfrm>
                  <a:off x="6632640" y="395460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2" name=""/>
                <p:cNvSpPr/>
                <p:nvPr/>
              </p:nvSpPr>
              <p:spPr>
                <a:xfrm>
                  <a:off x="6632640" y="39355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3" name=""/>
                <p:cNvSpPr/>
                <p:nvPr/>
              </p:nvSpPr>
              <p:spPr>
                <a:xfrm>
                  <a:off x="6651720" y="39164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4" name=""/>
                <p:cNvSpPr/>
                <p:nvPr/>
              </p:nvSpPr>
              <p:spPr>
                <a:xfrm>
                  <a:off x="6670440" y="3916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5" name=""/>
                <p:cNvSpPr/>
                <p:nvPr/>
              </p:nvSpPr>
              <p:spPr>
                <a:xfrm>
                  <a:off x="667044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6" name=""/>
                <p:cNvSpPr/>
                <p:nvPr/>
              </p:nvSpPr>
              <p:spPr>
                <a:xfrm>
                  <a:off x="6689520" y="3897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7" name=""/>
                <p:cNvSpPr/>
                <p:nvPr/>
              </p:nvSpPr>
              <p:spPr>
                <a:xfrm>
                  <a:off x="6689520" y="384012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8" name=""/>
                <p:cNvSpPr/>
                <p:nvPr/>
              </p:nvSpPr>
              <p:spPr>
                <a:xfrm>
                  <a:off x="6689520" y="3801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29" name=""/>
                <p:cNvSpPr/>
                <p:nvPr/>
              </p:nvSpPr>
              <p:spPr>
                <a:xfrm>
                  <a:off x="6708600" y="378144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0" name=""/>
                <p:cNvSpPr/>
                <p:nvPr/>
              </p:nvSpPr>
              <p:spPr>
                <a:xfrm>
                  <a:off x="6708600" y="3724200"/>
                  <a:ext cx="19080" cy="96840"/>
                </a:xfrm>
                <a:custGeom>
                  <a:avLst/>
                  <a:gdLst/>
                  <a:ahLst/>
                  <a:rect l="l" t="t" r="r" b="b"/>
                  <a:pathLst>
                    <a:path w="12" h="61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61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1" name=""/>
                <p:cNvSpPr/>
                <p:nvPr/>
              </p:nvSpPr>
              <p:spPr>
                <a:xfrm>
                  <a:off x="6708600" y="37051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2" name=""/>
                <p:cNvSpPr/>
                <p:nvPr/>
              </p:nvSpPr>
              <p:spPr>
                <a:xfrm>
                  <a:off x="6708600" y="370512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33" name=""/>
              <p:cNvGrpSpPr/>
              <p:nvPr/>
            </p:nvGrpSpPr>
            <p:grpSpPr>
              <a:xfrm>
                <a:off x="4717800" y="690480"/>
                <a:ext cx="4422960" cy="3533760"/>
                <a:chOff x="4717800" y="690480"/>
                <a:chExt cx="4422960" cy="3533760"/>
              </a:xfrm>
            </p:grpSpPr>
            <p:sp>
              <p:nvSpPr>
                <p:cNvPr id="434" name=""/>
                <p:cNvSpPr/>
                <p:nvPr/>
              </p:nvSpPr>
              <p:spPr>
                <a:xfrm>
                  <a:off x="6727680" y="368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5" name=""/>
                <p:cNvSpPr/>
                <p:nvPr/>
              </p:nvSpPr>
              <p:spPr>
                <a:xfrm>
                  <a:off x="6746760" y="36860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6" name=""/>
                <p:cNvSpPr/>
                <p:nvPr/>
              </p:nvSpPr>
              <p:spPr>
                <a:xfrm>
                  <a:off x="6765840" y="36482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7" name=""/>
                <p:cNvSpPr/>
                <p:nvPr/>
              </p:nvSpPr>
              <p:spPr>
                <a:xfrm>
                  <a:off x="6765840" y="3591000"/>
                  <a:ext cx="95400" cy="95040"/>
                </a:xfrm>
                <a:custGeom>
                  <a:avLst/>
                  <a:gdLst/>
                  <a:ahLst/>
                  <a:rect l="l" t="t" r="r" b="b"/>
                  <a:pathLst>
                    <a:path w="60" h="60">
                      <a:moveTo>
                        <a:pt x="0" y="36"/>
                      </a:moveTo>
                      <a:lnTo>
                        <a:pt x="48" y="0"/>
                      </a:lnTo>
                      <a:lnTo>
                        <a:pt x="60" y="24"/>
                      </a:lnTo>
                      <a:lnTo>
                        <a:pt x="24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8" name=""/>
                <p:cNvSpPr/>
                <p:nvPr/>
              </p:nvSpPr>
              <p:spPr>
                <a:xfrm>
                  <a:off x="6842160" y="3570120"/>
                  <a:ext cx="58680" cy="59040"/>
                </a:xfrm>
                <a:custGeom>
                  <a:avLst/>
                  <a:gdLst/>
                  <a:ahLst/>
                  <a:rect l="l" t="t" r="r" b="b"/>
                  <a:pathLst>
                    <a:path w="37" h="37">
                      <a:moveTo>
                        <a:pt x="0" y="13"/>
                      </a:moveTo>
                      <a:lnTo>
                        <a:pt x="25" y="0"/>
                      </a:lnTo>
                      <a:lnTo>
                        <a:pt x="37" y="13"/>
                      </a:lnTo>
                      <a:lnTo>
                        <a:pt x="12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39" name=""/>
                <p:cNvSpPr/>
                <p:nvPr/>
              </p:nvSpPr>
              <p:spPr>
                <a:xfrm>
                  <a:off x="6881760" y="35514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0" name=""/>
                <p:cNvSpPr/>
                <p:nvPr/>
              </p:nvSpPr>
              <p:spPr>
                <a:xfrm>
                  <a:off x="6900840" y="35132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1" name=""/>
                <p:cNvSpPr/>
                <p:nvPr/>
              </p:nvSpPr>
              <p:spPr>
                <a:xfrm>
                  <a:off x="6919920" y="34941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2" name=""/>
                <p:cNvSpPr/>
                <p:nvPr/>
              </p:nvSpPr>
              <p:spPr>
                <a:xfrm>
                  <a:off x="6919920" y="347508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3" name=""/>
                <p:cNvSpPr/>
                <p:nvPr/>
              </p:nvSpPr>
              <p:spPr>
                <a:xfrm>
                  <a:off x="6958080" y="3475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4" name=""/>
                <p:cNvSpPr/>
                <p:nvPr/>
              </p:nvSpPr>
              <p:spPr>
                <a:xfrm>
                  <a:off x="6958080" y="3475080"/>
                  <a:ext cx="95040" cy="38160"/>
                </a:xfrm>
                <a:custGeom>
                  <a:avLst/>
                  <a:gdLst/>
                  <a:ahLst/>
                  <a:rect l="l" t="t" r="r" b="b"/>
                  <a:pathLst>
                    <a:path w="60" h="24">
                      <a:moveTo>
                        <a:pt x="0" y="12"/>
                      </a:moveTo>
                      <a:lnTo>
                        <a:pt x="48" y="0"/>
                      </a:lnTo>
                      <a:lnTo>
                        <a:pt x="60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5" name=""/>
                <p:cNvSpPr/>
                <p:nvPr/>
              </p:nvSpPr>
              <p:spPr>
                <a:xfrm>
                  <a:off x="7034040" y="3456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6" name=""/>
                <p:cNvSpPr/>
                <p:nvPr/>
              </p:nvSpPr>
              <p:spPr>
                <a:xfrm>
                  <a:off x="7110360" y="355140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7" name=""/>
                <p:cNvSpPr/>
                <p:nvPr/>
              </p:nvSpPr>
              <p:spPr>
                <a:xfrm>
                  <a:off x="7129440" y="3591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8" name=""/>
                <p:cNvSpPr/>
                <p:nvPr/>
              </p:nvSpPr>
              <p:spPr>
                <a:xfrm>
                  <a:off x="7148520" y="368604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7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9" name=""/>
                <p:cNvSpPr/>
                <p:nvPr/>
              </p:nvSpPr>
              <p:spPr>
                <a:xfrm>
                  <a:off x="7186680" y="3666960"/>
                  <a:ext cx="5868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0" name=""/>
                <p:cNvSpPr/>
                <p:nvPr/>
              </p:nvSpPr>
              <p:spPr>
                <a:xfrm>
                  <a:off x="7226280" y="36669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" name=""/>
                <p:cNvSpPr/>
                <p:nvPr/>
              </p:nvSpPr>
              <p:spPr>
                <a:xfrm>
                  <a:off x="7283520" y="395460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2" name=""/>
                <p:cNvSpPr/>
                <p:nvPr/>
              </p:nvSpPr>
              <p:spPr>
                <a:xfrm>
                  <a:off x="7302600" y="389736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3" name=""/>
                <p:cNvSpPr/>
                <p:nvPr/>
              </p:nvSpPr>
              <p:spPr>
                <a:xfrm>
                  <a:off x="7302600" y="3821040"/>
                  <a:ext cx="56880" cy="95400"/>
                </a:xfrm>
                <a:custGeom>
                  <a:avLst/>
                  <a:gdLst/>
                  <a:ahLst/>
                  <a:rect l="l" t="t" r="r" b="b"/>
                  <a:pathLst>
                    <a:path w="36" h="60">
                      <a:moveTo>
                        <a:pt x="0" y="48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4" name=""/>
                <p:cNvSpPr/>
                <p:nvPr/>
              </p:nvSpPr>
              <p:spPr>
                <a:xfrm>
                  <a:off x="7321320" y="378144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5" name=""/>
                <p:cNvSpPr/>
                <p:nvPr/>
              </p:nvSpPr>
              <p:spPr>
                <a:xfrm>
                  <a:off x="7340400" y="3781440"/>
                  <a:ext cx="19080" cy="2052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6" name=""/>
                <p:cNvSpPr/>
                <p:nvPr/>
              </p:nvSpPr>
              <p:spPr>
                <a:xfrm>
                  <a:off x="7340400" y="37814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7" name=""/>
                <p:cNvSpPr/>
                <p:nvPr/>
              </p:nvSpPr>
              <p:spPr>
                <a:xfrm>
                  <a:off x="7340400" y="39546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8" name=""/>
                <p:cNvSpPr/>
                <p:nvPr/>
              </p:nvSpPr>
              <p:spPr>
                <a:xfrm>
                  <a:off x="7321320" y="395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9" name=""/>
                <p:cNvSpPr/>
                <p:nvPr/>
              </p:nvSpPr>
              <p:spPr>
                <a:xfrm>
                  <a:off x="7321320" y="3916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0" name=""/>
                <p:cNvSpPr/>
                <p:nvPr/>
              </p:nvSpPr>
              <p:spPr>
                <a:xfrm>
                  <a:off x="7378560" y="4146480"/>
                  <a:ext cx="95400" cy="77760"/>
                </a:xfrm>
                <a:custGeom>
                  <a:avLst/>
                  <a:gdLst/>
                  <a:ahLst/>
                  <a:rect l="l" t="t" r="r" b="b"/>
                  <a:pathLst>
                    <a:path w="60" h="49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60" y="49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1" name=""/>
                <p:cNvSpPr/>
                <p:nvPr/>
              </p:nvSpPr>
              <p:spPr>
                <a:xfrm>
                  <a:off x="7435800" y="4184640"/>
                  <a:ext cx="5724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5"/>
                      </a:lnTo>
                      <a:lnTo>
                        <a:pt x="24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2" name=""/>
                <p:cNvSpPr/>
                <p:nvPr/>
              </p:nvSpPr>
              <p:spPr>
                <a:xfrm>
                  <a:off x="7454880" y="416556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3" name=""/>
                <p:cNvSpPr/>
                <p:nvPr/>
              </p:nvSpPr>
              <p:spPr>
                <a:xfrm>
                  <a:off x="7435800" y="41464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4" name=""/>
                <p:cNvSpPr/>
                <p:nvPr/>
              </p:nvSpPr>
              <p:spPr>
                <a:xfrm>
                  <a:off x="7435800" y="4070520"/>
                  <a:ext cx="19080" cy="95040"/>
                </a:xfrm>
                <a:custGeom>
                  <a:avLst/>
                  <a:gdLst/>
                  <a:ahLst/>
                  <a:rect l="l" t="t" r="r" b="b"/>
                  <a:pathLst>
                    <a:path w="12" h="60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5" name=""/>
                <p:cNvSpPr/>
                <p:nvPr/>
              </p:nvSpPr>
              <p:spPr>
                <a:xfrm>
                  <a:off x="7378560" y="4013280"/>
                  <a:ext cx="76320" cy="7596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36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48" y="48"/>
                      </a:lnTo>
                      <a:lnTo>
                        <a:pt x="36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6" name=""/>
                <p:cNvSpPr/>
                <p:nvPr/>
              </p:nvSpPr>
              <p:spPr>
                <a:xfrm>
                  <a:off x="7359480" y="38019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7" name=""/>
                <p:cNvSpPr/>
                <p:nvPr/>
              </p:nvSpPr>
              <p:spPr>
                <a:xfrm>
                  <a:off x="7397640" y="380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8" name=""/>
                <p:cNvSpPr/>
                <p:nvPr/>
              </p:nvSpPr>
              <p:spPr>
                <a:xfrm>
                  <a:off x="7435800" y="385920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0"/>
                      </a:moveTo>
                      <a:lnTo>
                        <a:pt x="36" y="24"/>
                      </a:lnTo>
                      <a:lnTo>
                        <a:pt x="48" y="36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9" name=""/>
                <p:cNvSpPr/>
                <p:nvPr/>
              </p:nvSpPr>
              <p:spPr>
                <a:xfrm>
                  <a:off x="4717800" y="960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0" name=""/>
                <p:cNvSpPr/>
                <p:nvPr/>
              </p:nvSpPr>
              <p:spPr>
                <a:xfrm>
                  <a:off x="5195880" y="11336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1" name=""/>
                <p:cNvSpPr/>
                <p:nvPr/>
              </p:nvSpPr>
              <p:spPr>
                <a:xfrm>
                  <a:off x="5273640" y="1228680"/>
                  <a:ext cx="19080" cy="135000"/>
                </a:xfrm>
                <a:custGeom>
                  <a:avLst/>
                  <a:gdLst/>
                  <a:ahLst/>
                  <a:rect l="l" t="t" r="r" b="b"/>
                  <a:pathLst>
                    <a:path w="12" h="85">
                      <a:moveTo>
                        <a:pt x="0" y="73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85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2" name=""/>
                <p:cNvSpPr/>
                <p:nvPr/>
              </p:nvSpPr>
              <p:spPr>
                <a:xfrm>
                  <a:off x="5349960" y="136368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3" name=""/>
                <p:cNvSpPr/>
                <p:nvPr/>
              </p:nvSpPr>
              <p:spPr>
                <a:xfrm>
                  <a:off x="4986360" y="749160"/>
                  <a:ext cx="38160" cy="9540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4" name=""/>
                <p:cNvSpPr/>
                <p:nvPr/>
              </p:nvSpPr>
              <p:spPr>
                <a:xfrm>
                  <a:off x="5024520" y="768240"/>
                  <a:ext cx="18720" cy="7632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5" name=""/>
                <p:cNvSpPr/>
                <p:nvPr/>
              </p:nvSpPr>
              <p:spPr>
                <a:xfrm>
                  <a:off x="5100480" y="8445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6" name=""/>
                <p:cNvSpPr/>
                <p:nvPr/>
              </p:nvSpPr>
              <p:spPr>
                <a:xfrm>
                  <a:off x="5119560" y="82548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7" name=""/>
                <p:cNvSpPr/>
                <p:nvPr/>
              </p:nvSpPr>
              <p:spPr>
                <a:xfrm>
                  <a:off x="5234040" y="9018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8" name=""/>
                <p:cNvSpPr/>
                <p:nvPr/>
              </p:nvSpPr>
              <p:spPr>
                <a:xfrm>
                  <a:off x="5234040" y="117144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9" name=""/>
                <p:cNvSpPr/>
                <p:nvPr/>
              </p:nvSpPr>
              <p:spPr>
                <a:xfrm>
                  <a:off x="5273640" y="1171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0" name=""/>
                <p:cNvSpPr/>
                <p:nvPr/>
              </p:nvSpPr>
              <p:spPr>
                <a:xfrm>
                  <a:off x="5292720" y="1209600"/>
                  <a:ext cx="114120" cy="38160"/>
                </a:xfrm>
                <a:custGeom>
                  <a:avLst/>
                  <a:gdLst/>
                  <a:ahLst/>
                  <a:rect l="l" t="t" r="r" b="b"/>
                  <a:pathLst>
                    <a:path w="72" h="24">
                      <a:moveTo>
                        <a:pt x="0" y="0"/>
                      </a:moveTo>
                      <a:lnTo>
                        <a:pt x="60" y="12"/>
                      </a:lnTo>
                      <a:lnTo>
                        <a:pt x="7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1" name=""/>
                <p:cNvSpPr/>
                <p:nvPr/>
              </p:nvSpPr>
              <p:spPr>
                <a:xfrm>
                  <a:off x="5387760" y="12286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2" name=""/>
                <p:cNvSpPr/>
                <p:nvPr/>
              </p:nvSpPr>
              <p:spPr>
                <a:xfrm>
                  <a:off x="5425920" y="12096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3" name=""/>
                <p:cNvSpPr/>
                <p:nvPr/>
              </p:nvSpPr>
              <p:spPr>
                <a:xfrm>
                  <a:off x="5464080" y="1171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4" name=""/>
                <p:cNvSpPr/>
                <p:nvPr/>
              </p:nvSpPr>
              <p:spPr>
                <a:xfrm>
                  <a:off x="5483160" y="113364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5" name=""/>
                <p:cNvSpPr/>
                <p:nvPr/>
              </p:nvSpPr>
              <p:spPr>
                <a:xfrm>
                  <a:off x="5464080" y="10936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6" name=""/>
                <p:cNvSpPr/>
                <p:nvPr/>
              </p:nvSpPr>
              <p:spPr>
                <a:xfrm>
                  <a:off x="7493040" y="391644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7" name=""/>
                <p:cNvSpPr/>
                <p:nvPr/>
              </p:nvSpPr>
              <p:spPr>
                <a:xfrm>
                  <a:off x="7512120" y="39164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8" name=""/>
                <p:cNvSpPr/>
                <p:nvPr/>
              </p:nvSpPr>
              <p:spPr>
                <a:xfrm>
                  <a:off x="7532640" y="3916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9" name=""/>
                <p:cNvSpPr/>
                <p:nvPr/>
              </p:nvSpPr>
              <p:spPr>
                <a:xfrm>
                  <a:off x="7551720" y="38782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0" name=""/>
                <p:cNvSpPr/>
                <p:nvPr/>
              </p:nvSpPr>
              <p:spPr>
                <a:xfrm>
                  <a:off x="7551720" y="3878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1" name=""/>
                <p:cNvSpPr/>
                <p:nvPr/>
              </p:nvSpPr>
              <p:spPr>
                <a:xfrm>
                  <a:off x="7570800" y="3859200"/>
                  <a:ext cx="7596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2" name=""/>
                <p:cNvSpPr/>
                <p:nvPr/>
              </p:nvSpPr>
              <p:spPr>
                <a:xfrm>
                  <a:off x="7608960" y="3762360"/>
                  <a:ext cx="37800" cy="115920"/>
                </a:xfrm>
                <a:custGeom>
                  <a:avLst/>
                  <a:gdLst/>
                  <a:ahLst/>
                  <a:rect l="l" t="t" r="r" b="b"/>
                  <a:pathLst>
                    <a:path w="24" h="73">
                      <a:moveTo>
                        <a:pt x="0" y="61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73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3" name=""/>
                <p:cNvSpPr/>
                <p:nvPr/>
              </p:nvSpPr>
              <p:spPr>
                <a:xfrm>
                  <a:off x="7608960" y="372420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4" name=""/>
                <p:cNvSpPr/>
                <p:nvPr/>
              </p:nvSpPr>
              <p:spPr>
                <a:xfrm>
                  <a:off x="7532640" y="3629160"/>
                  <a:ext cx="95400" cy="114120"/>
                </a:xfrm>
                <a:custGeom>
                  <a:avLst/>
                  <a:gdLst/>
                  <a:ahLst/>
                  <a:rect l="l" t="t" r="r" b="b"/>
                  <a:pathLst>
                    <a:path w="60" h="72">
                      <a:moveTo>
                        <a:pt x="48" y="6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60" y="72"/>
                      </a:lnTo>
                      <a:lnTo>
                        <a:pt x="48" y="6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5" name=""/>
                <p:cNvSpPr/>
                <p:nvPr/>
              </p:nvSpPr>
              <p:spPr>
                <a:xfrm>
                  <a:off x="7512120" y="359100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3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36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6" name=""/>
                <p:cNvSpPr/>
                <p:nvPr/>
              </p:nvSpPr>
              <p:spPr>
                <a:xfrm>
                  <a:off x="7512120" y="3551400"/>
                  <a:ext cx="20520" cy="58680"/>
                </a:xfrm>
                <a:custGeom>
                  <a:avLst/>
                  <a:gdLst/>
                  <a:ahLst/>
                  <a:rect l="l" t="t" r="r" b="b"/>
                  <a:pathLst>
                    <a:path w="13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7" name=""/>
                <p:cNvSpPr/>
                <p:nvPr/>
              </p:nvSpPr>
              <p:spPr>
                <a:xfrm>
                  <a:off x="7512120" y="351324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1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8" name=""/>
                <p:cNvSpPr/>
                <p:nvPr/>
              </p:nvSpPr>
              <p:spPr>
                <a:xfrm>
                  <a:off x="7551720" y="349416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9" name=""/>
                <p:cNvSpPr/>
                <p:nvPr/>
              </p:nvSpPr>
              <p:spPr>
                <a:xfrm>
                  <a:off x="7608960" y="349416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0" name=""/>
                <p:cNvSpPr/>
                <p:nvPr/>
              </p:nvSpPr>
              <p:spPr>
                <a:xfrm>
                  <a:off x="5559480" y="1133640"/>
                  <a:ext cx="58680" cy="3780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7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1" name=""/>
                <p:cNvSpPr/>
                <p:nvPr/>
              </p:nvSpPr>
              <p:spPr>
                <a:xfrm>
                  <a:off x="5599080" y="107460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2" name=""/>
                <p:cNvSpPr/>
                <p:nvPr/>
              </p:nvSpPr>
              <p:spPr>
                <a:xfrm>
                  <a:off x="5618160" y="107460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3" name=""/>
                <p:cNvSpPr/>
                <p:nvPr/>
              </p:nvSpPr>
              <p:spPr>
                <a:xfrm>
                  <a:off x="5637240" y="10368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4" name=""/>
                <p:cNvSpPr/>
                <p:nvPr/>
              </p:nvSpPr>
              <p:spPr>
                <a:xfrm>
                  <a:off x="5618160" y="10177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5" name=""/>
                <p:cNvSpPr/>
                <p:nvPr/>
              </p:nvSpPr>
              <p:spPr>
                <a:xfrm>
                  <a:off x="5618160" y="1133640"/>
                  <a:ext cx="5724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6" name=""/>
                <p:cNvSpPr/>
                <p:nvPr/>
              </p:nvSpPr>
              <p:spPr>
                <a:xfrm>
                  <a:off x="5884920" y="1017720"/>
                  <a:ext cx="5868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7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7" name=""/>
                <p:cNvSpPr/>
                <p:nvPr/>
              </p:nvSpPr>
              <p:spPr>
                <a:xfrm>
                  <a:off x="5884920" y="960480"/>
                  <a:ext cx="19080" cy="7632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8" name=""/>
                <p:cNvSpPr/>
                <p:nvPr/>
              </p:nvSpPr>
              <p:spPr>
                <a:xfrm>
                  <a:off x="6038640" y="96048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09" name=""/>
                <p:cNvSpPr/>
                <p:nvPr/>
              </p:nvSpPr>
              <p:spPr>
                <a:xfrm>
                  <a:off x="6038640" y="882720"/>
                  <a:ext cx="5724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5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0" name=""/>
                <p:cNvSpPr/>
                <p:nvPr/>
              </p:nvSpPr>
              <p:spPr>
                <a:xfrm>
                  <a:off x="6038640" y="82548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1" name=""/>
                <p:cNvSpPr/>
                <p:nvPr/>
              </p:nvSpPr>
              <p:spPr>
                <a:xfrm>
                  <a:off x="6172200" y="90180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36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2" name=""/>
                <p:cNvSpPr/>
                <p:nvPr/>
              </p:nvSpPr>
              <p:spPr>
                <a:xfrm>
                  <a:off x="6288120" y="97956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3" name=""/>
                <p:cNvSpPr/>
                <p:nvPr/>
              </p:nvSpPr>
              <p:spPr>
                <a:xfrm>
                  <a:off x="6288120" y="901800"/>
                  <a:ext cx="5688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13"/>
                      </a:lnTo>
                      <a:lnTo>
                        <a:pt x="36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4" name=""/>
                <p:cNvSpPr/>
                <p:nvPr/>
              </p:nvSpPr>
              <p:spPr>
                <a:xfrm>
                  <a:off x="6402240" y="117144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5" name=""/>
                <p:cNvSpPr/>
                <p:nvPr/>
              </p:nvSpPr>
              <p:spPr>
                <a:xfrm>
                  <a:off x="6402240" y="115236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6" name=""/>
                <p:cNvSpPr/>
                <p:nvPr/>
              </p:nvSpPr>
              <p:spPr>
                <a:xfrm>
                  <a:off x="6440400" y="111276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36" y="13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7" name=""/>
                <p:cNvSpPr/>
                <p:nvPr/>
              </p:nvSpPr>
              <p:spPr>
                <a:xfrm>
                  <a:off x="6459480" y="1074600"/>
                  <a:ext cx="5724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8" name=""/>
                <p:cNvSpPr/>
                <p:nvPr/>
              </p:nvSpPr>
              <p:spPr>
                <a:xfrm>
                  <a:off x="6478560" y="10368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19" name=""/>
                <p:cNvSpPr/>
                <p:nvPr/>
              </p:nvSpPr>
              <p:spPr>
                <a:xfrm>
                  <a:off x="6478560" y="998640"/>
                  <a:ext cx="38160" cy="7596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0" name=""/>
                <p:cNvSpPr/>
                <p:nvPr/>
              </p:nvSpPr>
              <p:spPr>
                <a:xfrm>
                  <a:off x="6478560" y="9604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1" name=""/>
                <p:cNvSpPr/>
                <p:nvPr/>
              </p:nvSpPr>
              <p:spPr>
                <a:xfrm>
                  <a:off x="6478560" y="749160"/>
                  <a:ext cx="19080" cy="249480"/>
                </a:xfrm>
                <a:custGeom>
                  <a:avLst/>
                  <a:gdLst/>
                  <a:ahLst/>
                  <a:rect l="l" t="t" r="r" b="b"/>
                  <a:pathLst>
                    <a:path w="12" h="157">
                      <a:moveTo>
                        <a:pt x="0" y="133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157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2" name=""/>
                <p:cNvSpPr/>
                <p:nvPr/>
              </p:nvSpPr>
              <p:spPr>
                <a:xfrm>
                  <a:off x="6440400" y="709560"/>
                  <a:ext cx="57240" cy="7776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24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36" y="49"/>
                      </a:ln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3" name=""/>
                <p:cNvSpPr/>
                <p:nvPr/>
              </p:nvSpPr>
              <p:spPr>
                <a:xfrm>
                  <a:off x="6440400" y="6904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4" name=""/>
                <p:cNvSpPr/>
                <p:nvPr/>
              </p:nvSpPr>
              <p:spPr>
                <a:xfrm>
                  <a:off x="7896240" y="28036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5" name=""/>
                <p:cNvSpPr/>
                <p:nvPr/>
              </p:nvSpPr>
              <p:spPr>
                <a:xfrm>
                  <a:off x="7896240" y="280368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6" name=""/>
                <p:cNvSpPr/>
                <p:nvPr/>
              </p:nvSpPr>
              <p:spPr>
                <a:xfrm>
                  <a:off x="7915320" y="2803680"/>
                  <a:ext cx="3780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7" name=""/>
                <p:cNvSpPr/>
                <p:nvPr/>
              </p:nvSpPr>
              <p:spPr>
                <a:xfrm>
                  <a:off x="7934400" y="276372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8" name=""/>
                <p:cNvSpPr/>
                <p:nvPr/>
              </p:nvSpPr>
              <p:spPr>
                <a:xfrm>
                  <a:off x="795312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29" name=""/>
                <p:cNvSpPr/>
                <p:nvPr/>
              </p:nvSpPr>
              <p:spPr>
                <a:xfrm>
                  <a:off x="7972200" y="2725560"/>
                  <a:ext cx="5724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0" name=""/>
                <p:cNvSpPr/>
                <p:nvPr/>
              </p:nvSpPr>
              <p:spPr>
                <a:xfrm>
                  <a:off x="8010360" y="272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1" name=""/>
                <p:cNvSpPr/>
                <p:nvPr/>
              </p:nvSpPr>
              <p:spPr>
                <a:xfrm>
                  <a:off x="7934400" y="28605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2" name=""/>
                <p:cNvSpPr/>
                <p:nvPr/>
              </p:nvSpPr>
              <p:spPr>
                <a:xfrm>
                  <a:off x="7934400" y="295596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3" name=""/>
                <p:cNvSpPr/>
                <p:nvPr/>
              </p:nvSpPr>
              <p:spPr>
                <a:xfrm>
                  <a:off x="7953120" y="291780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4" name=""/>
                <p:cNvSpPr/>
                <p:nvPr/>
              </p:nvSpPr>
              <p:spPr>
                <a:xfrm>
                  <a:off x="7991280" y="29178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5" name=""/>
                <p:cNvSpPr/>
                <p:nvPr/>
              </p:nvSpPr>
              <p:spPr>
                <a:xfrm>
                  <a:off x="7991280" y="28987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6" name=""/>
                <p:cNvSpPr/>
                <p:nvPr/>
              </p:nvSpPr>
              <p:spPr>
                <a:xfrm>
                  <a:off x="7972200" y="2995560"/>
                  <a:ext cx="38160" cy="9540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12" y="48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60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7" name=""/>
                <p:cNvSpPr/>
                <p:nvPr/>
              </p:nvSpPr>
              <p:spPr>
                <a:xfrm>
                  <a:off x="7972200" y="3147840"/>
                  <a:ext cx="76320" cy="39960"/>
                </a:xfrm>
                <a:custGeom>
                  <a:avLst/>
                  <a:gdLst/>
                  <a:ahLst/>
                  <a:rect l="l" t="t" r="r" b="b"/>
                  <a:pathLst>
                    <a:path w="48" h="25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8" name=""/>
                <p:cNvSpPr/>
                <p:nvPr/>
              </p:nvSpPr>
              <p:spPr>
                <a:xfrm>
                  <a:off x="801036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39" name=""/>
                <p:cNvSpPr/>
                <p:nvPr/>
              </p:nvSpPr>
              <p:spPr>
                <a:xfrm>
                  <a:off x="8010360" y="311004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0" name=""/>
                <p:cNvSpPr/>
                <p:nvPr/>
              </p:nvSpPr>
              <p:spPr>
                <a:xfrm>
                  <a:off x="8010360" y="31100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1" name=""/>
                <p:cNvSpPr/>
                <p:nvPr/>
              </p:nvSpPr>
              <p:spPr>
                <a:xfrm>
                  <a:off x="8010360" y="3090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2" name=""/>
                <p:cNvSpPr/>
                <p:nvPr/>
              </p:nvSpPr>
              <p:spPr>
                <a:xfrm>
                  <a:off x="7646760" y="3532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3" name=""/>
                <p:cNvSpPr/>
                <p:nvPr/>
              </p:nvSpPr>
              <p:spPr>
                <a:xfrm>
                  <a:off x="7646760" y="3532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4" name=""/>
                <p:cNvSpPr/>
                <p:nvPr/>
              </p:nvSpPr>
              <p:spPr>
                <a:xfrm>
                  <a:off x="7646760" y="3513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5" name=""/>
                <p:cNvSpPr/>
                <p:nvPr/>
              </p:nvSpPr>
              <p:spPr>
                <a:xfrm>
                  <a:off x="7646760" y="3513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6" name=""/>
                <p:cNvSpPr/>
                <p:nvPr/>
              </p:nvSpPr>
              <p:spPr>
                <a:xfrm>
                  <a:off x="7665840" y="3475080"/>
                  <a:ext cx="95400" cy="57240"/>
                </a:xfrm>
                <a:custGeom>
                  <a:avLst/>
                  <a:gdLst/>
                  <a:ahLst/>
                  <a:rect l="l" t="t" r="r" b="b"/>
                  <a:pathLst>
                    <a:path w="60" h="36">
                      <a:moveTo>
                        <a:pt x="0" y="24"/>
                      </a:moveTo>
                      <a:lnTo>
                        <a:pt x="48" y="0"/>
                      </a:lnTo>
                      <a:lnTo>
                        <a:pt x="60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7" name=""/>
                <p:cNvSpPr/>
                <p:nvPr/>
              </p:nvSpPr>
              <p:spPr>
                <a:xfrm>
                  <a:off x="7742160" y="3456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8" name=""/>
                <p:cNvSpPr/>
                <p:nvPr/>
              </p:nvSpPr>
              <p:spPr>
                <a:xfrm>
                  <a:off x="7742160" y="345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49" name=""/>
                <p:cNvSpPr/>
                <p:nvPr/>
              </p:nvSpPr>
              <p:spPr>
                <a:xfrm>
                  <a:off x="7761240" y="3456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0" name=""/>
                <p:cNvSpPr/>
                <p:nvPr/>
              </p:nvSpPr>
              <p:spPr>
                <a:xfrm>
                  <a:off x="7761240" y="345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1" name=""/>
                <p:cNvSpPr/>
                <p:nvPr/>
              </p:nvSpPr>
              <p:spPr>
                <a:xfrm>
                  <a:off x="7780320" y="345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2" name=""/>
                <p:cNvSpPr/>
                <p:nvPr/>
              </p:nvSpPr>
              <p:spPr>
                <a:xfrm>
                  <a:off x="7780320" y="3456000"/>
                  <a:ext cx="77760" cy="19080"/>
                </a:xfrm>
                <a:custGeom>
                  <a:avLst/>
                  <a:gdLst/>
                  <a:ahLst/>
                  <a:rect l="l" t="t" r="r" b="b"/>
                  <a:pathLst>
                    <a:path w="49" h="12"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49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3" name=""/>
                <p:cNvSpPr/>
                <p:nvPr/>
              </p:nvSpPr>
              <p:spPr>
                <a:xfrm>
                  <a:off x="7837560" y="3436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4" name=""/>
                <p:cNvSpPr/>
                <p:nvPr/>
              </p:nvSpPr>
              <p:spPr>
                <a:xfrm>
                  <a:off x="7858080" y="33987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5" name=""/>
                <p:cNvSpPr/>
                <p:nvPr/>
              </p:nvSpPr>
              <p:spPr>
                <a:xfrm>
                  <a:off x="7896240" y="33782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6" name=""/>
                <p:cNvSpPr/>
                <p:nvPr/>
              </p:nvSpPr>
              <p:spPr>
                <a:xfrm>
                  <a:off x="7896240" y="33782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7" name=""/>
                <p:cNvSpPr/>
                <p:nvPr/>
              </p:nvSpPr>
              <p:spPr>
                <a:xfrm>
                  <a:off x="7915320" y="3321000"/>
                  <a:ext cx="56880" cy="77760"/>
                </a:xfrm>
                <a:custGeom>
                  <a:avLst/>
                  <a:gdLst/>
                  <a:ahLst/>
                  <a:rect l="l" t="t" r="r" b="b"/>
                  <a:pathLst>
                    <a:path w="36" h="49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4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8" name=""/>
                <p:cNvSpPr/>
                <p:nvPr/>
              </p:nvSpPr>
              <p:spPr>
                <a:xfrm>
                  <a:off x="7953120" y="33019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7953120" y="33019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7953120" y="3244680"/>
                  <a:ext cx="76320" cy="76320"/>
                </a:xfrm>
                <a:custGeom>
                  <a:avLst/>
                  <a:gdLst/>
                  <a:ahLst/>
                  <a:rect l="l" t="t" r="r" b="b"/>
                  <a:pathLst>
                    <a:path w="48" h="48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7991280" y="3244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2" name=""/>
                <p:cNvSpPr/>
                <p:nvPr/>
              </p:nvSpPr>
              <p:spPr>
                <a:xfrm>
                  <a:off x="8010360" y="3166920"/>
                  <a:ext cx="38160" cy="96840"/>
                </a:xfrm>
                <a:custGeom>
                  <a:avLst/>
                  <a:gdLst/>
                  <a:ahLst/>
                  <a:rect l="l" t="t" r="r" b="b"/>
                  <a:pathLst>
                    <a:path w="24" h="61">
                      <a:moveTo>
                        <a:pt x="0" y="49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61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3" name=""/>
                <p:cNvSpPr/>
                <p:nvPr/>
              </p:nvSpPr>
              <p:spPr>
                <a:xfrm>
                  <a:off x="8029440" y="2879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4" name=""/>
                <p:cNvSpPr/>
                <p:nvPr/>
              </p:nvSpPr>
              <p:spPr>
                <a:xfrm>
                  <a:off x="7991280" y="280368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5" name=""/>
                <p:cNvSpPr/>
                <p:nvPr/>
              </p:nvSpPr>
              <p:spPr>
                <a:xfrm>
                  <a:off x="802944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6" name=""/>
                <p:cNvSpPr/>
                <p:nvPr/>
              </p:nvSpPr>
              <p:spPr>
                <a:xfrm>
                  <a:off x="8029440" y="2763720"/>
                  <a:ext cx="57240" cy="3996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13"/>
                      </a:moveTo>
                      <a:lnTo>
                        <a:pt x="24" y="0"/>
                      </a:lnTo>
                      <a:lnTo>
                        <a:pt x="36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7" name=""/>
                <p:cNvSpPr/>
                <p:nvPr/>
              </p:nvSpPr>
              <p:spPr>
                <a:xfrm>
                  <a:off x="806760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8" name=""/>
                <p:cNvSpPr/>
                <p:nvPr/>
              </p:nvSpPr>
              <p:spPr>
                <a:xfrm>
                  <a:off x="8086680" y="2763720"/>
                  <a:ext cx="57240" cy="3996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13"/>
                      </a:lnTo>
                      <a:lnTo>
                        <a:pt x="36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9" name=""/>
                <p:cNvSpPr/>
                <p:nvPr/>
              </p:nvSpPr>
              <p:spPr>
                <a:xfrm>
                  <a:off x="810576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0" name=""/>
                <p:cNvSpPr/>
                <p:nvPr/>
              </p:nvSpPr>
              <p:spPr>
                <a:xfrm>
                  <a:off x="8124840" y="2860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1" name=""/>
                <p:cNvSpPr/>
                <p:nvPr/>
              </p:nvSpPr>
              <p:spPr>
                <a:xfrm>
                  <a:off x="8143920" y="286056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7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2" name=""/>
                <p:cNvSpPr/>
                <p:nvPr/>
              </p:nvSpPr>
              <p:spPr>
                <a:xfrm>
                  <a:off x="6516720" y="960480"/>
                  <a:ext cx="77760" cy="38160"/>
                </a:xfrm>
                <a:custGeom>
                  <a:avLst/>
                  <a:gdLst/>
                  <a:ahLst/>
                  <a:rect l="l" t="t" r="r" b="b"/>
                  <a:pathLst>
                    <a:path w="49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49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3" name=""/>
                <p:cNvSpPr/>
                <p:nvPr/>
              </p:nvSpPr>
              <p:spPr>
                <a:xfrm>
                  <a:off x="8202600" y="27846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4" name=""/>
                <p:cNvSpPr/>
                <p:nvPr/>
              </p:nvSpPr>
              <p:spPr>
                <a:xfrm>
                  <a:off x="8202600" y="27637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5" name=""/>
                <p:cNvSpPr/>
                <p:nvPr/>
              </p:nvSpPr>
              <p:spPr>
                <a:xfrm>
                  <a:off x="820260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6" name=""/>
                <p:cNvSpPr/>
                <p:nvPr/>
              </p:nvSpPr>
              <p:spPr>
                <a:xfrm>
                  <a:off x="8221680" y="2725560"/>
                  <a:ext cx="56880" cy="5904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7" name=""/>
                <p:cNvSpPr/>
                <p:nvPr/>
              </p:nvSpPr>
              <p:spPr>
                <a:xfrm>
                  <a:off x="8259840" y="2687760"/>
                  <a:ext cx="1872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8" name=""/>
                <p:cNvSpPr/>
                <p:nvPr/>
              </p:nvSpPr>
              <p:spPr>
                <a:xfrm>
                  <a:off x="8259840" y="2668680"/>
                  <a:ext cx="3780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9" name=""/>
                <p:cNvSpPr/>
                <p:nvPr/>
              </p:nvSpPr>
              <p:spPr>
                <a:xfrm>
                  <a:off x="8278560" y="2668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0" name=""/>
                <p:cNvSpPr/>
                <p:nvPr/>
              </p:nvSpPr>
              <p:spPr>
                <a:xfrm>
                  <a:off x="8297640" y="2649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1" name=""/>
                <p:cNvSpPr/>
                <p:nvPr/>
              </p:nvSpPr>
              <p:spPr>
                <a:xfrm>
                  <a:off x="8297640" y="2649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2" name=""/>
                <p:cNvSpPr/>
                <p:nvPr/>
              </p:nvSpPr>
              <p:spPr>
                <a:xfrm>
                  <a:off x="8316720" y="26114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3" name=""/>
                <p:cNvSpPr/>
                <p:nvPr/>
              </p:nvSpPr>
              <p:spPr>
                <a:xfrm>
                  <a:off x="8335800" y="2611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4" name=""/>
                <p:cNvSpPr/>
                <p:nvPr/>
              </p:nvSpPr>
              <p:spPr>
                <a:xfrm>
                  <a:off x="8163000" y="29955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5" name=""/>
                <p:cNvSpPr/>
                <p:nvPr/>
              </p:nvSpPr>
              <p:spPr>
                <a:xfrm>
                  <a:off x="8183520" y="2976480"/>
                  <a:ext cx="76320" cy="38160"/>
                </a:xfrm>
                <a:custGeom>
                  <a:avLst/>
                  <a:gdLst/>
                  <a:ahLst/>
                  <a:rect l="l" t="t" r="r" b="b"/>
                  <a:pathLst>
                    <a:path w="48" h="24">
                      <a:moveTo>
                        <a:pt x="0" y="12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6" name=""/>
                <p:cNvSpPr/>
                <p:nvPr/>
              </p:nvSpPr>
              <p:spPr>
                <a:xfrm>
                  <a:off x="8240760" y="29368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7" name=""/>
                <p:cNvSpPr/>
                <p:nvPr/>
              </p:nvSpPr>
              <p:spPr>
                <a:xfrm>
                  <a:off x="8240760" y="2860560"/>
                  <a:ext cx="37800" cy="95400"/>
                </a:xfrm>
                <a:custGeom>
                  <a:avLst/>
                  <a:gdLst/>
                  <a:ahLst/>
                  <a:rect l="l" t="t" r="r" b="b"/>
                  <a:pathLst>
                    <a:path w="24" h="60">
                      <a:moveTo>
                        <a:pt x="12" y="48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60"/>
                      </a:lnTo>
                      <a:lnTo>
                        <a:pt x="12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8" name=""/>
                <p:cNvSpPr/>
                <p:nvPr/>
              </p:nvSpPr>
              <p:spPr>
                <a:xfrm>
                  <a:off x="8221680" y="2822400"/>
                  <a:ext cx="5688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4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" name=""/>
                <p:cNvSpPr/>
                <p:nvPr/>
              </p:nvSpPr>
              <p:spPr>
                <a:xfrm>
                  <a:off x="6554880" y="690480"/>
                  <a:ext cx="39600" cy="58680"/>
                </a:xfrm>
                <a:custGeom>
                  <a:avLst/>
                  <a:gdLst/>
                  <a:ahLst/>
                  <a:rect l="l" t="t" r="r" b="b"/>
                  <a:pathLst>
                    <a:path w="25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3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" name=""/>
                <p:cNvSpPr/>
                <p:nvPr/>
              </p:nvSpPr>
              <p:spPr>
                <a:xfrm>
                  <a:off x="6594480" y="709560"/>
                  <a:ext cx="75960" cy="58680"/>
                </a:xfrm>
                <a:custGeom>
                  <a:avLst/>
                  <a:gdLst/>
                  <a:ahLst/>
                  <a:rect l="l" t="t" r="r" b="b"/>
                  <a:pathLst>
                    <a:path w="48" h="37">
                      <a:moveTo>
                        <a:pt x="0" y="0"/>
                      </a:moveTo>
                      <a:lnTo>
                        <a:pt x="24" y="25"/>
                      </a:lnTo>
                      <a:lnTo>
                        <a:pt x="48" y="37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1" name=""/>
                <p:cNvSpPr/>
                <p:nvPr/>
              </p:nvSpPr>
              <p:spPr>
                <a:xfrm>
                  <a:off x="8431200" y="2016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2" name=""/>
                <p:cNvSpPr/>
                <p:nvPr/>
              </p:nvSpPr>
              <p:spPr>
                <a:xfrm>
                  <a:off x="8431200" y="199692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7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3" name=""/>
                <p:cNvSpPr/>
                <p:nvPr/>
              </p:nvSpPr>
              <p:spPr>
                <a:xfrm>
                  <a:off x="8469360" y="1938240"/>
                  <a:ext cx="58680" cy="77760"/>
                </a:xfrm>
                <a:custGeom>
                  <a:avLst/>
                  <a:gdLst/>
                  <a:ahLst/>
                  <a:rect l="l" t="t" r="r" b="b"/>
                  <a:pathLst>
                    <a:path w="37" h="49">
                      <a:moveTo>
                        <a:pt x="0" y="37"/>
                      </a:moveTo>
                      <a:lnTo>
                        <a:pt x="25" y="0"/>
                      </a:lnTo>
                      <a:lnTo>
                        <a:pt x="37" y="13"/>
                      </a:lnTo>
                      <a:lnTo>
                        <a:pt x="13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4" name=""/>
                <p:cNvSpPr/>
                <p:nvPr/>
              </p:nvSpPr>
              <p:spPr>
                <a:xfrm>
                  <a:off x="8508960" y="1862280"/>
                  <a:ext cx="76320" cy="96840"/>
                </a:xfrm>
                <a:custGeom>
                  <a:avLst/>
                  <a:gdLst/>
                  <a:ahLst/>
                  <a:rect l="l" t="t" r="r" b="b"/>
                  <a:pathLst>
                    <a:path w="48" h="61">
                      <a:moveTo>
                        <a:pt x="0" y="48"/>
                      </a:moveTo>
                      <a:lnTo>
                        <a:pt x="36" y="0"/>
                      </a:lnTo>
                      <a:lnTo>
                        <a:pt x="48" y="24"/>
                      </a:lnTo>
                      <a:lnTo>
                        <a:pt x="12" y="61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5" name=""/>
                <p:cNvSpPr/>
                <p:nvPr/>
              </p:nvSpPr>
              <p:spPr>
                <a:xfrm>
                  <a:off x="8566200" y="1824120"/>
                  <a:ext cx="56880" cy="759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6" name=""/>
                <p:cNvSpPr/>
                <p:nvPr/>
              </p:nvSpPr>
              <p:spPr>
                <a:xfrm>
                  <a:off x="8604000" y="1785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7" name=""/>
                <p:cNvSpPr/>
                <p:nvPr/>
              </p:nvSpPr>
              <p:spPr>
                <a:xfrm>
                  <a:off x="8623080" y="1727280"/>
                  <a:ext cx="76320" cy="77760"/>
                </a:xfrm>
                <a:custGeom>
                  <a:avLst/>
                  <a:gdLst/>
                  <a:ahLst/>
                  <a:rect l="l" t="t" r="r" b="b"/>
                  <a:pathLst>
                    <a:path w="48" h="49">
                      <a:moveTo>
                        <a:pt x="0" y="37"/>
                      </a:moveTo>
                      <a:lnTo>
                        <a:pt x="36" y="0"/>
                      </a:lnTo>
                      <a:lnTo>
                        <a:pt x="48" y="13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8" name=""/>
                <p:cNvSpPr/>
                <p:nvPr/>
              </p:nvSpPr>
              <p:spPr>
                <a:xfrm>
                  <a:off x="8680320" y="1727280"/>
                  <a:ext cx="114480" cy="20520"/>
                </a:xfrm>
                <a:custGeom>
                  <a:avLst/>
                  <a:gdLst/>
                  <a:ahLst/>
                  <a:rect l="l" t="t" r="r" b="b"/>
                  <a:pathLst>
                    <a:path w="72" h="13">
                      <a:moveTo>
                        <a:pt x="0" y="0"/>
                      </a:moveTo>
                      <a:lnTo>
                        <a:pt x="48" y="0"/>
                      </a:lnTo>
                      <a:lnTo>
                        <a:pt x="7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9" name=""/>
                <p:cNvSpPr/>
                <p:nvPr/>
              </p:nvSpPr>
              <p:spPr>
                <a:xfrm>
                  <a:off x="8756640" y="17272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0" name=""/>
                <p:cNvSpPr/>
                <p:nvPr/>
              </p:nvSpPr>
              <p:spPr>
                <a:xfrm>
                  <a:off x="8775720" y="1727280"/>
                  <a:ext cx="3960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" name=""/>
                <p:cNvSpPr/>
                <p:nvPr/>
              </p:nvSpPr>
              <p:spPr>
                <a:xfrm>
                  <a:off x="8794800" y="1727280"/>
                  <a:ext cx="58680" cy="20520"/>
                </a:xfrm>
                <a:custGeom>
                  <a:avLst/>
                  <a:gdLst/>
                  <a:ahLst/>
                  <a:rect l="l" t="t" r="r" b="b"/>
                  <a:pathLst>
                    <a:path w="37" h="13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37" y="13"/>
                      </a:lnTo>
                      <a:lnTo>
                        <a:pt x="13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" name=""/>
                <p:cNvSpPr/>
                <p:nvPr/>
              </p:nvSpPr>
              <p:spPr>
                <a:xfrm>
                  <a:off x="8815320" y="1727280"/>
                  <a:ext cx="57240" cy="20520"/>
                </a:xfrm>
                <a:custGeom>
                  <a:avLst/>
                  <a:gdLst/>
                  <a:ahLst/>
                  <a:rect l="l" t="t" r="r" b="b"/>
                  <a:pathLst>
                    <a:path w="36" h="13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3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3" name=""/>
                <p:cNvSpPr/>
                <p:nvPr/>
              </p:nvSpPr>
              <p:spPr>
                <a:xfrm>
                  <a:off x="8853480" y="172728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"/>
                <p:cNvSpPr/>
                <p:nvPr/>
              </p:nvSpPr>
              <p:spPr>
                <a:xfrm>
                  <a:off x="8872560" y="17082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" name=""/>
                <p:cNvSpPr/>
                <p:nvPr/>
              </p:nvSpPr>
              <p:spPr>
                <a:xfrm>
                  <a:off x="8872560" y="17082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"/>
                <p:cNvSpPr/>
                <p:nvPr/>
              </p:nvSpPr>
              <p:spPr>
                <a:xfrm>
                  <a:off x="8891640" y="1708200"/>
                  <a:ext cx="5688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5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"/>
                <p:cNvSpPr/>
                <p:nvPr/>
              </p:nvSpPr>
              <p:spPr>
                <a:xfrm>
                  <a:off x="8929440" y="17082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" name=""/>
                <p:cNvSpPr/>
                <p:nvPr/>
              </p:nvSpPr>
              <p:spPr>
                <a:xfrm>
                  <a:off x="8489880" y="20350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"/>
                <p:cNvSpPr/>
                <p:nvPr/>
              </p:nvSpPr>
              <p:spPr>
                <a:xfrm>
                  <a:off x="8508960" y="2073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"/>
                <p:cNvSpPr/>
                <p:nvPr/>
              </p:nvSpPr>
              <p:spPr>
                <a:xfrm>
                  <a:off x="8528040" y="20350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" name=""/>
                <p:cNvSpPr/>
                <p:nvPr/>
              </p:nvSpPr>
              <p:spPr>
                <a:xfrm>
                  <a:off x="8585280" y="20541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"/>
                <p:cNvSpPr/>
                <p:nvPr/>
              </p:nvSpPr>
              <p:spPr>
                <a:xfrm>
                  <a:off x="8354880" y="2630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"/>
                <p:cNvSpPr/>
                <p:nvPr/>
              </p:nvSpPr>
              <p:spPr>
                <a:xfrm>
                  <a:off x="8373960" y="2611440"/>
                  <a:ext cx="76320" cy="57240"/>
                </a:xfrm>
                <a:custGeom>
                  <a:avLst/>
                  <a:gdLst/>
                  <a:ahLst/>
                  <a:rect l="l" t="t" r="r" b="b"/>
                  <a:pathLst>
                    <a:path w="48" h="36">
                      <a:moveTo>
                        <a:pt x="0" y="24"/>
                      </a:moveTo>
                      <a:lnTo>
                        <a:pt x="36" y="0"/>
                      </a:lnTo>
                      <a:lnTo>
                        <a:pt x="48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4" name=""/>
                <p:cNvSpPr/>
                <p:nvPr/>
              </p:nvSpPr>
              <p:spPr>
                <a:xfrm>
                  <a:off x="8431200" y="25732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"/>
                <p:cNvSpPr/>
                <p:nvPr/>
              </p:nvSpPr>
              <p:spPr>
                <a:xfrm>
                  <a:off x="8450280" y="2476440"/>
                  <a:ext cx="96840" cy="115920"/>
                </a:xfrm>
                <a:custGeom>
                  <a:avLst/>
                  <a:gdLst/>
                  <a:ahLst/>
                  <a:rect l="l" t="t" r="r" b="b"/>
                  <a:pathLst>
                    <a:path w="61" h="73">
                      <a:moveTo>
                        <a:pt x="0" y="61"/>
                      </a:moveTo>
                      <a:lnTo>
                        <a:pt x="49" y="0"/>
                      </a:lnTo>
                      <a:lnTo>
                        <a:pt x="61" y="12"/>
                      </a:lnTo>
                      <a:lnTo>
                        <a:pt x="12" y="73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"/>
                <p:cNvSpPr/>
                <p:nvPr/>
              </p:nvSpPr>
              <p:spPr>
                <a:xfrm>
                  <a:off x="8528040" y="24382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"/>
                <p:cNvSpPr/>
                <p:nvPr/>
              </p:nvSpPr>
              <p:spPr>
                <a:xfrm>
                  <a:off x="8547120" y="2362320"/>
                  <a:ext cx="75960" cy="95040"/>
                </a:xfrm>
                <a:custGeom>
                  <a:avLst/>
                  <a:gdLst/>
                  <a:ahLst/>
                  <a:rect l="l" t="t" r="r" b="b"/>
                  <a:pathLst>
                    <a:path w="48" h="60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12"/>
                      </a:lnTo>
                      <a:lnTo>
                        <a:pt x="12" y="6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"/>
                <p:cNvSpPr/>
                <p:nvPr/>
              </p:nvSpPr>
              <p:spPr>
                <a:xfrm>
                  <a:off x="8585280" y="2303640"/>
                  <a:ext cx="3780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0" y="37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"/>
                <p:cNvSpPr/>
                <p:nvPr/>
              </p:nvSpPr>
              <p:spPr>
                <a:xfrm>
                  <a:off x="8604000" y="2227320"/>
                  <a:ext cx="19080" cy="114120"/>
                </a:xfrm>
                <a:custGeom>
                  <a:avLst/>
                  <a:gdLst/>
                  <a:ahLst/>
                  <a:rect l="l" t="t" r="r" b="b"/>
                  <a:pathLst>
                    <a:path w="12" h="72">
                      <a:moveTo>
                        <a:pt x="0" y="48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72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"/>
                <p:cNvSpPr/>
                <p:nvPr/>
              </p:nvSpPr>
              <p:spPr>
                <a:xfrm>
                  <a:off x="8604000" y="2170080"/>
                  <a:ext cx="5724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"/>
                <p:cNvSpPr/>
                <p:nvPr/>
              </p:nvSpPr>
              <p:spPr>
                <a:xfrm>
                  <a:off x="8623080" y="215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"/>
                <p:cNvSpPr/>
                <p:nvPr/>
              </p:nvSpPr>
              <p:spPr>
                <a:xfrm>
                  <a:off x="8623080" y="21304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"/>
                <p:cNvSpPr/>
                <p:nvPr/>
              </p:nvSpPr>
              <p:spPr>
                <a:xfrm>
                  <a:off x="8623080" y="21114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" name=""/>
                <p:cNvSpPr/>
                <p:nvPr/>
              </p:nvSpPr>
              <p:spPr>
                <a:xfrm>
                  <a:off x="8259840" y="730080"/>
                  <a:ext cx="3780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8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" name=""/>
                <p:cNvSpPr/>
                <p:nvPr/>
              </p:nvSpPr>
              <p:spPr>
                <a:xfrm>
                  <a:off x="8240760" y="6904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" name=""/>
                <p:cNvSpPr/>
                <p:nvPr/>
              </p:nvSpPr>
              <p:spPr>
                <a:xfrm>
                  <a:off x="8910720" y="6904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" name=""/>
                <p:cNvSpPr/>
                <p:nvPr/>
              </p:nvSpPr>
              <p:spPr>
                <a:xfrm>
                  <a:off x="8986680" y="74916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" name=""/>
                <p:cNvSpPr/>
                <p:nvPr/>
              </p:nvSpPr>
              <p:spPr>
                <a:xfrm>
                  <a:off x="8948520" y="70956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24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36" y="37"/>
                      </a:lnTo>
                      <a:lnTo>
                        <a:pt x="24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" name=""/>
                <p:cNvSpPr/>
                <p:nvPr/>
              </p:nvSpPr>
              <p:spPr>
                <a:xfrm>
                  <a:off x="9043920" y="168912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0" name=""/>
                <p:cNvSpPr/>
                <p:nvPr/>
              </p:nvSpPr>
              <p:spPr>
                <a:xfrm>
                  <a:off x="9043920" y="1574640"/>
                  <a:ext cx="96840" cy="133560"/>
                </a:xfrm>
                <a:custGeom>
                  <a:avLst/>
                  <a:gdLst/>
                  <a:ahLst/>
                  <a:rect l="l" t="t" r="r" b="b"/>
                  <a:pathLst>
                    <a:path w="61" h="84">
                      <a:moveTo>
                        <a:pt x="0" y="72"/>
                      </a:moveTo>
                      <a:lnTo>
                        <a:pt x="48" y="0"/>
                      </a:lnTo>
                      <a:lnTo>
                        <a:pt x="61" y="12"/>
                      </a:lnTo>
                      <a:lnTo>
                        <a:pt x="12" y="84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1" name=""/>
                <p:cNvSpPr/>
                <p:nvPr/>
              </p:nvSpPr>
              <p:spPr>
                <a:xfrm>
                  <a:off x="9120240" y="768240"/>
                  <a:ext cx="20520" cy="825480"/>
                </a:xfrm>
                <a:custGeom>
                  <a:avLst/>
                  <a:gdLst/>
                  <a:ahLst/>
                  <a:rect l="l" t="t" r="r" b="b"/>
                  <a:pathLst>
                    <a:path w="13" h="520">
                      <a:moveTo>
                        <a:pt x="0" y="508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520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2" name=""/>
                <p:cNvSpPr/>
                <p:nvPr/>
              </p:nvSpPr>
              <p:spPr>
                <a:xfrm>
                  <a:off x="8948520" y="17668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3" name=""/>
                <p:cNvSpPr/>
                <p:nvPr/>
              </p:nvSpPr>
              <p:spPr>
                <a:xfrm>
                  <a:off x="8967600" y="1747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634" name=""/>
              <p:cNvSpPr/>
              <p:nvPr/>
            </p:nvSpPr>
            <p:spPr>
              <a:xfrm>
                <a:off x="9005760" y="174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" name=""/>
              <p:cNvSpPr/>
              <p:nvPr/>
            </p:nvSpPr>
            <p:spPr>
              <a:xfrm>
                <a:off x="9024840" y="17478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" name=""/>
              <p:cNvSpPr/>
              <p:nvPr/>
            </p:nvSpPr>
            <p:spPr>
              <a:xfrm>
                <a:off x="9043920" y="17272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" name=""/>
              <p:cNvSpPr/>
              <p:nvPr/>
            </p:nvSpPr>
            <p:spPr>
              <a:xfrm>
                <a:off x="3894120" y="282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8" name=""/>
              <p:cNvSpPr/>
              <p:nvPr/>
            </p:nvSpPr>
            <p:spPr>
              <a:xfrm>
                <a:off x="3894120" y="2879640"/>
                <a:ext cx="96840" cy="38160"/>
              </a:xfrm>
              <a:custGeom>
                <a:avLst/>
                <a:gdLst/>
                <a:ahLst/>
                <a:rect l="l" t="t" r="r" b="b"/>
                <a:pathLst>
                  <a:path w="61" h="24">
                    <a:moveTo>
                      <a:pt x="0" y="12"/>
                    </a:moveTo>
                    <a:lnTo>
                      <a:pt x="48" y="0"/>
                    </a:lnTo>
                    <a:lnTo>
                      <a:pt x="61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9" name=""/>
              <p:cNvSpPr/>
              <p:nvPr/>
            </p:nvSpPr>
            <p:spPr>
              <a:xfrm>
                <a:off x="3970440" y="2879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12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0" name=""/>
              <p:cNvSpPr/>
              <p:nvPr/>
            </p:nvSpPr>
            <p:spPr>
              <a:xfrm>
                <a:off x="4010040" y="2917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1" name=""/>
              <p:cNvSpPr/>
              <p:nvPr/>
            </p:nvSpPr>
            <p:spPr>
              <a:xfrm>
                <a:off x="4010040" y="289872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2" name=""/>
              <p:cNvSpPr/>
              <p:nvPr/>
            </p:nvSpPr>
            <p:spPr>
              <a:xfrm>
                <a:off x="4048200" y="2898720"/>
                <a:ext cx="95040" cy="19080"/>
              </a:xfrm>
              <a:custGeom>
                <a:avLst/>
                <a:gdLst/>
                <a:ahLst/>
                <a:rect l="l" t="t" r="r" b="b"/>
                <a:pathLst>
                  <a:path w="60" h="12">
                    <a:moveTo>
                      <a:pt x="0" y="0"/>
                    </a:moveTo>
                    <a:lnTo>
                      <a:pt x="48" y="0"/>
                    </a:lnTo>
                    <a:lnTo>
                      <a:pt x="60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3" name=""/>
              <p:cNvSpPr/>
              <p:nvPr/>
            </p:nvSpPr>
            <p:spPr>
              <a:xfrm>
                <a:off x="4124160" y="28605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4" name=""/>
              <p:cNvSpPr/>
              <p:nvPr/>
            </p:nvSpPr>
            <p:spPr>
              <a:xfrm>
                <a:off x="4143240" y="286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5" name=""/>
              <p:cNvSpPr/>
              <p:nvPr/>
            </p:nvSpPr>
            <p:spPr>
              <a:xfrm>
                <a:off x="4162320" y="2841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4181400" y="282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>
                <a:off x="3894120" y="690480"/>
                <a:ext cx="5226120" cy="3494160"/>
              </a:xfrm>
              <a:custGeom>
                <a:avLst/>
                <a:gdLst/>
                <a:ahLst/>
                <a:rect l="l" t="t" r="r" b="b"/>
                <a:pathLst>
                  <a:path w="3292" h="2201">
                    <a:moveTo>
                      <a:pt x="881" y="1573"/>
                    </a:moveTo>
                    <a:lnTo>
                      <a:pt x="869" y="1609"/>
                    </a:lnTo>
                    <a:lnTo>
                      <a:pt x="881" y="1609"/>
                    </a:lnTo>
                    <a:lnTo>
                      <a:pt x="917" y="1681"/>
                    </a:lnTo>
                    <a:lnTo>
                      <a:pt x="929" y="1706"/>
                    </a:lnTo>
                    <a:lnTo>
                      <a:pt x="941" y="1718"/>
                    </a:lnTo>
                    <a:lnTo>
                      <a:pt x="953" y="1742"/>
                    </a:lnTo>
                    <a:lnTo>
                      <a:pt x="953" y="1778"/>
                    </a:lnTo>
                    <a:lnTo>
                      <a:pt x="965" y="1790"/>
                    </a:lnTo>
                    <a:lnTo>
                      <a:pt x="977" y="1802"/>
                    </a:lnTo>
                    <a:lnTo>
                      <a:pt x="989" y="1814"/>
                    </a:lnTo>
                    <a:lnTo>
                      <a:pt x="1013" y="1851"/>
                    </a:lnTo>
                    <a:lnTo>
                      <a:pt x="1025" y="1863"/>
                    </a:lnTo>
                    <a:lnTo>
                      <a:pt x="1037" y="1935"/>
                    </a:lnTo>
                    <a:lnTo>
                      <a:pt x="1037" y="1947"/>
                    </a:lnTo>
                    <a:lnTo>
                      <a:pt x="1049" y="1960"/>
                    </a:lnTo>
                    <a:lnTo>
                      <a:pt x="1074" y="1960"/>
                    </a:lnTo>
                    <a:lnTo>
                      <a:pt x="1086" y="1960"/>
                    </a:lnTo>
                    <a:lnTo>
                      <a:pt x="1086" y="1947"/>
                    </a:lnTo>
                    <a:lnTo>
                      <a:pt x="1122" y="1947"/>
                    </a:lnTo>
                    <a:lnTo>
                      <a:pt x="1134" y="1935"/>
                    </a:lnTo>
                    <a:lnTo>
                      <a:pt x="1146" y="1935"/>
                    </a:lnTo>
                    <a:lnTo>
                      <a:pt x="1170" y="1911"/>
                    </a:lnTo>
                    <a:lnTo>
                      <a:pt x="1218" y="1899"/>
                    </a:lnTo>
                    <a:lnTo>
                      <a:pt x="1218" y="1887"/>
                    </a:lnTo>
                    <a:lnTo>
                      <a:pt x="1230" y="1875"/>
                    </a:lnTo>
                    <a:lnTo>
                      <a:pt x="1254" y="1875"/>
                    </a:lnTo>
                    <a:lnTo>
                      <a:pt x="1266" y="1875"/>
                    </a:lnTo>
                    <a:lnTo>
                      <a:pt x="1279" y="1863"/>
                    </a:lnTo>
                    <a:lnTo>
                      <a:pt x="1279" y="1851"/>
                    </a:lnTo>
                    <a:lnTo>
                      <a:pt x="1303" y="1851"/>
                    </a:lnTo>
                    <a:lnTo>
                      <a:pt x="1315" y="1827"/>
                    </a:lnTo>
                    <a:lnTo>
                      <a:pt x="1327" y="1827"/>
                    </a:lnTo>
                    <a:lnTo>
                      <a:pt x="1327" y="1802"/>
                    </a:lnTo>
                    <a:lnTo>
                      <a:pt x="1339" y="1790"/>
                    </a:lnTo>
                    <a:lnTo>
                      <a:pt x="1339" y="1790"/>
                    </a:lnTo>
                    <a:lnTo>
                      <a:pt x="1363" y="1766"/>
                    </a:lnTo>
                    <a:lnTo>
                      <a:pt x="1363" y="1742"/>
                    </a:lnTo>
                    <a:lnTo>
                      <a:pt x="1363" y="1742"/>
                    </a:lnTo>
                    <a:lnTo>
                      <a:pt x="1351" y="1718"/>
                    </a:lnTo>
                    <a:lnTo>
                      <a:pt x="1315" y="1706"/>
                    </a:lnTo>
                    <a:lnTo>
                      <a:pt x="1303" y="1693"/>
                    </a:lnTo>
                    <a:lnTo>
                      <a:pt x="1303" y="1657"/>
                    </a:lnTo>
                    <a:lnTo>
                      <a:pt x="1303" y="1657"/>
                    </a:lnTo>
                    <a:lnTo>
                      <a:pt x="1254" y="1706"/>
                    </a:lnTo>
                    <a:lnTo>
                      <a:pt x="1230" y="1706"/>
                    </a:lnTo>
                    <a:lnTo>
                      <a:pt x="1218" y="1706"/>
                    </a:lnTo>
                    <a:lnTo>
                      <a:pt x="1194" y="1706"/>
                    </a:lnTo>
                    <a:lnTo>
                      <a:pt x="1206" y="1693"/>
                    </a:lnTo>
                    <a:lnTo>
                      <a:pt x="1206" y="1669"/>
                    </a:lnTo>
                    <a:lnTo>
                      <a:pt x="1206" y="1657"/>
                    </a:lnTo>
                    <a:lnTo>
                      <a:pt x="1194" y="1657"/>
                    </a:lnTo>
                    <a:lnTo>
                      <a:pt x="1182" y="1681"/>
                    </a:lnTo>
                    <a:lnTo>
                      <a:pt x="1182" y="1669"/>
                    </a:lnTo>
                    <a:lnTo>
                      <a:pt x="1182" y="1645"/>
                    </a:lnTo>
                    <a:lnTo>
                      <a:pt x="1146" y="1621"/>
                    </a:lnTo>
                    <a:lnTo>
                      <a:pt x="1134" y="1585"/>
                    </a:lnTo>
                    <a:lnTo>
                      <a:pt x="1134" y="1585"/>
                    </a:lnTo>
                    <a:lnTo>
                      <a:pt x="1146" y="1573"/>
                    </a:lnTo>
                    <a:lnTo>
                      <a:pt x="1158" y="1548"/>
                    </a:lnTo>
                    <a:lnTo>
                      <a:pt x="1170" y="1560"/>
                    </a:lnTo>
                    <a:lnTo>
                      <a:pt x="1170" y="1560"/>
                    </a:lnTo>
                    <a:lnTo>
                      <a:pt x="1182" y="1573"/>
                    </a:lnTo>
                    <a:lnTo>
                      <a:pt x="1206" y="1621"/>
                    </a:lnTo>
                    <a:lnTo>
                      <a:pt x="1218" y="1621"/>
                    </a:lnTo>
                    <a:lnTo>
                      <a:pt x="1254" y="1645"/>
                    </a:lnTo>
                    <a:lnTo>
                      <a:pt x="1254" y="1645"/>
                    </a:lnTo>
                    <a:lnTo>
                      <a:pt x="1266" y="1657"/>
                    </a:lnTo>
                    <a:lnTo>
                      <a:pt x="1303" y="1645"/>
                    </a:lnTo>
                    <a:lnTo>
                      <a:pt x="1303" y="1645"/>
                    </a:lnTo>
                    <a:lnTo>
                      <a:pt x="1315" y="1645"/>
                    </a:lnTo>
                    <a:lnTo>
                      <a:pt x="1315" y="1669"/>
                    </a:lnTo>
                    <a:lnTo>
                      <a:pt x="1411" y="1681"/>
                    </a:lnTo>
                    <a:lnTo>
                      <a:pt x="1447" y="1669"/>
                    </a:lnTo>
                    <a:lnTo>
                      <a:pt x="1459" y="1681"/>
                    </a:lnTo>
                    <a:lnTo>
                      <a:pt x="1496" y="1669"/>
                    </a:lnTo>
                    <a:lnTo>
                      <a:pt x="1508" y="1681"/>
                    </a:lnTo>
                    <a:lnTo>
                      <a:pt x="1520" y="1693"/>
                    </a:lnTo>
                    <a:lnTo>
                      <a:pt x="1520" y="1706"/>
                    </a:lnTo>
                    <a:lnTo>
                      <a:pt x="1544" y="1718"/>
                    </a:lnTo>
                    <a:lnTo>
                      <a:pt x="1556" y="1742"/>
                    </a:lnTo>
                    <a:lnTo>
                      <a:pt x="1580" y="1730"/>
                    </a:lnTo>
                    <a:lnTo>
                      <a:pt x="1580" y="1742"/>
                    </a:lnTo>
                    <a:lnTo>
                      <a:pt x="1556" y="1754"/>
                    </a:lnTo>
                    <a:lnTo>
                      <a:pt x="1568" y="1766"/>
                    </a:lnTo>
                    <a:lnTo>
                      <a:pt x="1580" y="1778"/>
                    </a:lnTo>
                    <a:lnTo>
                      <a:pt x="1604" y="1778"/>
                    </a:lnTo>
                    <a:lnTo>
                      <a:pt x="1616" y="1778"/>
                    </a:lnTo>
                    <a:lnTo>
                      <a:pt x="1616" y="1754"/>
                    </a:lnTo>
                    <a:lnTo>
                      <a:pt x="1628" y="1754"/>
                    </a:lnTo>
                    <a:lnTo>
                      <a:pt x="1616" y="1766"/>
                    </a:lnTo>
                    <a:lnTo>
                      <a:pt x="1628" y="1778"/>
                    </a:lnTo>
                    <a:lnTo>
                      <a:pt x="1628" y="1802"/>
                    </a:lnTo>
                    <a:lnTo>
                      <a:pt x="1628" y="1827"/>
                    </a:lnTo>
                    <a:lnTo>
                      <a:pt x="1628" y="1827"/>
                    </a:lnTo>
                    <a:lnTo>
                      <a:pt x="1640" y="1875"/>
                    </a:lnTo>
                    <a:lnTo>
                      <a:pt x="1664" y="1923"/>
                    </a:lnTo>
                    <a:lnTo>
                      <a:pt x="1664" y="1972"/>
                    </a:lnTo>
                    <a:lnTo>
                      <a:pt x="1689" y="1996"/>
                    </a:lnTo>
                    <a:lnTo>
                      <a:pt x="1701" y="2044"/>
                    </a:lnTo>
                    <a:lnTo>
                      <a:pt x="1713" y="2056"/>
                    </a:lnTo>
                    <a:lnTo>
                      <a:pt x="1725" y="2056"/>
                    </a:lnTo>
                    <a:lnTo>
                      <a:pt x="1725" y="2056"/>
                    </a:lnTo>
                    <a:lnTo>
                      <a:pt x="1737" y="2044"/>
                    </a:lnTo>
                    <a:lnTo>
                      <a:pt x="1749" y="2032"/>
                    </a:lnTo>
                    <a:lnTo>
                      <a:pt x="1749" y="2032"/>
                    </a:lnTo>
                    <a:lnTo>
                      <a:pt x="1761" y="2020"/>
                    </a:lnTo>
                    <a:lnTo>
                      <a:pt x="1761" y="2020"/>
                    </a:lnTo>
                    <a:lnTo>
                      <a:pt x="1761" y="1984"/>
                    </a:lnTo>
                    <a:lnTo>
                      <a:pt x="1773" y="1960"/>
                    </a:lnTo>
                    <a:lnTo>
                      <a:pt x="1773" y="1947"/>
                    </a:lnTo>
                    <a:lnTo>
                      <a:pt x="1773" y="1911"/>
                    </a:lnTo>
                    <a:lnTo>
                      <a:pt x="1773" y="1899"/>
                    </a:lnTo>
                    <a:lnTo>
                      <a:pt x="1785" y="1899"/>
                    </a:lnTo>
                    <a:lnTo>
                      <a:pt x="1797" y="1887"/>
                    </a:lnTo>
                    <a:lnTo>
                      <a:pt x="1809" y="1887"/>
                    </a:lnTo>
                    <a:lnTo>
                      <a:pt x="1809" y="1863"/>
                    </a:lnTo>
                    <a:lnTo>
                      <a:pt x="1857" y="1827"/>
                    </a:lnTo>
                    <a:lnTo>
                      <a:pt x="1882" y="1814"/>
                    </a:lnTo>
                    <a:lnTo>
                      <a:pt x="1894" y="1802"/>
                    </a:lnTo>
                    <a:lnTo>
                      <a:pt x="1906" y="1778"/>
                    </a:lnTo>
                    <a:lnTo>
                      <a:pt x="1906" y="1766"/>
                    </a:lnTo>
                    <a:lnTo>
                      <a:pt x="1930" y="1754"/>
                    </a:lnTo>
                    <a:lnTo>
                      <a:pt x="1930" y="1754"/>
                    </a:lnTo>
                    <a:lnTo>
                      <a:pt x="1930" y="1766"/>
                    </a:lnTo>
                    <a:lnTo>
                      <a:pt x="1978" y="1754"/>
                    </a:lnTo>
                    <a:lnTo>
                      <a:pt x="1990" y="1742"/>
                    </a:lnTo>
                    <a:lnTo>
                      <a:pt x="2014" y="1778"/>
                    </a:lnTo>
                    <a:lnTo>
                      <a:pt x="2026" y="1802"/>
                    </a:lnTo>
                    <a:lnTo>
                      <a:pt x="2038" y="1802"/>
                    </a:lnTo>
                    <a:lnTo>
                      <a:pt x="2038" y="1827"/>
                    </a:lnTo>
                    <a:lnTo>
                      <a:pt x="2050" y="1827"/>
                    </a:lnTo>
                    <a:lnTo>
                      <a:pt x="2062" y="1863"/>
                    </a:lnTo>
                    <a:lnTo>
                      <a:pt x="2050" y="1887"/>
                    </a:lnTo>
                    <a:lnTo>
                      <a:pt x="2074" y="1899"/>
                    </a:lnTo>
                    <a:lnTo>
                      <a:pt x="2099" y="1875"/>
                    </a:lnTo>
                    <a:lnTo>
                      <a:pt x="2111" y="1875"/>
                    </a:lnTo>
                    <a:lnTo>
                      <a:pt x="2123" y="1887"/>
                    </a:lnTo>
                    <a:lnTo>
                      <a:pt x="2123" y="1911"/>
                    </a:lnTo>
                    <a:lnTo>
                      <a:pt x="2147" y="1972"/>
                    </a:lnTo>
                    <a:lnTo>
                      <a:pt x="2135" y="1984"/>
                    </a:lnTo>
                    <a:lnTo>
                      <a:pt x="2147" y="1996"/>
                    </a:lnTo>
                    <a:lnTo>
                      <a:pt x="2135" y="2008"/>
                    </a:lnTo>
                    <a:lnTo>
                      <a:pt x="2135" y="2032"/>
                    </a:lnTo>
                    <a:lnTo>
                      <a:pt x="2135" y="2044"/>
                    </a:lnTo>
                    <a:lnTo>
                      <a:pt x="2135" y="2056"/>
                    </a:lnTo>
                    <a:lnTo>
                      <a:pt x="2135" y="2056"/>
                    </a:lnTo>
                    <a:lnTo>
                      <a:pt x="2171" y="2093"/>
                    </a:lnTo>
                    <a:lnTo>
                      <a:pt x="2171" y="2129"/>
                    </a:lnTo>
                    <a:lnTo>
                      <a:pt x="2183" y="2129"/>
                    </a:lnTo>
                    <a:lnTo>
                      <a:pt x="2183" y="2141"/>
                    </a:lnTo>
                    <a:lnTo>
                      <a:pt x="2195" y="2165"/>
                    </a:lnTo>
                    <a:lnTo>
                      <a:pt x="2195" y="2177"/>
                    </a:lnTo>
                    <a:lnTo>
                      <a:pt x="2231" y="2201"/>
                    </a:lnTo>
                    <a:lnTo>
                      <a:pt x="2255" y="2201"/>
                    </a:lnTo>
                    <a:lnTo>
                      <a:pt x="2243" y="2189"/>
                    </a:lnTo>
                    <a:lnTo>
                      <a:pt x="2231" y="2177"/>
                    </a:lnTo>
                    <a:lnTo>
                      <a:pt x="2231" y="2129"/>
                    </a:lnTo>
                    <a:lnTo>
                      <a:pt x="2195" y="2093"/>
                    </a:lnTo>
                    <a:lnTo>
                      <a:pt x="2183" y="2080"/>
                    </a:lnTo>
                    <a:lnTo>
                      <a:pt x="2171" y="2056"/>
                    </a:lnTo>
                    <a:lnTo>
                      <a:pt x="2159" y="2056"/>
                    </a:lnTo>
                    <a:lnTo>
                      <a:pt x="2159" y="2032"/>
                    </a:lnTo>
                    <a:lnTo>
                      <a:pt x="2147" y="2044"/>
                    </a:lnTo>
                    <a:lnTo>
                      <a:pt x="2147" y="2020"/>
                    </a:lnTo>
                    <a:lnTo>
                      <a:pt x="2159" y="1972"/>
                    </a:lnTo>
                    <a:lnTo>
                      <a:pt x="2171" y="1947"/>
                    </a:lnTo>
                    <a:lnTo>
                      <a:pt x="2171" y="1947"/>
                    </a:lnTo>
                    <a:lnTo>
                      <a:pt x="2183" y="1947"/>
                    </a:lnTo>
                    <a:lnTo>
                      <a:pt x="2183" y="1960"/>
                    </a:lnTo>
                    <a:lnTo>
                      <a:pt x="2207" y="1960"/>
                    </a:lnTo>
                    <a:lnTo>
                      <a:pt x="2219" y="1972"/>
                    </a:lnTo>
                    <a:lnTo>
                      <a:pt x="2231" y="1996"/>
                    </a:lnTo>
                    <a:lnTo>
                      <a:pt x="2267" y="2020"/>
                    </a:lnTo>
                    <a:lnTo>
                      <a:pt x="2267" y="2044"/>
                    </a:lnTo>
                    <a:lnTo>
                      <a:pt x="2267" y="2044"/>
                    </a:lnTo>
                    <a:lnTo>
                      <a:pt x="2279" y="2032"/>
                    </a:lnTo>
                    <a:lnTo>
                      <a:pt x="2292" y="2032"/>
                    </a:lnTo>
                    <a:lnTo>
                      <a:pt x="2304" y="2032"/>
                    </a:lnTo>
                    <a:lnTo>
                      <a:pt x="2304" y="2008"/>
                    </a:lnTo>
                    <a:lnTo>
                      <a:pt x="2316" y="2008"/>
                    </a:lnTo>
                    <a:lnTo>
                      <a:pt x="2340" y="1996"/>
                    </a:lnTo>
                    <a:lnTo>
                      <a:pt x="2352" y="1935"/>
                    </a:lnTo>
                    <a:lnTo>
                      <a:pt x="2340" y="1911"/>
                    </a:lnTo>
                    <a:lnTo>
                      <a:pt x="2292" y="1851"/>
                    </a:lnTo>
                    <a:lnTo>
                      <a:pt x="2279" y="1827"/>
                    </a:lnTo>
                    <a:lnTo>
                      <a:pt x="2279" y="1802"/>
                    </a:lnTo>
                    <a:lnTo>
                      <a:pt x="2304" y="1778"/>
                    </a:lnTo>
                    <a:lnTo>
                      <a:pt x="2340" y="1766"/>
                    </a:lnTo>
                    <a:lnTo>
                      <a:pt x="2364" y="1766"/>
                    </a:lnTo>
                    <a:lnTo>
                      <a:pt x="2352" y="1778"/>
                    </a:lnTo>
                    <a:lnTo>
                      <a:pt x="2364" y="1790"/>
                    </a:lnTo>
                    <a:lnTo>
                      <a:pt x="2364" y="1790"/>
                    </a:lnTo>
                    <a:lnTo>
                      <a:pt x="2376" y="1790"/>
                    </a:lnTo>
                    <a:lnTo>
                      <a:pt x="2364" y="1778"/>
                    </a:lnTo>
                    <a:lnTo>
                      <a:pt x="2376" y="1778"/>
                    </a:lnTo>
                    <a:lnTo>
                      <a:pt x="2424" y="1754"/>
                    </a:lnTo>
                    <a:lnTo>
                      <a:pt x="2424" y="1742"/>
                    </a:lnTo>
                    <a:lnTo>
                      <a:pt x="2436" y="1754"/>
                    </a:lnTo>
                    <a:lnTo>
                      <a:pt x="2436" y="1742"/>
                    </a:lnTo>
                    <a:lnTo>
                      <a:pt x="2448" y="1754"/>
                    </a:lnTo>
                    <a:lnTo>
                      <a:pt x="2448" y="1742"/>
                    </a:lnTo>
                    <a:lnTo>
                      <a:pt x="2484" y="1742"/>
                    </a:lnTo>
                    <a:lnTo>
                      <a:pt x="2497" y="1730"/>
                    </a:lnTo>
                    <a:lnTo>
                      <a:pt x="2521" y="1706"/>
                    </a:lnTo>
                    <a:lnTo>
                      <a:pt x="2521" y="1693"/>
                    </a:lnTo>
                    <a:lnTo>
                      <a:pt x="2533" y="1693"/>
                    </a:lnTo>
                    <a:lnTo>
                      <a:pt x="2557" y="1657"/>
                    </a:lnTo>
                    <a:lnTo>
                      <a:pt x="2557" y="1645"/>
                    </a:lnTo>
                    <a:lnTo>
                      <a:pt x="2557" y="1645"/>
                    </a:lnTo>
                    <a:lnTo>
                      <a:pt x="2581" y="1609"/>
                    </a:lnTo>
                    <a:lnTo>
                      <a:pt x="2593" y="1609"/>
                    </a:lnTo>
                    <a:lnTo>
                      <a:pt x="2605" y="1560"/>
                    </a:lnTo>
                    <a:lnTo>
                      <a:pt x="2569" y="1560"/>
                    </a:lnTo>
                    <a:lnTo>
                      <a:pt x="2605" y="1548"/>
                    </a:lnTo>
                    <a:lnTo>
                      <a:pt x="2593" y="1536"/>
                    </a:lnTo>
                    <a:lnTo>
                      <a:pt x="2593" y="1524"/>
                    </a:lnTo>
                    <a:lnTo>
                      <a:pt x="2593" y="1524"/>
                    </a:lnTo>
                    <a:lnTo>
                      <a:pt x="2593" y="1512"/>
                    </a:lnTo>
                    <a:lnTo>
                      <a:pt x="2581" y="1500"/>
                    </a:lnTo>
                    <a:lnTo>
                      <a:pt x="2569" y="1452"/>
                    </a:lnTo>
                    <a:lnTo>
                      <a:pt x="2545" y="1440"/>
                    </a:lnTo>
                    <a:lnTo>
                      <a:pt x="2557" y="1427"/>
                    </a:lnTo>
                    <a:lnTo>
                      <a:pt x="2581" y="1403"/>
                    </a:lnTo>
                    <a:lnTo>
                      <a:pt x="2581" y="1403"/>
                    </a:lnTo>
                    <a:lnTo>
                      <a:pt x="2605" y="1391"/>
                    </a:lnTo>
                    <a:lnTo>
                      <a:pt x="2605" y="1391"/>
                    </a:lnTo>
                    <a:lnTo>
                      <a:pt x="2617" y="1379"/>
                    </a:lnTo>
                    <a:lnTo>
                      <a:pt x="2581" y="1367"/>
                    </a:lnTo>
                    <a:lnTo>
                      <a:pt x="2581" y="1367"/>
                    </a:lnTo>
                    <a:lnTo>
                      <a:pt x="2569" y="1367"/>
                    </a:lnTo>
                    <a:lnTo>
                      <a:pt x="2557" y="1391"/>
                    </a:lnTo>
                    <a:lnTo>
                      <a:pt x="2545" y="1391"/>
                    </a:lnTo>
                    <a:lnTo>
                      <a:pt x="2545" y="1379"/>
                    </a:lnTo>
                    <a:lnTo>
                      <a:pt x="2545" y="1367"/>
                    </a:lnTo>
                    <a:lnTo>
                      <a:pt x="2521" y="1343"/>
                    </a:lnTo>
                    <a:lnTo>
                      <a:pt x="2521" y="1331"/>
                    </a:lnTo>
                    <a:lnTo>
                      <a:pt x="2533" y="1331"/>
                    </a:lnTo>
                    <a:lnTo>
                      <a:pt x="2545" y="1331"/>
                    </a:lnTo>
                    <a:lnTo>
                      <a:pt x="2557" y="1306"/>
                    </a:lnTo>
                    <a:lnTo>
                      <a:pt x="2569" y="1306"/>
                    </a:lnTo>
                    <a:lnTo>
                      <a:pt x="2593" y="1282"/>
                    </a:lnTo>
                    <a:lnTo>
                      <a:pt x="2605" y="1282"/>
                    </a:lnTo>
                    <a:lnTo>
                      <a:pt x="2605" y="1294"/>
                    </a:lnTo>
                    <a:lnTo>
                      <a:pt x="2593" y="1319"/>
                    </a:lnTo>
                    <a:lnTo>
                      <a:pt x="2593" y="1331"/>
                    </a:lnTo>
                    <a:lnTo>
                      <a:pt x="2581" y="1343"/>
                    </a:lnTo>
                    <a:lnTo>
                      <a:pt x="2605" y="1331"/>
                    </a:lnTo>
                    <a:lnTo>
                      <a:pt x="2605" y="1319"/>
                    </a:lnTo>
                    <a:lnTo>
                      <a:pt x="2629" y="1306"/>
                    </a:lnTo>
                    <a:lnTo>
                      <a:pt x="2641" y="1306"/>
                    </a:lnTo>
                    <a:lnTo>
                      <a:pt x="2665" y="1319"/>
                    </a:lnTo>
                    <a:lnTo>
                      <a:pt x="2653" y="1355"/>
                    </a:lnTo>
                    <a:lnTo>
                      <a:pt x="2665" y="1367"/>
                    </a:lnTo>
                    <a:lnTo>
                      <a:pt x="2677" y="1367"/>
                    </a:lnTo>
                    <a:lnTo>
                      <a:pt x="2689" y="1379"/>
                    </a:lnTo>
                    <a:lnTo>
                      <a:pt x="2702" y="1391"/>
                    </a:lnTo>
                    <a:lnTo>
                      <a:pt x="2689" y="1391"/>
                    </a:lnTo>
                    <a:lnTo>
                      <a:pt x="2702" y="1415"/>
                    </a:lnTo>
                    <a:lnTo>
                      <a:pt x="2689" y="1427"/>
                    </a:lnTo>
                    <a:lnTo>
                      <a:pt x="2689" y="1452"/>
                    </a:lnTo>
                    <a:lnTo>
                      <a:pt x="2702" y="1452"/>
                    </a:lnTo>
                    <a:lnTo>
                      <a:pt x="2738" y="1440"/>
                    </a:lnTo>
                    <a:lnTo>
                      <a:pt x="2750" y="1415"/>
                    </a:lnTo>
                    <a:lnTo>
                      <a:pt x="2738" y="1367"/>
                    </a:lnTo>
                    <a:lnTo>
                      <a:pt x="2726" y="1343"/>
                    </a:lnTo>
                    <a:lnTo>
                      <a:pt x="2714" y="1331"/>
                    </a:lnTo>
                    <a:lnTo>
                      <a:pt x="2714" y="1319"/>
                    </a:lnTo>
                    <a:lnTo>
                      <a:pt x="2714" y="1306"/>
                    </a:lnTo>
                    <a:lnTo>
                      <a:pt x="2726" y="1306"/>
                    </a:lnTo>
                    <a:lnTo>
                      <a:pt x="2750" y="1282"/>
                    </a:lnTo>
                    <a:lnTo>
                      <a:pt x="2750" y="1258"/>
                    </a:lnTo>
                    <a:lnTo>
                      <a:pt x="2762" y="1246"/>
                    </a:lnTo>
                    <a:lnTo>
                      <a:pt x="2774" y="1246"/>
                    </a:lnTo>
                    <a:lnTo>
                      <a:pt x="2774" y="1234"/>
                    </a:lnTo>
                    <a:lnTo>
                      <a:pt x="2786" y="1234"/>
                    </a:lnTo>
                    <a:lnTo>
                      <a:pt x="2798" y="1210"/>
                    </a:lnTo>
                    <a:lnTo>
                      <a:pt x="2810" y="1210"/>
                    </a:lnTo>
                    <a:lnTo>
                      <a:pt x="2810" y="1222"/>
                    </a:lnTo>
                    <a:lnTo>
                      <a:pt x="2822" y="1234"/>
                    </a:lnTo>
                    <a:lnTo>
                      <a:pt x="2858" y="1210"/>
                    </a:lnTo>
                    <a:lnTo>
                      <a:pt x="2870" y="1186"/>
                    </a:lnTo>
                    <a:lnTo>
                      <a:pt x="2919" y="1125"/>
                    </a:lnTo>
                    <a:lnTo>
                      <a:pt x="2931" y="1101"/>
                    </a:lnTo>
                    <a:lnTo>
                      <a:pt x="2955" y="1053"/>
                    </a:lnTo>
                    <a:lnTo>
                      <a:pt x="2967" y="1016"/>
                    </a:lnTo>
                    <a:lnTo>
                      <a:pt x="2967" y="968"/>
                    </a:lnTo>
                    <a:lnTo>
                      <a:pt x="2991" y="932"/>
                    </a:lnTo>
                    <a:lnTo>
                      <a:pt x="2979" y="920"/>
                    </a:lnTo>
                    <a:lnTo>
                      <a:pt x="2979" y="907"/>
                    </a:lnTo>
                    <a:lnTo>
                      <a:pt x="2991" y="895"/>
                    </a:lnTo>
                    <a:lnTo>
                      <a:pt x="2967" y="871"/>
                    </a:lnTo>
                    <a:lnTo>
                      <a:pt x="2955" y="859"/>
                    </a:lnTo>
                    <a:lnTo>
                      <a:pt x="2955" y="859"/>
                    </a:lnTo>
                    <a:lnTo>
                      <a:pt x="2931" y="859"/>
                    </a:lnTo>
                    <a:lnTo>
                      <a:pt x="2919" y="871"/>
                    </a:lnTo>
                    <a:lnTo>
                      <a:pt x="2907" y="883"/>
                    </a:lnTo>
                    <a:lnTo>
                      <a:pt x="2919" y="871"/>
                    </a:lnTo>
                    <a:lnTo>
                      <a:pt x="2919" y="847"/>
                    </a:lnTo>
                    <a:lnTo>
                      <a:pt x="2907" y="859"/>
                    </a:lnTo>
                    <a:lnTo>
                      <a:pt x="2895" y="871"/>
                    </a:lnTo>
                    <a:lnTo>
                      <a:pt x="2895" y="847"/>
                    </a:lnTo>
                    <a:lnTo>
                      <a:pt x="2882" y="847"/>
                    </a:lnTo>
                    <a:lnTo>
                      <a:pt x="2870" y="835"/>
                    </a:lnTo>
                    <a:lnTo>
                      <a:pt x="2858" y="835"/>
                    </a:lnTo>
                    <a:lnTo>
                      <a:pt x="2882" y="823"/>
                    </a:lnTo>
                    <a:lnTo>
                      <a:pt x="2907" y="786"/>
                    </a:lnTo>
                    <a:lnTo>
                      <a:pt x="2943" y="738"/>
                    </a:lnTo>
                    <a:lnTo>
                      <a:pt x="2967" y="714"/>
                    </a:lnTo>
                    <a:lnTo>
                      <a:pt x="2979" y="690"/>
                    </a:lnTo>
                    <a:lnTo>
                      <a:pt x="3015" y="653"/>
                    </a:lnTo>
                    <a:lnTo>
                      <a:pt x="3063" y="653"/>
                    </a:lnTo>
                    <a:lnTo>
                      <a:pt x="3075" y="666"/>
                    </a:lnTo>
                    <a:lnTo>
                      <a:pt x="3087" y="653"/>
                    </a:lnTo>
                    <a:lnTo>
                      <a:pt x="3100" y="653"/>
                    </a:lnTo>
                    <a:lnTo>
                      <a:pt x="3124" y="653"/>
                    </a:lnTo>
                    <a:lnTo>
                      <a:pt x="3136" y="653"/>
                    </a:lnTo>
                    <a:lnTo>
                      <a:pt x="3136" y="641"/>
                    </a:lnTo>
                    <a:lnTo>
                      <a:pt x="3148" y="641"/>
                    </a:lnTo>
                    <a:lnTo>
                      <a:pt x="3172" y="641"/>
                    </a:lnTo>
                    <a:lnTo>
                      <a:pt x="3184" y="641"/>
                    </a:lnTo>
                    <a:lnTo>
                      <a:pt x="3196" y="653"/>
                    </a:lnTo>
                    <a:lnTo>
                      <a:pt x="3184" y="666"/>
                    </a:lnTo>
                    <a:lnTo>
                      <a:pt x="3184" y="678"/>
                    </a:lnTo>
                    <a:lnTo>
                      <a:pt x="3196" y="678"/>
                    </a:lnTo>
                    <a:lnTo>
                      <a:pt x="3220" y="666"/>
                    </a:lnTo>
                    <a:lnTo>
                      <a:pt x="3232" y="666"/>
                    </a:lnTo>
                    <a:lnTo>
                      <a:pt x="3256" y="666"/>
                    </a:lnTo>
                    <a:lnTo>
                      <a:pt x="3244" y="653"/>
                    </a:lnTo>
                    <a:lnTo>
                      <a:pt x="3244" y="641"/>
                    </a:lnTo>
                    <a:lnTo>
                      <a:pt x="3244" y="629"/>
                    </a:lnTo>
                    <a:lnTo>
                      <a:pt x="3292" y="557"/>
                    </a:lnTo>
                    <a:lnTo>
                      <a:pt x="3292" y="49"/>
                    </a:lnTo>
                    <a:lnTo>
                      <a:pt x="3280" y="37"/>
                    </a:lnTo>
                    <a:lnTo>
                      <a:pt x="3244" y="49"/>
                    </a:lnTo>
                    <a:lnTo>
                      <a:pt x="3208" y="61"/>
                    </a:lnTo>
                    <a:lnTo>
                      <a:pt x="3208" y="37"/>
                    </a:lnTo>
                    <a:lnTo>
                      <a:pt x="3184" y="12"/>
                    </a:lnTo>
                    <a:lnTo>
                      <a:pt x="3172" y="12"/>
                    </a:lnTo>
                    <a:lnTo>
                      <a:pt x="3160" y="0"/>
                    </a:lnTo>
                    <a:lnTo>
                      <a:pt x="2955" y="0"/>
                    </a:lnTo>
                    <a:lnTo>
                      <a:pt x="2955" y="12"/>
                    </a:lnTo>
                    <a:lnTo>
                      <a:pt x="2931" y="12"/>
                    </a:lnTo>
                    <a:lnTo>
                      <a:pt x="2895" y="12"/>
                    </a:lnTo>
                    <a:lnTo>
                      <a:pt x="2882" y="0"/>
                    </a:lnTo>
                    <a:lnTo>
                      <a:pt x="2858" y="12"/>
                    </a:lnTo>
                    <a:lnTo>
                      <a:pt x="2846" y="25"/>
                    </a:lnTo>
                    <a:lnTo>
                      <a:pt x="2834" y="12"/>
                    </a:lnTo>
                    <a:lnTo>
                      <a:pt x="2810" y="0"/>
                    </a:lnTo>
                    <a:lnTo>
                      <a:pt x="2798" y="37"/>
                    </a:lnTo>
                    <a:lnTo>
                      <a:pt x="2786" y="61"/>
                    </a:lnTo>
                    <a:lnTo>
                      <a:pt x="2762" y="49"/>
                    </a:lnTo>
                    <a:lnTo>
                      <a:pt x="2750" y="25"/>
                    </a:lnTo>
                    <a:lnTo>
                      <a:pt x="2738" y="0"/>
                    </a:lnTo>
                    <a:lnTo>
                      <a:pt x="1797" y="0"/>
                    </a:lnTo>
                    <a:lnTo>
                      <a:pt x="1689" y="0"/>
                    </a:lnTo>
                    <a:lnTo>
                      <a:pt x="1701" y="12"/>
                    </a:lnTo>
                    <a:lnTo>
                      <a:pt x="1725" y="37"/>
                    </a:lnTo>
                    <a:lnTo>
                      <a:pt x="1737" y="49"/>
                    </a:lnTo>
                    <a:lnTo>
                      <a:pt x="1676" y="25"/>
                    </a:lnTo>
                    <a:lnTo>
                      <a:pt x="1676" y="0"/>
                    </a:lnTo>
                    <a:lnTo>
                      <a:pt x="1652" y="0"/>
                    </a:lnTo>
                    <a:lnTo>
                      <a:pt x="1628" y="25"/>
                    </a:lnTo>
                    <a:lnTo>
                      <a:pt x="1652" y="73"/>
                    </a:lnTo>
                    <a:lnTo>
                      <a:pt x="1652" y="97"/>
                    </a:lnTo>
                    <a:lnTo>
                      <a:pt x="1640" y="133"/>
                    </a:lnTo>
                    <a:lnTo>
                      <a:pt x="1652" y="170"/>
                    </a:lnTo>
                    <a:lnTo>
                      <a:pt x="1676" y="170"/>
                    </a:lnTo>
                    <a:lnTo>
                      <a:pt x="1664" y="182"/>
                    </a:lnTo>
                    <a:lnTo>
                      <a:pt x="1664" y="218"/>
                    </a:lnTo>
                    <a:lnTo>
                      <a:pt x="1664" y="254"/>
                    </a:lnTo>
                    <a:lnTo>
                      <a:pt x="1640" y="303"/>
                    </a:lnTo>
                    <a:lnTo>
                      <a:pt x="1604" y="327"/>
                    </a:lnTo>
                    <a:lnTo>
                      <a:pt x="1580" y="303"/>
                    </a:lnTo>
                    <a:lnTo>
                      <a:pt x="1604" y="291"/>
                    </a:lnTo>
                    <a:lnTo>
                      <a:pt x="1616" y="266"/>
                    </a:lnTo>
                    <a:lnTo>
                      <a:pt x="1628" y="242"/>
                    </a:lnTo>
                    <a:lnTo>
                      <a:pt x="1628" y="218"/>
                    </a:lnTo>
                    <a:lnTo>
                      <a:pt x="1640" y="194"/>
                    </a:lnTo>
                    <a:lnTo>
                      <a:pt x="1628" y="170"/>
                    </a:lnTo>
                    <a:lnTo>
                      <a:pt x="1628" y="37"/>
                    </a:lnTo>
                    <a:lnTo>
                      <a:pt x="1604" y="12"/>
                    </a:lnTo>
                    <a:lnTo>
                      <a:pt x="1604" y="0"/>
                    </a:lnTo>
                    <a:lnTo>
                      <a:pt x="1532" y="0"/>
                    </a:lnTo>
                    <a:lnTo>
                      <a:pt x="1532" y="12"/>
                    </a:lnTo>
                    <a:lnTo>
                      <a:pt x="1508" y="37"/>
                    </a:lnTo>
                    <a:lnTo>
                      <a:pt x="1508" y="61"/>
                    </a:lnTo>
                    <a:lnTo>
                      <a:pt x="1520" y="85"/>
                    </a:lnTo>
                    <a:lnTo>
                      <a:pt x="1508" y="109"/>
                    </a:lnTo>
                    <a:lnTo>
                      <a:pt x="1508" y="133"/>
                    </a:lnTo>
                    <a:lnTo>
                      <a:pt x="1532" y="146"/>
                    </a:lnTo>
                    <a:lnTo>
                      <a:pt x="1544" y="170"/>
                    </a:lnTo>
                    <a:lnTo>
                      <a:pt x="1556" y="182"/>
                    </a:lnTo>
                    <a:lnTo>
                      <a:pt x="1544" y="218"/>
                    </a:lnTo>
                    <a:lnTo>
                      <a:pt x="1532" y="206"/>
                    </a:lnTo>
                    <a:lnTo>
                      <a:pt x="1508" y="182"/>
                    </a:lnTo>
                    <a:lnTo>
                      <a:pt x="1496" y="170"/>
                    </a:lnTo>
                    <a:lnTo>
                      <a:pt x="1471" y="158"/>
                    </a:lnTo>
                    <a:lnTo>
                      <a:pt x="1447" y="158"/>
                    </a:lnTo>
                    <a:lnTo>
                      <a:pt x="1435" y="133"/>
                    </a:lnTo>
                    <a:lnTo>
                      <a:pt x="1411" y="133"/>
                    </a:lnTo>
                    <a:lnTo>
                      <a:pt x="1375" y="109"/>
                    </a:lnTo>
                    <a:lnTo>
                      <a:pt x="1351" y="85"/>
                    </a:lnTo>
                    <a:lnTo>
                      <a:pt x="1339" y="97"/>
                    </a:lnTo>
                    <a:lnTo>
                      <a:pt x="1351" y="121"/>
                    </a:lnTo>
                    <a:lnTo>
                      <a:pt x="1375" y="133"/>
                    </a:lnTo>
                    <a:lnTo>
                      <a:pt x="1399" y="170"/>
                    </a:lnTo>
                    <a:lnTo>
                      <a:pt x="1387" y="182"/>
                    </a:lnTo>
                    <a:lnTo>
                      <a:pt x="1363" y="194"/>
                    </a:lnTo>
                    <a:lnTo>
                      <a:pt x="1363" y="218"/>
                    </a:lnTo>
                    <a:lnTo>
                      <a:pt x="1351" y="206"/>
                    </a:lnTo>
                    <a:lnTo>
                      <a:pt x="1351" y="170"/>
                    </a:lnTo>
                    <a:lnTo>
                      <a:pt x="1339" y="182"/>
                    </a:lnTo>
                    <a:lnTo>
                      <a:pt x="1315" y="206"/>
                    </a:lnTo>
                    <a:lnTo>
                      <a:pt x="1291" y="194"/>
                    </a:lnTo>
                    <a:lnTo>
                      <a:pt x="1279" y="206"/>
                    </a:lnTo>
                    <a:lnTo>
                      <a:pt x="1266" y="218"/>
                    </a:lnTo>
                    <a:lnTo>
                      <a:pt x="1254" y="206"/>
                    </a:lnTo>
                    <a:lnTo>
                      <a:pt x="1254" y="170"/>
                    </a:lnTo>
                    <a:lnTo>
                      <a:pt x="1218" y="206"/>
                    </a:lnTo>
                    <a:lnTo>
                      <a:pt x="1194" y="218"/>
                    </a:lnTo>
                    <a:lnTo>
                      <a:pt x="1134" y="254"/>
                    </a:lnTo>
                    <a:lnTo>
                      <a:pt x="1134" y="279"/>
                    </a:lnTo>
                    <a:lnTo>
                      <a:pt x="1122" y="303"/>
                    </a:lnTo>
                    <a:lnTo>
                      <a:pt x="1098" y="303"/>
                    </a:lnTo>
                    <a:lnTo>
                      <a:pt x="1086" y="279"/>
                    </a:lnTo>
                    <a:lnTo>
                      <a:pt x="1074" y="266"/>
                    </a:lnTo>
                    <a:lnTo>
                      <a:pt x="1086" y="242"/>
                    </a:lnTo>
                    <a:lnTo>
                      <a:pt x="1110" y="242"/>
                    </a:lnTo>
                    <a:lnTo>
                      <a:pt x="1098" y="218"/>
                    </a:lnTo>
                    <a:lnTo>
                      <a:pt x="1086" y="206"/>
                    </a:lnTo>
                    <a:lnTo>
                      <a:pt x="1061" y="206"/>
                    </a:lnTo>
                    <a:lnTo>
                      <a:pt x="1037" y="194"/>
                    </a:lnTo>
                    <a:lnTo>
                      <a:pt x="1061" y="218"/>
                    </a:lnTo>
                    <a:lnTo>
                      <a:pt x="1061" y="254"/>
                    </a:lnTo>
                    <a:lnTo>
                      <a:pt x="1049" y="279"/>
                    </a:lnTo>
                    <a:lnTo>
                      <a:pt x="1061" y="291"/>
                    </a:lnTo>
                    <a:lnTo>
                      <a:pt x="1061" y="315"/>
                    </a:lnTo>
                    <a:lnTo>
                      <a:pt x="1049" y="339"/>
                    </a:lnTo>
                    <a:lnTo>
                      <a:pt x="1013" y="327"/>
                    </a:lnTo>
                    <a:lnTo>
                      <a:pt x="1001" y="339"/>
                    </a:lnTo>
                    <a:lnTo>
                      <a:pt x="965" y="363"/>
                    </a:lnTo>
                    <a:lnTo>
                      <a:pt x="989" y="412"/>
                    </a:lnTo>
                    <a:lnTo>
                      <a:pt x="965" y="412"/>
                    </a:lnTo>
                    <a:lnTo>
                      <a:pt x="929" y="387"/>
                    </a:lnTo>
                    <a:lnTo>
                      <a:pt x="917" y="387"/>
                    </a:lnTo>
                    <a:lnTo>
                      <a:pt x="905" y="399"/>
                    </a:lnTo>
                    <a:lnTo>
                      <a:pt x="917" y="424"/>
                    </a:lnTo>
                    <a:lnTo>
                      <a:pt x="941" y="424"/>
                    </a:lnTo>
                    <a:lnTo>
                      <a:pt x="941" y="448"/>
                    </a:lnTo>
                    <a:lnTo>
                      <a:pt x="917" y="448"/>
                    </a:lnTo>
                    <a:lnTo>
                      <a:pt x="893" y="436"/>
                    </a:lnTo>
                    <a:lnTo>
                      <a:pt x="869" y="412"/>
                    </a:lnTo>
                    <a:lnTo>
                      <a:pt x="869" y="339"/>
                    </a:lnTo>
                    <a:lnTo>
                      <a:pt x="832" y="303"/>
                    </a:lnTo>
                    <a:lnTo>
                      <a:pt x="820" y="279"/>
                    </a:lnTo>
                    <a:lnTo>
                      <a:pt x="844" y="303"/>
                    </a:lnTo>
                    <a:lnTo>
                      <a:pt x="869" y="303"/>
                    </a:lnTo>
                    <a:lnTo>
                      <a:pt x="881" y="327"/>
                    </a:lnTo>
                    <a:lnTo>
                      <a:pt x="941" y="339"/>
                    </a:lnTo>
                    <a:lnTo>
                      <a:pt x="965" y="339"/>
                    </a:lnTo>
                    <a:lnTo>
                      <a:pt x="989" y="327"/>
                    </a:lnTo>
                    <a:lnTo>
                      <a:pt x="1001" y="303"/>
                    </a:lnTo>
                    <a:lnTo>
                      <a:pt x="1001" y="279"/>
                    </a:lnTo>
                    <a:lnTo>
                      <a:pt x="989" y="254"/>
                    </a:lnTo>
                    <a:lnTo>
                      <a:pt x="917" y="182"/>
                    </a:lnTo>
                    <a:lnTo>
                      <a:pt x="893" y="158"/>
                    </a:lnTo>
                    <a:lnTo>
                      <a:pt x="844" y="146"/>
                    </a:lnTo>
                    <a:lnTo>
                      <a:pt x="844" y="133"/>
                    </a:lnTo>
                    <a:lnTo>
                      <a:pt x="820" y="121"/>
                    </a:lnTo>
                    <a:lnTo>
                      <a:pt x="808" y="133"/>
                    </a:lnTo>
                    <a:lnTo>
                      <a:pt x="772" y="121"/>
                    </a:lnTo>
                    <a:lnTo>
                      <a:pt x="760" y="97"/>
                    </a:lnTo>
                    <a:lnTo>
                      <a:pt x="772" y="109"/>
                    </a:lnTo>
                    <a:lnTo>
                      <a:pt x="796" y="85"/>
                    </a:lnTo>
                    <a:lnTo>
                      <a:pt x="760" y="49"/>
                    </a:lnTo>
                    <a:lnTo>
                      <a:pt x="736" y="37"/>
                    </a:lnTo>
                    <a:lnTo>
                      <a:pt x="712" y="85"/>
                    </a:lnTo>
                    <a:lnTo>
                      <a:pt x="712" y="49"/>
                    </a:lnTo>
                    <a:lnTo>
                      <a:pt x="688" y="73"/>
                    </a:lnTo>
                    <a:lnTo>
                      <a:pt x="688" y="37"/>
                    </a:lnTo>
                    <a:lnTo>
                      <a:pt x="676" y="49"/>
                    </a:lnTo>
                    <a:lnTo>
                      <a:pt x="663" y="73"/>
                    </a:lnTo>
                    <a:lnTo>
                      <a:pt x="639" y="49"/>
                    </a:lnTo>
                    <a:lnTo>
                      <a:pt x="627" y="73"/>
                    </a:lnTo>
                    <a:lnTo>
                      <a:pt x="603" y="97"/>
                    </a:lnTo>
                    <a:lnTo>
                      <a:pt x="579" y="109"/>
                    </a:lnTo>
                    <a:lnTo>
                      <a:pt x="555" y="109"/>
                    </a:lnTo>
                    <a:lnTo>
                      <a:pt x="543" y="133"/>
                    </a:lnTo>
                    <a:lnTo>
                      <a:pt x="519" y="146"/>
                    </a:lnTo>
                    <a:lnTo>
                      <a:pt x="519" y="170"/>
                    </a:lnTo>
                    <a:lnTo>
                      <a:pt x="531" y="170"/>
                    </a:lnTo>
                    <a:lnTo>
                      <a:pt x="507" y="194"/>
                    </a:lnTo>
                    <a:lnTo>
                      <a:pt x="507" y="170"/>
                    </a:lnTo>
                    <a:lnTo>
                      <a:pt x="495" y="182"/>
                    </a:lnTo>
                    <a:lnTo>
                      <a:pt x="507" y="158"/>
                    </a:lnTo>
                    <a:lnTo>
                      <a:pt x="471" y="194"/>
                    </a:lnTo>
                    <a:lnTo>
                      <a:pt x="483" y="206"/>
                    </a:lnTo>
                    <a:lnTo>
                      <a:pt x="458" y="218"/>
                    </a:lnTo>
                    <a:lnTo>
                      <a:pt x="434" y="242"/>
                    </a:lnTo>
                    <a:lnTo>
                      <a:pt x="458" y="218"/>
                    </a:lnTo>
                    <a:lnTo>
                      <a:pt x="507" y="218"/>
                    </a:lnTo>
                    <a:lnTo>
                      <a:pt x="483" y="242"/>
                    </a:lnTo>
                    <a:lnTo>
                      <a:pt x="471" y="266"/>
                    </a:lnTo>
                    <a:lnTo>
                      <a:pt x="458" y="291"/>
                    </a:lnTo>
                    <a:lnTo>
                      <a:pt x="422" y="375"/>
                    </a:lnTo>
                    <a:lnTo>
                      <a:pt x="410" y="399"/>
                    </a:lnTo>
                    <a:lnTo>
                      <a:pt x="374" y="472"/>
                    </a:lnTo>
                    <a:lnTo>
                      <a:pt x="362" y="460"/>
                    </a:lnTo>
                    <a:lnTo>
                      <a:pt x="338" y="496"/>
                    </a:lnTo>
                    <a:lnTo>
                      <a:pt x="326" y="496"/>
                    </a:lnTo>
                    <a:lnTo>
                      <a:pt x="278" y="545"/>
                    </a:lnTo>
                    <a:lnTo>
                      <a:pt x="290" y="557"/>
                    </a:lnTo>
                    <a:lnTo>
                      <a:pt x="278" y="581"/>
                    </a:lnTo>
                    <a:lnTo>
                      <a:pt x="290" y="617"/>
                    </a:lnTo>
                    <a:lnTo>
                      <a:pt x="290" y="629"/>
                    </a:lnTo>
                    <a:lnTo>
                      <a:pt x="290" y="641"/>
                    </a:lnTo>
                    <a:lnTo>
                      <a:pt x="290" y="653"/>
                    </a:lnTo>
                    <a:lnTo>
                      <a:pt x="302" y="653"/>
                    </a:lnTo>
                    <a:lnTo>
                      <a:pt x="290" y="666"/>
                    </a:lnTo>
                    <a:lnTo>
                      <a:pt x="290" y="690"/>
                    </a:lnTo>
                    <a:lnTo>
                      <a:pt x="314" y="702"/>
                    </a:lnTo>
                    <a:lnTo>
                      <a:pt x="338" y="714"/>
                    </a:lnTo>
                    <a:lnTo>
                      <a:pt x="350" y="702"/>
                    </a:lnTo>
                    <a:lnTo>
                      <a:pt x="374" y="666"/>
                    </a:lnTo>
                    <a:lnTo>
                      <a:pt x="386" y="666"/>
                    </a:lnTo>
                    <a:lnTo>
                      <a:pt x="398" y="653"/>
                    </a:lnTo>
                    <a:lnTo>
                      <a:pt x="398" y="666"/>
                    </a:lnTo>
                    <a:lnTo>
                      <a:pt x="422" y="750"/>
                    </a:lnTo>
                    <a:lnTo>
                      <a:pt x="434" y="774"/>
                    </a:lnTo>
                    <a:lnTo>
                      <a:pt x="434" y="786"/>
                    </a:lnTo>
                    <a:lnTo>
                      <a:pt x="434" y="799"/>
                    </a:lnTo>
                    <a:lnTo>
                      <a:pt x="434" y="811"/>
                    </a:lnTo>
                    <a:lnTo>
                      <a:pt x="471" y="811"/>
                    </a:lnTo>
                    <a:lnTo>
                      <a:pt x="471" y="799"/>
                    </a:lnTo>
                    <a:lnTo>
                      <a:pt x="471" y="786"/>
                    </a:lnTo>
                    <a:lnTo>
                      <a:pt x="495" y="786"/>
                    </a:lnTo>
                    <a:lnTo>
                      <a:pt x="507" y="762"/>
                    </a:lnTo>
                    <a:lnTo>
                      <a:pt x="519" y="690"/>
                    </a:lnTo>
                    <a:lnTo>
                      <a:pt x="543" y="666"/>
                    </a:lnTo>
                    <a:lnTo>
                      <a:pt x="543" y="653"/>
                    </a:lnTo>
                    <a:lnTo>
                      <a:pt x="555" y="629"/>
                    </a:lnTo>
                    <a:lnTo>
                      <a:pt x="555" y="617"/>
                    </a:lnTo>
                    <a:lnTo>
                      <a:pt x="519" y="593"/>
                    </a:lnTo>
                    <a:lnTo>
                      <a:pt x="531" y="533"/>
                    </a:lnTo>
                    <a:lnTo>
                      <a:pt x="543" y="496"/>
                    </a:lnTo>
                    <a:lnTo>
                      <a:pt x="591" y="448"/>
                    </a:lnTo>
                    <a:lnTo>
                      <a:pt x="603" y="436"/>
                    </a:lnTo>
                    <a:lnTo>
                      <a:pt x="615" y="424"/>
                    </a:lnTo>
                    <a:lnTo>
                      <a:pt x="603" y="412"/>
                    </a:lnTo>
                    <a:lnTo>
                      <a:pt x="603" y="387"/>
                    </a:lnTo>
                    <a:lnTo>
                      <a:pt x="603" y="375"/>
                    </a:lnTo>
                    <a:lnTo>
                      <a:pt x="615" y="363"/>
                    </a:lnTo>
                    <a:lnTo>
                      <a:pt x="627" y="351"/>
                    </a:lnTo>
                    <a:lnTo>
                      <a:pt x="651" y="351"/>
                    </a:lnTo>
                    <a:lnTo>
                      <a:pt x="663" y="351"/>
                    </a:lnTo>
                    <a:lnTo>
                      <a:pt x="688" y="363"/>
                    </a:lnTo>
                    <a:lnTo>
                      <a:pt x="688" y="399"/>
                    </a:lnTo>
                    <a:lnTo>
                      <a:pt x="676" y="399"/>
                    </a:lnTo>
                    <a:lnTo>
                      <a:pt x="663" y="436"/>
                    </a:lnTo>
                    <a:lnTo>
                      <a:pt x="615" y="496"/>
                    </a:lnTo>
                    <a:lnTo>
                      <a:pt x="603" y="520"/>
                    </a:lnTo>
                    <a:lnTo>
                      <a:pt x="603" y="545"/>
                    </a:lnTo>
                    <a:lnTo>
                      <a:pt x="615" y="557"/>
                    </a:lnTo>
                    <a:lnTo>
                      <a:pt x="603" y="593"/>
                    </a:lnTo>
                    <a:lnTo>
                      <a:pt x="627" y="617"/>
                    </a:lnTo>
                    <a:lnTo>
                      <a:pt x="651" y="629"/>
                    </a:lnTo>
                    <a:lnTo>
                      <a:pt x="724" y="605"/>
                    </a:lnTo>
                    <a:lnTo>
                      <a:pt x="748" y="605"/>
                    </a:lnTo>
                    <a:lnTo>
                      <a:pt x="760" y="617"/>
                    </a:lnTo>
                    <a:lnTo>
                      <a:pt x="772" y="617"/>
                    </a:lnTo>
                    <a:lnTo>
                      <a:pt x="784" y="629"/>
                    </a:lnTo>
                    <a:lnTo>
                      <a:pt x="760" y="629"/>
                    </a:lnTo>
                    <a:lnTo>
                      <a:pt x="736" y="653"/>
                    </a:lnTo>
                    <a:lnTo>
                      <a:pt x="712" y="653"/>
                    </a:lnTo>
                    <a:lnTo>
                      <a:pt x="700" y="641"/>
                    </a:lnTo>
                    <a:lnTo>
                      <a:pt x="663" y="653"/>
                    </a:lnTo>
                    <a:lnTo>
                      <a:pt x="651" y="666"/>
                    </a:lnTo>
                    <a:lnTo>
                      <a:pt x="651" y="702"/>
                    </a:lnTo>
                    <a:lnTo>
                      <a:pt x="663" y="702"/>
                    </a:lnTo>
                    <a:lnTo>
                      <a:pt x="663" y="738"/>
                    </a:lnTo>
                    <a:lnTo>
                      <a:pt x="651" y="750"/>
                    </a:lnTo>
                    <a:lnTo>
                      <a:pt x="639" y="738"/>
                    </a:lnTo>
                    <a:lnTo>
                      <a:pt x="627" y="726"/>
                    </a:lnTo>
                    <a:lnTo>
                      <a:pt x="615" y="726"/>
                    </a:lnTo>
                    <a:lnTo>
                      <a:pt x="603" y="762"/>
                    </a:lnTo>
                    <a:lnTo>
                      <a:pt x="603" y="799"/>
                    </a:lnTo>
                    <a:lnTo>
                      <a:pt x="591" y="823"/>
                    </a:lnTo>
                    <a:lnTo>
                      <a:pt x="579" y="835"/>
                    </a:lnTo>
                    <a:lnTo>
                      <a:pt x="579" y="847"/>
                    </a:lnTo>
                    <a:lnTo>
                      <a:pt x="567" y="847"/>
                    </a:lnTo>
                    <a:lnTo>
                      <a:pt x="555" y="847"/>
                    </a:lnTo>
                    <a:lnTo>
                      <a:pt x="543" y="835"/>
                    </a:lnTo>
                    <a:lnTo>
                      <a:pt x="507" y="847"/>
                    </a:lnTo>
                    <a:lnTo>
                      <a:pt x="495" y="847"/>
                    </a:lnTo>
                    <a:lnTo>
                      <a:pt x="471" y="859"/>
                    </a:lnTo>
                    <a:lnTo>
                      <a:pt x="446" y="859"/>
                    </a:lnTo>
                    <a:lnTo>
                      <a:pt x="458" y="847"/>
                    </a:lnTo>
                    <a:lnTo>
                      <a:pt x="446" y="835"/>
                    </a:lnTo>
                    <a:lnTo>
                      <a:pt x="410" y="859"/>
                    </a:lnTo>
                    <a:lnTo>
                      <a:pt x="398" y="859"/>
                    </a:lnTo>
                    <a:lnTo>
                      <a:pt x="398" y="847"/>
                    </a:lnTo>
                    <a:lnTo>
                      <a:pt x="386" y="847"/>
                    </a:lnTo>
                    <a:lnTo>
                      <a:pt x="386" y="835"/>
                    </a:lnTo>
                    <a:lnTo>
                      <a:pt x="374" y="823"/>
                    </a:lnTo>
                    <a:lnTo>
                      <a:pt x="386" y="786"/>
                    </a:lnTo>
                    <a:lnTo>
                      <a:pt x="398" y="786"/>
                    </a:lnTo>
                    <a:lnTo>
                      <a:pt x="398" y="774"/>
                    </a:lnTo>
                    <a:lnTo>
                      <a:pt x="386" y="774"/>
                    </a:lnTo>
                    <a:lnTo>
                      <a:pt x="386" y="726"/>
                    </a:lnTo>
                    <a:lnTo>
                      <a:pt x="374" y="726"/>
                    </a:lnTo>
                    <a:lnTo>
                      <a:pt x="374" y="738"/>
                    </a:lnTo>
                    <a:lnTo>
                      <a:pt x="362" y="738"/>
                    </a:lnTo>
                    <a:lnTo>
                      <a:pt x="350" y="750"/>
                    </a:lnTo>
                    <a:lnTo>
                      <a:pt x="338" y="774"/>
                    </a:lnTo>
                    <a:lnTo>
                      <a:pt x="350" y="799"/>
                    </a:lnTo>
                    <a:lnTo>
                      <a:pt x="362" y="811"/>
                    </a:lnTo>
                    <a:lnTo>
                      <a:pt x="362" y="835"/>
                    </a:lnTo>
                    <a:lnTo>
                      <a:pt x="362" y="847"/>
                    </a:lnTo>
                    <a:lnTo>
                      <a:pt x="362" y="847"/>
                    </a:lnTo>
                    <a:lnTo>
                      <a:pt x="362" y="859"/>
                    </a:lnTo>
                    <a:lnTo>
                      <a:pt x="350" y="871"/>
                    </a:lnTo>
                    <a:lnTo>
                      <a:pt x="350" y="883"/>
                    </a:lnTo>
                    <a:lnTo>
                      <a:pt x="338" y="871"/>
                    </a:lnTo>
                    <a:lnTo>
                      <a:pt x="326" y="871"/>
                    </a:lnTo>
                    <a:lnTo>
                      <a:pt x="326" y="883"/>
                    </a:lnTo>
                    <a:lnTo>
                      <a:pt x="302" y="883"/>
                    </a:lnTo>
                    <a:lnTo>
                      <a:pt x="290" y="895"/>
                    </a:lnTo>
                    <a:lnTo>
                      <a:pt x="290" y="907"/>
                    </a:lnTo>
                    <a:lnTo>
                      <a:pt x="302" y="907"/>
                    </a:lnTo>
                    <a:lnTo>
                      <a:pt x="302" y="920"/>
                    </a:lnTo>
                    <a:lnTo>
                      <a:pt x="290" y="932"/>
                    </a:lnTo>
                    <a:lnTo>
                      <a:pt x="290" y="920"/>
                    </a:lnTo>
                    <a:lnTo>
                      <a:pt x="290" y="895"/>
                    </a:lnTo>
                    <a:lnTo>
                      <a:pt x="278" y="907"/>
                    </a:lnTo>
                    <a:lnTo>
                      <a:pt x="266" y="932"/>
                    </a:lnTo>
                    <a:lnTo>
                      <a:pt x="253" y="956"/>
                    </a:lnTo>
                    <a:lnTo>
                      <a:pt x="217" y="968"/>
                    </a:lnTo>
                    <a:lnTo>
                      <a:pt x="217" y="1004"/>
                    </a:lnTo>
                    <a:lnTo>
                      <a:pt x="181" y="1016"/>
                    </a:lnTo>
                    <a:lnTo>
                      <a:pt x="181" y="1028"/>
                    </a:lnTo>
                    <a:lnTo>
                      <a:pt x="157" y="1028"/>
                    </a:lnTo>
                    <a:lnTo>
                      <a:pt x="157" y="1016"/>
                    </a:lnTo>
                    <a:lnTo>
                      <a:pt x="145" y="1016"/>
                    </a:lnTo>
                    <a:lnTo>
                      <a:pt x="157" y="1053"/>
                    </a:lnTo>
                    <a:lnTo>
                      <a:pt x="133" y="1053"/>
                    </a:lnTo>
                    <a:lnTo>
                      <a:pt x="121" y="1040"/>
                    </a:lnTo>
                    <a:lnTo>
                      <a:pt x="97" y="1053"/>
                    </a:lnTo>
                    <a:lnTo>
                      <a:pt x="97" y="1065"/>
                    </a:lnTo>
                    <a:lnTo>
                      <a:pt x="133" y="1089"/>
                    </a:lnTo>
                    <a:lnTo>
                      <a:pt x="145" y="1101"/>
                    </a:lnTo>
                    <a:lnTo>
                      <a:pt x="145" y="1101"/>
                    </a:lnTo>
                    <a:lnTo>
                      <a:pt x="157" y="1125"/>
                    </a:lnTo>
                    <a:lnTo>
                      <a:pt x="169" y="1137"/>
                    </a:lnTo>
                    <a:lnTo>
                      <a:pt x="157" y="1198"/>
                    </a:lnTo>
                    <a:lnTo>
                      <a:pt x="145" y="1210"/>
                    </a:lnTo>
                    <a:lnTo>
                      <a:pt x="145" y="1210"/>
                    </a:lnTo>
                    <a:lnTo>
                      <a:pt x="109" y="1198"/>
                    </a:lnTo>
                    <a:lnTo>
                      <a:pt x="97" y="1210"/>
                    </a:lnTo>
                    <a:lnTo>
                      <a:pt x="73" y="1198"/>
                    </a:lnTo>
                    <a:lnTo>
                      <a:pt x="36" y="1198"/>
                    </a:lnTo>
                    <a:lnTo>
                      <a:pt x="24" y="1198"/>
                    </a:lnTo>
                    <a:lnTo>
                      <a:pt x="12" y="1210"/>
                    </a:lnTo>
                    <a:lnTo>
                      <a:pt x="0" y="1210"/>
                    </a:lnTo>
                    <a:lnTo>
                      <a:pt x="0" y="1222"/>
                    </a:lnTo>
                    <a:lnTo>
                      <a:pt x="12" y="1234"/>
                    </a:lnTo>
                    <a:lnTo>
                      <a:pt x="12" y="1246"/>
                    </a:lnTo>
                    <a:lnTo>
                      <a:pt x="12" y="1270"/>
                    </a:lnTo>
                    <a:lnTo>
                      <a:pt x="0" y="1319"/>
                    </a:lnTo>
                    <a:lnTo>
                      <a:pt x="0" y="1319"/>
                    </a:lnTo>
                    <a:lnTo>
                      <a:pt x="0" y="1343"/>
                    </a:lnTo>
                    <a:lnTo>
                      <a:pt x="0" y="1343"/>
                    </a:lnTo>
                    <a:lnTo>
                      <a:pt x="12" y="1343"/>
                    </a:lnTo>
                    <a:lnTo>
                      <a:pt x="0" y="1391"/>
                    </a:lnTo>
                    <a:lnTo>
                      <a:pt x="48" y="1379"/>
                    </a:lnTo>
                    <a:lnTo>
                      <a:pt x="48" y="1391"/>
                    </a:lnTo>
                    <a:lnTo>
                      <a:pt x="73" y="1403"/>
                    </a:lnTo>
                    <a:lnTo>
                      <a:pt x="73" y="1415"/>
                    </a:lnTo>
                    <a:lnTo>
                      <a:pt x="97" y="1391"/>
                    </a:lnTo>
                    <a:lnTo>
                      <a:pt x="145" y="1391"/>
                    </a:lnTo>
                    <a:lnTo>
                      <a:pt x="157" y="1367"/>
                    </a:lnTo>
                    <a:lnTo>
                      <a:pt x="169" y="1367"/>
                    </a:lnTo>
                    <a:lnTo>
                      <a:pt x="181" y="1355"/>
                    </a:lnTo>
                    <a:lnTo>
                      <a:pt x="193" y="1343"/>
                    </a:lnTo>
                    <a:lnTo>
                      <a:pt x="181" y="1331"/>
                    </a:lnTo>
                    <a:lnTo>
                      <a:pt x="181" y="1319"/>
                    </a:lnTo>
                    <a:lnTo>
                      <a:pt x="205" y="1282"/>
                    </a:lnTo>
                    <a:lnTo>
                      <a:pt x="229" y="1270"/>
                    </a:lnTo>
                    <a:lnTo>
                      <a:pt x="253" y="1246"/>
                    </a:lnTo>
                    <a:lnTo>
                      <a:pt x="241" y="1222"/>
                    </a:lnTo>
                    <a:lnTo>
                      <a:pt x="266" y="1198"/>
                    </a:lnTo>
                    <a:lnTo>
                      <a:pt x="302" y="1222"/>
                    </a:lnTo>
                    <a:lnTo>
                      <a:pt x="314" y="1222"/>
                    </a:lnTo>
                    <a:lnTo>
                      <a:pt x="314" y="1210"/>
                    </a:lnTo>
                    <a:lnTo>
                      <a:pt x="338" y="1198"/>
                    </a:lnTo>
                    <a:lnTo>
                      <a:pt x="350" y="1186"/>
                    </a:lnTo>
                    <a:lnTo>
                      <a:pt x="362" y="1186"/>
                    </a:lnTo>
                    <a:lnTo>
                      <a:pt x="386" y="1186"/>
                    </a:lnTo>
                    <a:lnTo>
                      <a:pt x="386" y="1198"/>
                    </a:lnTo>
                    <a:lnTo>
                      <a:pt x="398" y="1246"/>
                    </a:lnTo>
                    <a:lnTo>
                      <a:pt x="410" y="1246"/>
                    </a:lnTo>
                    <a:lnTo>
                      <a:pt x="434" y="1258"/>
                    </a:lnTo>
                    <a:lnTo>
                      <a:pt x="434" y="1270"/>
                    </a:lnTo>
                    <a:lnTo>
                      <a:pt x="446" y="1270"/>
                    </a:lnTo>
                    <a:lnTo>
                      <a:pt x="471" y="1282"/>
                    </a:lnTo>
                    <a:lnTo>
                      <a:pt x="483" y="1306"/>
                    </a:lnTo>
                    <a:lnTo>
                      <a:pt x="495" y="1306"/>
                    </a:lnTo>
                    <a:lnTo>
                      <a:pt x="507" y="1343"/>
                    </a:lnTo>
                    <a:lnTo>
                      <a:pt x="495" y="1367"/>
                    </a:lnTo>
                    <a:lnTo>
                      <a:pt x="495" y="1367"/>
                    </a:lnTo>
                    <a:lnTo>
                      <a:pt x="507" y="1355"/>
                    </a:lnTo>
                    <a:lnTo>
                      <a:pt x="507" y="1343"/>
                    </a:lnTo>
                    <a:lnTo>
                      <a:pt x="519" y="1331"/>
                    </a:lnTo>
                    <a:lnTo>
                      <a:pt x="519" y="1319"/>
                    </a:lnTo>
                    <a:lnTo>
                      <a:pt x="507" y="1319"/>
                    </a:lnTo>
                    <a:lnTo>
                      <a:pt x="519" y="1294"/>
                    </a:lnTo>
                    <a:lnTo>
                      <a:pt x="531" y="1294"/>
                    </a:lnTo>
                    <a:lnTo>
                      <a:pt x="543" y="1306"/>
                    </a:lnTo>
                    <a:lnTo>
                      <a:pt x="543" y="1306"/>
                    </a:lnTo>
                    <a:lnTo>
                      <a:pt x="543" y="1306"/>
                    </a:lnTo>
                    <a:lnTo>
                      <a:pt x="543" y="1282"/>
                    </a:lnTo>
                    <a:lnTo>
                      <a:pt x="495" y="1258"/>
                    </a:lnTo>
                    <a:lnTo>
                      <a:pt x="507" y="1246"/>
                    </a:lnTo>
                    <a:lnTo>
                      <a:pt x="483" y="1246"/>
                    </a:lnTo>
                    <a:lnTo>
                      <a:pt x="471" y="1246"/>
                    </a:lnTo>
                    <a:lnTo>
                      <a:pt x="446" y="1210"/>
                    </a:lnTo>
                    <a:lnTo>
                      <a:pt x="422" y="1186"/>
                    </a:lnTo>
                    <a:lnTo>
                      <a:pt x="422" y="1149"/>
                    </a:lnTo>
                    <a:lnTo>
                      <a:pt x="434" y="1149"/>
                    </a:lnTo>
                    <a:lnTo>
                      <a:pt x="446" y="1137"/>
                    </a:lnTo>
                    <a:lnTo>
                      <a:pt x="446" y="1137"/>
                    </a:lnTo>
                    <a:lnTo>
                      <a:pt x="446" y="1149"/>
                    </a:lnTo>
                    <a:lnTo>
                      <a:pt x="458" y="1161"/>
                    </a:lnTo>
                    <a:lnTo>
                      <a:pt x="471" y="1161"/>
                    </a:lnTo>
                    <a:lnTo>
                      <a:pt x="471" y="1149"/>
                    </a:lnTo>
                    <a:lnTo>
                      <a:pt x="471" y="1161"/>
                    </a:lnTo>
                    <a:lnTo>
                      <a:pt x="483" y="1186"/>
                    </a:lnTo>
                    <a:lnTo>
                      <a:pt x="495" y="1198"/>
                    </a:lnTo>
                    <a:lnTo>
                      <a:pt x="507" y="1210"/>
                    </a:lnTo>
                    <a:lnTo>
                      <a:pt x="567" y="1258"/>
                    </a:lnTo>
                    <a:lnTo>
                      <a:pt x="567" y="1294"/>
                    </a:lnTo>
                    <a:lnTo>
                      <a:pt x="579" y="1306"/>
                    </a:lnTo>
                    <a:lnTo>
                      <a:pt x="603" y="1355"/>
                    </a:lnTo>
                    <a:lnTo>
                      <a:pt x="627" y="1355"/>
                    </a:lnTo>
                    <a:lnTo>
                      <a:pt x="639" y="1355"/>
                    </a:lnTo>
                    <a:lnTo>
                      <a:pt x="651" y="1367"/>
                    </a:lnTo>
                    <a:lnTo>
                      <a:pt x="663" y="1367"/>
                    </a:lnTo>
                    <a:lnTo>
                      <a:pt x="663" y="1355"/>
                    </a:lnTo>
                    <a:lnTo>
                      <a:pt x="676" y="1355"/>
                    </a:lnTo>
                    <a:lnTo>
                      <a:pt x="639" y="1331"/>
                    </a:lnTo>
                    <a:lnTo>
                      <a:pt x="627" y="1306"/>
                    </a:lnTo>
                    <a:lnTo>
                      <a:pt x="627" y="1282"/>
                    </a:lnTo>
                    <a:lnTo>
                      <a:pt x="639" y="1306"/>
                    </a:lnTo>
                    <a:lnTo>
                      <a:pt x="651" y="1306"/>
                    </a:lnTo>
                    <a:lnTo>
                      <a:pt x="651" y="1294"/>
                    </a:lnTo>
                    <a:lnTo>
                      <a:pt x="651" y="1282"/>
                    </a:lnTo>
                    <a:lnTo>
                      <a:pt x="663" y="1282"/>
                    </a:lnTo>
                    <a:lnTo>
                      <a:pt x="663" y="1282"/>
                    </a:lnTo>
                    <a:lnTo>
                      <a:pt x="688" y="1282"/>
                    </a:lnTo>
                    <a:lnTo>
                      <a:pt x="700" y="1294"/>
                    </a:lnTo>
                    <a:lnTo>
                      <a:pt x="712" y="1282"/>
                    </a:lnTo>
                    <a:lnTo>
                      <a:pt x="700" y="1294"/>
                    </a:lnTo>
                    <a:lnTo>
                      <a:pt x="700" y="1306"/>
                    </a:lnTo>
                    <a:lnTo>
                      <a:pt x="724" y="1282"/>
                    </a:lnTo>
                    <a:lnTo>
                      <a:pt x="760" y="1282"/>
                    </a:lnTo>
                    <a:lnTo>
                      <a:pt x="772" y="1282"/>
                    </a:lnTo>
                    <a:lnTo>
                      <a:pt x="760" y="1282"/>
                    </a:lnTo>
                    <a:lnTo>
                      <a:pt x="760" y="1294"/>
                    </a:lnTo>
                    <a:lnTo>
                      <a:pt x="712" y="1294"/>
                    </a:lnTo>
                    <a:lnTo>
                      <a:pt x="700" y="1306"/>
                    </a:lnTo>
                    <a:lnTo>
                      <a:pt x="700" y="1319"/>
                    </a:lnTo>
                    <a:lnTo>
                      <a:pt x="712" y="1319"/>
                    </a:lnTo>
                    <a:lnTo>
                      <a:pt x="712" y="1331"/>
                    </a:lnTo>
                    <a:lnTo>
                      <a:pt x="712" y="1355"/>
                    </a:lnTo>
                    <a:lnTo>
                      <a:pt x="712" y="1355"/>
                    </a:lnTo>
                    <a:lnTo>
                      <a:pt x="700" y="1343"/>
                    </a:lnTo>
                    <a:lnTo>
                      <a:pt x="700" y="1355"/>
                    </a:lnTo>
                    <a:lnTo>
                      <a:pt x="724" y="1367"/>
                    </a:lnTo>
                    <a:lnTo>
                      <a:pt x="724" y="1367"/>
                    </a:lnTo>
                    <a:lnTo>
                      <a:pt x="724" y="1379"/>
                    </a:lnTo>
                    <a:lnTo>
                      <a:pt x="724" y="1391"/>
                    </a:lnTo>
                    <a:lnTo>
                      <a:pt x="736" y="1391"/>
                    </a:lnTo>
                    <a:lnTo>
                      <a:pt x="736" y="1391"/>
                    </a:lnTo>
                    <a:lnTo>
                      <a:pt x="748" y="1391"/>
                    </a:lnTo>
                    <a:lnTo>
                      <a:pt x="772" y="1403"/>
                    </a:lnTo>
                    <a:lnTo>
                      <a:pt x="784" y="1403"/>
                    </a:lnTo>
                    <a:lnTo>
                      <a:pt x="796" y="1391"/>
                    </a:lnTo>
                    <a:lnTo>
                      <a:pt x="808" y="1391"/>
                    </a:lnTo>
                    <a:lnTo>
                      <a:pt x="832" y="1415"/>
                    </a:lnTo>
                    <a:lnTo>
                      <a:pt x="844" y="1403"/>
                    </a:lnTo>
                    <a:lnTo>
                      <a:pt x="869" y="1391"/>
                    </a:lnTo>
                    <a:lnTo>
                      <a:pt x="881" y="1403"/>
                    </a:lnTo>
                    <a:lnTo>
                      <a:pt x="893" y="1391"/>
                    </a:lnTo>
                    <a:lnTo>
                      <a:pt x="893" y="1391"/>
                    </a:lnTo>
                    <a:lnTo>
                      <a:pt x="893" y="1403"/>
                    </a:lnTo>
                    <a:lnTo>
                      <a:pt x="893" y="1415"/>
                    </a:lnTo>
                    <a:lnTo>
                      <a:pt x="893" y="1427"/>
                    </a:lnTo>
                    <a:lnTo>
                      <a:pt x="893" y="1452"/>
                    </a:lnTo>
                    <a:lnTo>
                      <a:pt x="869" y="1512"/>
                    </a:lnTo>
                    <a:lnTo>
                      <a:pt x="856" y="1536"/>
                    </a:lnTo>
                    <a:lnTo>
                      <a:pt x="881" y="157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48" name=""/>
            <p:cNvGrpSpPr/>
            <p:nvPr/>
          </p:nvGrpSpPr>
          <p:grpSpPr>
            <a:xfrm>
              <a:off x="7920" y="690480"/>
              <a:ext cx="2450880" cy="3341880"/>
              <a:chOff x="7920" y="690480"/>
              <a:chExt cx="2450880" cy="3341880"/>
            </a:xfrm>
          </p:grpSpPr>
          <p:grpSp>
            <p:nvGrpSpPr>
              <p:cNvPr id="649" name=""/>
              <p:cNvGrpSpPr/>
              <p:nvPr/>
            </p:nvGrpSpPr>
            <p:grpSpPr>
              <a:xfrm>
                <a:off x="7920" y="825480"/>
                <a:ext cx="1990800" cy="3148200"/>
                <a:chOff x="7920" y="825480"/>
                <a:chExt cx="1990800" cy="3148200"/>
              </a:xfrm>
            </p:grpSpPr>
            <p:sp>
              <p:nvSpPr>
                <p:cNvPr id="650" name=""/>
                <p:cNvSpPr/>
                <p:nvPr/>
              </p:nvSpPr>
              <p:spPr>
                <a:xfrm>
                  <a:off x="295200" y="2476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1" name=""/>
                <p:cNvSpPr/>
                <p:nvPr/>
              </p:nvSpPr>
              <p:spPr>
                <a:xfrm>
                  <a:off x="314280" y="23814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2" name=""/>
                <p:cNvSpPr/>
                <p:nvPr/>
              </p:nvSpPr>
              <p:spPr>
                <a:xfrm>
                  <a:off x="333360" y="24004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3" name=""/>
                <p:cNvSpPr/>
                <p:nvPr/>
              </p:nvSpPr>
              <p:spPr>
                <a:xfrm>
                  <a:off x="162000" y="220824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4" name=""/>
                <p:cNvSpPr/>
                <p:nvPr/>
              </p:nvSpPr>
              <p:spPr>
                <a:xfrm>
                  <a:off x="180720" y="222732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5" name=""/>
                <p:cNvSpPr/>
                <p:nvPr/>
              </p:nvSpPr>
              <p:spPr>
                <a:xfrm>
                  <a:off x="218880" y="2246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6" name=""/>
                <p:cNvSpPr/>
                <p:nvPr/>
              </p:nvSpPr>
              <p:spPr>
                <a:xfrm>
                  <a:off x="84240" y="20923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7" name=""/>
                <p:cNvSpPr/>
                <p:nvPr/>
              </p:nvSpPr>
              <p:spPr>
                <a:xfrm>
                  <a:off x="123840" y="21304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8" name=""/>
                <p:cNvSpPr/>
                <p:nvPr/>
              </p:nvSpPr>
              <p:spPr>
                <a:xfrm>
                  <a:off x="25704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9" name=""/>
                <p:cNvSpPr/>
                <p:nvPr/>
              </p:nvSpPr>
              <p:spPr>
                <a:xfrm>
                  <a:off x="27612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0" name=""/>
                <p:cNvSpPr/>
                <p:nvPr/>
              </p:nvSpPr>
              <p:spPr>
                <a:xfrm>
                  <a:off x="29520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1" name=""/>
                <p:cNvSpPr/>
                <p:nvPr/>
              </p:nvSpPr>
              <p:spPr>
                <a:xfrm>
                  <a:off x="1119240" y="34560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1119240" y="345600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>
                  <a:off x="1119240" y="34369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4" name=""/>
                <p:cNvSpPr/>
                <p:nvPr/>
              </p:nvSpPr>
              <p:spPr>
                <a:xfrm>
                  <a:off x="1119240" y="3417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5" name=""/>
                <p:cNvSpPr/>
                <p:nvPr/>
              </p:nvSpPr>
              <p:spPr>
                <a:xfrm>
                  <a:off x="1119240" y="33987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6" name=""/>
                <p:cNvSpPr/>
                <p:nvPr/>
              </p:nvSpPr>
              <p:spPr>
                <a:xfrm>
                  <a:off x="1119240" y="33782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7" name=""/>
                <p:cNvSpPr/>
                <p:nvPr/>
              </p:nvSpPr>
              <p:spPr>
                <a:xfrm>
                  <a:off x="1119240" y="33591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>
                  <a:off x="1119240" y="3340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9" name=""/>
                <p:cNvSpPr/>
                <p:nvPr/>
              </p:nvSpPr>
              <p:spPr>
                <a:xfrm>
                  <a:off x="1138320" y="332100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1138320" y="330192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1119240" y="3282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1119240" y="3263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1119240" y="32446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1138320" y="32446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115704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1176120" y="3225960"/>
                  <a:ext cx="19080" cy="1872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117612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119520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119520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119520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1290600" y="3610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1385640" y="368604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1404720" y="36669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1404720" y="3629160"/>
                  <a:ext cx="39960" cy="5688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5" y="24"/>
                      </a:lnTo>
                      <a:lnTo>
                        <a:pt x="25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1404720" y="3610080"/>
                  <a:ext cx="39960" cy="5688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1425600" y="361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1425600" y="359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1425600" y="35701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1444680" y="35514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1444680" y="35323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1444680" y="3513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>
                  <a:off x="1463760" y="3513240"/>
                  <a:ext cx="1872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1539720" y="3705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157788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1558800" y="3878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155880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1558800" y="38592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1558800" y="38401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1558800" y="382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1558800" y="3801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1558800" y="37814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2" name=""/>
                <p:cNvSpPr/>
                <p:nvPr/>
              </p:nvSpPr>
              <p:spPr>
                <a:xfrm>
                  <a:off x="1558800" y="376236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1558800" y="374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>
                  <a:off x="1577880" y="37242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>
                  <a:off x="1558800" y="37242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1751040" y="395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1751040" y="393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1596960" y="3916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9" name=""/>
                <p:cNvSpPr/>
                <p:nvPr/>
              </p:nvSpPr>
              <p:spPr>
                <a:xfrm>
                  <a:off x="276120" y="2668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0" name=""/>
                <p:cNvSpPr/>
                <p:nvPr/>
              </p:nvSpPr>
              <p:spPr>
                <a:xfrm>
                  <a:off x="1157040" y="35701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1" name=""/>
                <p:cNvSpPr/>
                <p:nvPr/>
              </p:nvSpPr>
              <p:spPr>
                <a:xfrm>
                  <a:off x="1157040" y="35514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2" name=""/>
                <p:cNvSpPr/>
                <p:nvPr/>
              </p:nvSpPr>
              <p:spPr>
                <a:xfrm>
                  <a:off x="1157040" y="35514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3" name=""/>
                <p:cNvSpPr/>
                <p:nvPr/>
              </p:nvSpPr>
              <p:spPr>
                <a:xfrm>
                  <a:off x="1138320" y="353232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4" name=""/>
                <p:cNvSpPr/>
                <p:nvPr/>
              </p:nvSpPr>
              <p:spPr>
                <a:xfrm>
                  <a:off x="1138320" y="351324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5" name=""/>
                <p:cNvSpPr/>
                <p:nvPr/>
              </p:nvSpPr>
              <p:spPr>
                <a:xfrm>
                  <a:off x="1119240" y="35132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6" name=""/>
                <p:cNvSpPr/>
                <p:nvPr/>
              </p:nvSpPr>
              <p:spPr>
                <a:xfrm>
                  <a:off x="1119240" y="34941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7" name=""/>
                <p:cNvSpPr/>
                <p:nvPr/>
              </p:nvSpPr>
              <p:spPr>
                <a:xfrm>
                  <a:off x="1214280" y="36100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8" name=""/>
                <p:cNvSpPr/>
                <p:nvPr/>
              </p:nvSpPr>
              <p:spPr>
                <a:xfrm>
                  <a:off x="7920" y="1938240"/>
                  <a:ext cx="57240" cy="20880"/>
                </a:xfrm>
                <a:custGeom>
                  <a:avLst/>
                  <a:gdLst/>
                  <a:ahLst/>
                  <a:rect l="l" t="t" r="r" b="b"/>
                  <a:pathLst>
                    <a:path w="36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3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19" name=""/>
                <p:cNvSpPr/>
                <p:nvPr/>
              </p:nvSpPr>
              <p:spPr>
                <a:xfrm>
                  <a:off x="65160" y="19969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0" name=""/>
                <p:cNvSpPr/>
                <p:nvPr/>
              </p:nvSpPr>
              <p:spPr>
                <a:xfrm>
                  <a:off x="65160" y="201600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7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1" name=""/>
                <p:cNvSpPr/>
                <p:nvPr/>
              </p:nvSpPr>
              <p:spPr>
                <a:xfrm>
                  <a:off x="121428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2" name=""/>
                <p:cNvSpPr/>
                <p:nvPr/>
              </p:nvSpPr>
              <p:spPr>
                <a:xfrm>
                  <a:off x="123336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3" name=""/>
                <p:cNvSpPr/>
                <p:nvPr/>
              </p:nvSpPr>
              <p:spPr>
                <a:xfrm>
                  <a:off x="123336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4" name=""/>
                <p:cNvSpPr/>
                <p:nvPr/>
              </p:nvSpPr>
              <p:spPr>
                <a:xfrm>
                  <a:off x="125244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5" name=""/>
                <p:cNvSpPr/>
                <p:nvPr/>
              </p:nvSpPr>
              <p:spPr>
                <a:xfrm>
                  <a:off x="127152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6" name=""/>
                <p:cNvSpPr/>
                <p:nvPr/>
              </p:nvSpPr>
              <p:spPr>
                <a:xfrm>
                  <a:off x="129060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7" name=""/>
                <p:cNvSpPr/>
                <p:nvPr/>
              </p:nvSpPr>
              <p:spPr>
                <a:xfrm>
                  <a:off x="1290600" y="3187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8" name=""/>
                <p:cNvSpPr/>
                <p:nvPr/>
              </p:nvSpPr>
              <p:spPr>
                <a:xfrm>
                  <a:off x="1347840" y="31478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29" name=""/>
                <p:cNvSpPr/>
                <p:nvPr/>
              </p:nvSpPr>
              <p:spPr>
                <a:xfrm>
                  <a:off x="134784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0" name=""/>
                <p:cNvSpPr/>
                <p:nvPr/>
              </p:nvSpPr>
              <p:spPr>
                <a:xfrm>
                  <a:off x="136692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1" name=""/>
                <p:cNvSpPr/>
                <p:nvPr/>
              </p:nvSpPr>
              <p:spPr>
                <a:xfrm>
                  <a:off x="1385640" y="314784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2" name=""/>
                <p:cNvSpPr/>
                <p:nvPr/>
              </p:nvSpPr>
              <p:spPr>
                <a:xfrm>
                  <a:off x="1404720" y="314784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13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3" name=""/>
                <p:cNvSpPr/>
                <p:nvPr/>
              </p:nvSpPr>
              <p:spPr>
                <a:xfrm>
                  <a:off x="1404720" y="314784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25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4" name=""/>
                <p:cNvSpPr/>
                <p:nvPr/>
              </p:nvSpPr>
              <p:spPr>
                <a:xfrm>
                  <a:off x="1366920" y="31878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5" name=""/>
                <p:cNvSpPr/>
                <p:nvPr/>
              </p:nvSpPr>
              <p:spPr>
                <a:xfrm>
                  <a:off x="1366920" y="31878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6" name=""/>
                <p:cNvSpPr/>
                <p:nvPr/>
              </p:nvSpPr>
              <p:spPr>
                <a:xfrm>
                  <a:off x="1385640" y="31669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7" name=""/>
                <p:cNvSpPr/>
                <p:nvPr/>
              </p:nvSpPr>
              <p:spPr>
                <a:xfrm>
                  <a:off x="130968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8" name=""/>
                <p:cNvSpPr/>
                <p:nvPr/>
              </p:nvSpPr>
              <p:spPr>
                <a:xfrm>
                  <a:off x="132876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39" name=""/>
                <p:cNvSpPr/>
                <p:nvPr/>
              </p:nvSpPr>
              <p:spPr>
                <a:xfrm>
                  <a:off x="1347840" y="32068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0" name=""/>
                <p:cNvSpPr/>
                <p:nvPr/>
              </p:nvSpPr>
              <p:spPr>
                <a:xfrm>
                  <a:off x="1366920" y="32068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1" name=""/>
                <p:cNvSpPr/>
                <p:nvPr/>
              </p:nvSpPr>
              <p:spPr>
                <a:xfrm>
                  <a:off x="1366920" y="320688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2" name=""/>
                <p:cNvSpPr/>
                <p:nvPr/>
              </p:nvSpPr>
              <p:spPr>
                <a:xfrm>
                  <a:off x="1385640" y="32068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3" name=""/>
                <p:cNvSpPr/>
                <p:nvPr/>
              </p:nvSpPr>
              <p:spPr>
                <a:xfrm>
                  <a:off x="1425600" y="31669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4" name=""/>
                <p:cNvSpPr/>
                <p:nvPr/>
              </p:nvSpPr>
              <p:spPr>
                <a:xfrm>
                  <a:off x="144468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5" name=""/>
                <p:cNvSpPr/>
                <p:nvPr/>
              </p:nvSpPr>
              <p:spPr>
                <a:xfrm>
                  <a:off x="1463760" y="314784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6" name=""/>
                <p:cNvSpPr/>
                <p:nvPr/>
              </p:nvSpPr>
              <p:spPr>
                <a:xfrm>
                  <a:off x="1482480" y="31669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7" name=""/>
                <p:cNvSpPr/>
                <p:nvPr/>
              </p:nvSpPr>
              <p:spPr>
                <a:xfrm>
                  <a:off x="150156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8" name=""/>
                <p:cNvSpPr/>
                <p:nvPr/>
              </p:nvSpPr>
              <p:spPr>
                <a:xfrm>
                  <a:off x="1520640" y="31669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49" name=""/>
                <p:cNvSpPr/>
                <p:nvPr/>
              </p:nvSpPr>
              <p:spPr>
                <a:xfrm>
                  <a:off x="1539720" y="3166920"/>
                  <a:ext cx="38160" cy="2088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0" name=""/>
                <p:cNvSpPr/>
                <p:nvPr/>
              </p:nvSpPr>
              <p:spPr>
                <a:xfrm>
                  <a:off x="157788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1" name=""/>
                <p:cNvSpPr/>
                <p:nvPr/>
              </p:nvSpPr>
              <p:spPr>
                <a:xfrm>
                  <a:off x="1577880" y="3263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2" name=""/>
                <p:cNvSpPr/>
                <p:nvPr/>
              </p:nvSpPr>
              <p:spPr>
                <a:xfrm>
                  <a:off x="1596960" y="328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3" name=""/>
                <p:cNvSpPr/>
                <p:nvPr/>
              </p:nvSpPr>
              <p:spPr>
                <a:xfrm>
                  <a:off x="1770120" y="29368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4" name=""/>
                <p:cNvSpPr/>
                <p:nvPr/>
              </p:nvSpPr>
              <p:spPr>
                <a:xfrm>
                  <a:off x="1789200" y="29178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5" name=""/>
                <p:cNvSpPr/>
                <p:nvPr/>
              </p:nvSpPr>
              <p:spPr>
                <a:xfrm>
                  <a:off x="1807920" y="29178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6" name=""/>
                <p:cNvSpPr/>
                <p:nvPr/>
              </p:nvSpPr>
              <p:spPr>
                <a:xfrm>
                  <a:off x="1770120" y="29559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7" name=""/>
                <p:cNvSpPr/>
                <p:nvPr/>
              </p:nvSpPr>
              <p:spPr>
                <a:xfrm>
                  <a:off x="1789200" y="295596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8" name=""/>
                <p:cNvSpPr/>
                <p:nvPr/>
              </p:nvSpPr>
              <p:spPr>
                <a:xfrm>
                  <a:off x="1807920" y="2955960"/>
                  <a:ext cx="19080" cy="2052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59" name=""/>
                <p:cNvSpPr/>
                <p:nvPr/>
              </p:nvSpPr>
              <p:spPr>
                <a:xfrm>
                  <a:off x="1807920" y="29368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0" name=""/>
                <p:cNvSpPr/>
                <p:nvPr/>
              </p:nvSpPr>
              <p:spPr>
                <a:xfrm>
                  <a:off x="1635120" y="3359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1" name=""/>
                <p:cNvSpPr/>
                <p:nvPr/>
              </p:nvSpPr>
              <p:spPr>
                <a:xfrm>
                  <a:off x="1654200" y="3359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2" name=""/>
                <p:cNvSpPr/>
                <p:nvPr/>
              </p:nvSpPr>
              <p:spPr>
                <a:xfrm>
                  <a:off x="165420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3" name=""/>
                <p:cNvSpPr/>
                <p:nvPr/>
              </p:nvSpPr>
              <p:spPr>
                <a:xfrm>
                  <a:off x="1673280" y="332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4" name=""/>
                <p:cNvSpPr/>
                <p:nvPr/>
              </p:nvSpPr>
              <p:spPr>
                <a:xfrm>
                  <a:off x="1673280" y="32828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5" name=""/>
                <p:cNvSpPr/>
                <p:nvPr/>
              </p:nvSpPr>
              <p:spPr>
                <a:xfrm>
                  <a:off x="1654200" y="32637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6" name=""/>
                <p:cNvSpPr/>
                <p:nvPr/>
              </p:nvSpPr>
              <p:spPr>
                <a:xfrm>
                  <a:off x="1654200" y="3244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7" name=""/>
                <p:cNvSpPr/>
                <p:nvPr/>
              </p:nvSpPr>
              <p:spPr>
                <a:xfrm>
                  <a:off x="1654200" y="32259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8" name=""/>
                <p:cNvSpPr/>
                <p:nvPr/>
              </p:nvSpPr>
              <p:spPr>
                <a:xfrm>
                  <a:off x="1635120" y="320688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69" name=""/>
                <p:cNvSpPr/>
                <p:nvPr/>
              </p:nvSpPr>
              <p:spPr>
                <a:xfrm>
                  <a:off x="163512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0" name=""/>
                <p:cNvSpPr/>
                <p:nvPr/>
              </p:nvSpPr>
              <p:spPr>
                <a:xfrm>
                  <a:off x="1635120" y="316692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1" name=""/>
                <p:cNvSpPr/>
                <p:nvPr/>
              </p:nvSpPr>
              <p:spPr>
                <a:xfrm>
                  <a:off x="1635120" y="31478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2" name=""/>
                <p:cNvSpPr/>
                <p:nvPr/>
              </p:nvSpPr>
              <p:spPr>
                <a:xfrm>
                  <a:off x="1616040" y="31291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3" name=""/>
                <p:cNvSpPr/>
                <p:nvPr/>
              </p:nvSpPr>
              <p:spPr>
                <a:xfrm>
                  <a:off x="1616040" y="31100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4" name=""/>
                <p:cNvSpPr/>
                <p:nvPr/>
              </p:nvSpPr>
              <p:spPr>
                <a:xfrm>
                  <a:off x="1635120" y="3090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5" name=""/>
                <p:cNvSpPr/>
                <p:nvPr/>
              </p:nvSpPr>
              <p:spPr>
                <a:xfrm>
                  <a:off x="1635120" y="307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6" name=""/>
                <p:cNvSpPr/>
                <p:nvPr/>
              </p:nvSpPr>
              <p:spPr>
                <a:xfrm>
                  <a:off x="1654200" y="307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7" name=""/>
                <p:cNvSpPr/>
                <p:nvPr/>
              </p:nvSpPr>
              <p:spPr>
                <a:xfrm>
                  <a:off x="1673280" y="30528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8" name=""/>
                <p:cNvSpPr/>
                <p:nvPr/>
              </p:nvSpPr>
              <p:spPr>
                <a:xfrm>
                  <a:off x="1692360" y="303372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5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79" name=""/>
                <p:cNvSpPr/>
                <p:nvPr/>
              </p:nvSpPr>
              <p:spPr>
                <a:xfrm>
                  <a:off x="1692360" y="30337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0" name=""/>
                <p:cNvSpPr/>
                <p:nvPr/>
              </p:nvSpPr>
              <p:spPr>
                <a:xfrm>
                  <a:off x="1711080" y="301464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1731960" y="30146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>
                  <a:off x="1731960" y="2995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1751040" y="2995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1770120" y="29955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>
                  <a:off x="1789200" y="297648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>
                  <a:off x="1770120" y="28414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1789200" y="282240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1789200" y="2803680"/>
                  <a:ext cx="1872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>
                  <a:off x="1789200" y="2784600"/>
                  <a:ext cx="1872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>
                  <a:off x="1789200" y="27846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1807920" y="29368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>
                  <a:off x="1807920" y="29178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1807920" y="28987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1789200" y="28796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1789200" y="2879640"/>
                  <a:ext cx="1872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6" name=""/>
                <p:cNvSpPr/>
                <p:nvPr/>
              </p:nvSpPr>
              <p:spPr>
                <a:xfrm>
                  <a:off x="1789200" y="28605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7" name=""/>
                <p:cNvSpPr/>
                <p:nvPr/>
              </p:nvSpPr>
              <p:spPr>
                <a:xfrm>
                  <a:off x="1789200" y="28414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1807920" y="28414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99" name=""/>
                <p:cNvSpPr/>
                <p:nvPr/>
              </p:nvSpPr>
              <p:spPr>
                <a:xfrm>
                  <a:off x="1807920" y="28796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0" name=""/>
                <p:cNvSpPr/>
                <p:nvPr/>
              </p:nvSpPr>
              <p:spPr>
                <a:xfrm>
                  <a:off x="1807920" y="2860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180792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2" name=""/>
                <p:cNvSpPr/>
                <p:nvPr/>
              </p:nvSpPr>
              <p:spPr>
                <a:xfrm>
                  <a:off x="1827000" y="28414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1827000" y="280368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>
                  <a:off x="1807920" y="278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>
                  <a:off x="1807920" y="278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6" name=""/>
                <p:cNvSpPr/>
                <p:nvPr/>
              </p:nvSpPr>
              <p:spPr>
                <a:xfrm>
                  <a:off x="102960" y="844560"/>
                  <a:ext cx="39960" cy="77760"/>
                </a:xfrm>
                <a:custGeom>
                  <a:avLst/>
                  <a:gdLst/>
                  <a:ahLst/>
                  <a:rect l="l" t="t" r="r" b="b"/>
                  <a:pathLst>
                    <a:path w="25" h="49">
                      <a:moveTo>
                        <a:pt x="13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49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7" name=""/>
                <p:cNvSpPr/>
                <p:nvPr/>
              </p:nvSpPr>
              <p:spPr>
                <a:xfrm>
                  <a:off x="1846080" y="2725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8" name=""/>
                <p:cNvSpPr/>
                <p:nvPr/>
              </p:nvSpPr>
              <p:spPr>
                <a:xfrm>
                  <a:off x="1865160" y="27068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09" name=""/>
                <p:cNvSpPr/>
                <p:nvPr/>
              </p:nvSpPr>
              <p:spPr>
                <a:xfrm>
                  <a:off x="1884240" y="27068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0" name=""/>
                <p:cNvSpPr/>
                <p:nvPr/>
              </p:nvSpPr>
              <p:spPr>
                <a:xfrm>
                  <a:off x="1884240" y="2706840"/>
                  <a:ext cx="57240" cy="1872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1" name=""/>
                <p:cNvSpPr/>
                <p:nvPr/>
              </p:nvSpPr>
              <p:spPr>
                <a:xfrm>
                  <a:off x="1903320" y="270684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2" name=""/>
                <p:cNvSpPr/>
                <p:nvPr/>
              </p:nvSpPr>
              <p:spPr>
                <a:xfrm>
                  <a:off x="1922400" y="26877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3" name=""/>
                <p:cNvSpPr/>
                <p:nvPr/>
              </p:nvSpPr>
              <p:spPr>
                <a:xfrm>
                  <a:off x="1941480" y="26877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4" name=""/>
                <p:cNvSpPr/>
                <p:nvPr/>
              </p:nvSpPr>
              <p:spPr>
                <a:xfrm>
                  <a:off x="1827000" y="278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5" name=""/>
                <p:cNvSpPr/>
                <p:nvPr/>
              </p:nvSpPr>
              <p:spPr>
                <a:xfrm>
                  <a:off x="1846080" y="27637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6" name=""/>
                <p:cNvSpPr/>
                <p:nvPr/>
              </p:nvSpPr>
              <p:spPr>
                <a:xfrm>
                  <a:off x="1865160" y="27446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7" name=""/>
                <p:cNvSpPr/>
                <p:nvPr/>
              </p:nvSpPr>
              <p:spPr>
                <a:xfrm>
                  <a:off x="1960560" y="2687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8" name=""/>
                <p:cNvSpPr/>
                <p:nvPr/>
              </p:nvSpPr>
              <p:spPr>
                <a:xfrm>
                  <a:off x="199800" y="863640"/>
                  <a:ext cx="3816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12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9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19" name=""/>
                <p:cNvSpPr/>
                <p:nvPr/>
              </p:nvSpPr>
              <p:spPr>
                <a:xfrm>
                  <a:off x="162000" y="82548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0" name=""/>
                <p:cNvSpPr/>
                <p:nvPr/>
              </p:nvSpPr>
              <p:spPr>
                <a:xfrm>
                  <a:off x="276120" y="863640"/>
                  <a:ext cx="19080" cy="96840"/>
                </a:xfrm>
                <a:custGeom>
                  <a:avLst/>
                  <a:gdLst/>
                  <a:ahLst/>
                  <a:rect l="l" t="t" r="r" b="b"/>
                  <a:pathLst>
                    <a:path w="12" h="61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61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1" name=""/>
                <p:cNvSpPr/>
                <p:nvPr/>
              </p:nvSpPr>
              <p:spPr>
                <a:xfrm>
                  <a:off x="563400" y="105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2" name=""/>
                <p:cNvSpPr/>
                <p:nvPr/>
              </p:nvSpPr>
              <p:spPr>
                <a:xfrm>
                  <a:off x="563400" y="103680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3" name=""/>
                <p:cNvSpPr/>
                <p:nvPr/>
              </p:nvSpPr>
              <p:spPr>
                <a:xfrm>
                  <a:off x="582480" y="9986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4" name=""/>
                <p:cNvSpPr/>
                <p:nvPr/>
              </p:nvSpPr>
              <p:spPr>
                <a:xfrm>
                  <a:off x="753840" y="1036800"/>
                  <a:ext cx="59040" cy="5688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37" y="36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5" name=""/>
                <p:cNvSpPr/>
                <p:nvPr/>
              </p:nvSpPr>
              <p:spPr>
                <a:xfrm>
                  <a:off x="869760" y="979560"/>
                  <a:ext cx="57240" cy="7596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48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6" name=""/>
                <p:cNvSpPr/>
                <p:nvPr/>
              </p:nvSpPr>
              <p:spPr>
                <a:xfrm>
                  <a:off x="1060200" y="979560"/>
                  <a:ext cx="5904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0"/>
                      </a:moveTo>
                      <a:lnTo>
                        <a:pt x="25" y="12"/>
                      </a:lnTo>
                      <a:lnTo>
                        <a:pt x="37" y="3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7" name=""/>
                <p:cNvSpPr/>
                <p:nvPr/>
              </p:nvSpPr>
              <p:spPr>
                <a:xfrm>
                  <a:off x="1138320" y="1017720"/>
                  <a:ext cx="18720" cy="7596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160" bIns="29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8" name=""/>
                <p:cNvSpPr/>
                <p:nvPr/>
              </p:nvSpPr>
              <p:spPr>
                <a:xfrm>
                  <a:off x="1138320" y="998640"/>
                  <a:ext cx="5688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29" name=""/>
                <p:cNvSpPr/>
                <p:nvPr/>
              </p:nvSpPr>
              <p:spPr>
                <a:xfrm>
                  <a:off x="1157040" y="94140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12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0" name=""/>
                <p:cNvSpPr/>
                <p:nvPr/>
              </p:nvSpPr>
              <p:spPr>
                <a:xfrm>
                  <a:off x="1176120" y="882720"/>
                  <a:ext cx="76320" cy="77760"/>
                </a:xfrm>
                <a:custGeom>
                  <a:avLst/>
                  <a:gdLst/>
                  <a:ahLst/>
                  <a:rect l="l" t="t" r="r" b="b"/>
                  <a:pathLst>
                    <a:path w="48" h="49">
                      <a:moveTo>
                        <a:pt x="0" y="0"/>
                      </a:moveTo>
                      <a:lnTo>
                        <a:pt x="36" y="25"/>
                      </a:lnTo>
                      <a:lnTo>
                        <a:pt x="48" y="49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1" name=""/>
                <p:cNvSpPr/>
                <p:nvPr/>
              </p:nvSpPr>
              <p:spPr>
                <a:xfrm>
                  <a:off x="1463760" y="119052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2" name=""/>
                <p:cNvSpPr/>
                <p:nvPr/>
              </p:nvSpPr>
              <p:spPr>
                <a:xfrm>
                  <a:off x="1214280" y="17478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3" name=""/>
                <p:cNvSpPr/>
                <p:nvPr/>
              </p:nvSpPr>
              <p:spPr>
                <a:xfrm>
                  <a:off x="1214280" y="170820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4" name=""/>
                <p:cNvSpPr/>
                <p:nvPr/>
              </p:nvSpPr>
              <p:spPr>
                <a:xfrm>
                  <a:off x="1214280" y="167004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5" name=""/>
                <p:cNvSpPr/>
                <p:nvPr/>
              </p:nvSpPr>
              <p:spPr>
                <a:xfrm>
                  <a:off x="1214280" y="1650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6" name=""/>
                <p:cNvSpPr/>
                <p:nvPr/>
              </p:nvSpPr>
              <p:spPr>
                <a:xfrm>
                  <a:off x="1214280" y="16128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1233360" y="15746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8" name=""/>
                <p:cNvSpPr/>
                <p:nvPr/>
              </p:nvSpPr>
              <p:spPr>
                <a:xfrm>
                  <a:off x="1233360" y="155592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9" name=""/>
                <p:cNvSpPr/>
                <p:nvPr/>
              </p:nvSpPr>
              <p:spPr>
                <a:xfrm>
                  <a:off x="1252440" y="15368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>
                  <a:off x="1271520" y="149688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1" name=""/>
                <p:cNvSpPr/>
                <p:nvPr/>
              </p:nvSpPr>
              <p:spPr>
                <a:xfrm>
                  <a:off x="1271520" y="14968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1309680" y="1477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3" name=""/>
                <p:cNvSpPr/>
                <p:nvPr/>
              </p:nvSpPr>
              <p:spPr>
                <a:xfrm>
                  <a:off x="1328760" y="14400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4" name=""/>
                <p:cNvSpPr/>
                <p:nvPr/>
              </p:nvSpPr>
              <p:spPr>
                <a:xfrm>
                  <a:off x="1328760" y="1401840"/>
                  <a:ext cx="5688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5" name=""/>
                <p:cNvSpPr/>
                <p:nvPr/>
              </p:nvSpPr>
              <p:spPr>
                <a:xfrm>
                  <a:off x="1366920" y="140184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7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>
                  <a:off x="1404720" y="1363680"/>
                  <a:ext cx="59040" cy="57240"/>
                </a:xfrm>
                <a:custGeom>
                  <a:avLst/>
                  <a:gdLst/>
                  <a:ahLst/>
                  <a:rect l="l" t="t" r="r" b="b"/>
                  <a:pathLst>
                    <a:path w="37" h="36">
                      <a:moveTo>
                        <a:pt x="0" y="24"/>
                      </a:moveTo>
                      <a:lnTo>
                        <a:pt x="13" y="0"/>
                      </a:lnTo>
                      <a:lnTo>
                        <a:pt x="37" y="12"/>
                      </a:lnTo>
                      <a:lnTo>
                        <a:pt x="1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7" name=""/>
                <p:cNvSpPr/>
                <p:nvPr/>
              </p:nvSpPr>
              <p:spPr>
                <a:xfrm>
                  <a:off x="1425600" y="13240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8" name=""/>
                <p:cNvSpPr/>
                <p:nvPr/>
              </p:nvSpPr>
              <p:spPr>
                <a:xfrm>
                  <a:off x="1444680" y="126684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4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1444680" y="1209600"/>
                  <a:ext cx="56880" cy="95400"/>
                </a:xfrm>
                <a:custGeom>
                  <a:avLst/>
                  <a:gdLst/>
                  <a:ahLst/>
                  <a:rect l="l" t="t" r="r" b="b"/>
                  <a:pathLst>
                    <a:path w="36" h="60">
                      <a:moveTo>
                        <a:pt x="0" y="36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850" name=""/>
              <p:cNvGrpSpPr/>
              <p:nvPr/>
            </p:nvGrpSpPr>
            <p:grpSpPr>
              <a:xfrm>
                <a:off x="314280" y="690480"/>
                <a:ext cx="2144520" cy="3033720"/>
                <a:chOff x="314280" y="690480"/>
                <a:chExt cx="2144520" cy="3033720"/>
              </a:xfrm>
            </p:grpSpPr>
            <p:sp>
              <p:nvSpPr>
                <p:cNvPr id="851" name=""/>
                <p:cNvSpPr/>
                <p:nvPr/>
              </p:nvSpPr>
              <p:spPr>
                <a:xfrm>
                  <a:off x="1290600" y="18622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>
                  <a:off x="1271520" y="1843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1271520" y="18050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4" name=""/>
                <p:cNvSpPr/>
                <p:nvPr/>
              </p:nvSpPr>
              <p:spPr>
                <a:xfrm>
                  <a:off x="1252440" y="1785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5" name=""/>
                <p:cNvSpPr/>
                <p:nvPr/>
              </p:nvSpPr>
              <p:spPr>
                <a:xfrm>
                  <a:off x="1425600" y="191916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6" name=""/>
                <p:cNvSpPr/>
                <p:nvPr/>
              </p:nvSpPr>
              <p:spPr>
                <a:xfrm>
                  <a:off x="1596960" y="20923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7" name=""/>
                <p:cNvSpPr/>
                <p:nvPr/>
              </p:nvSpPr>
              <p:spPr>
                <a:xfrm>
                  <a:off x="1596960" y="2073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8" name=""/>
                <p:cNvSpPr/>
                <p:nvPr/>
              </p:nvSpPr>
              <p:spPr>
                <a:xfrm>
                  <a:off x="1596960" y="2054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9" name=""/>
                <p:cNvSpPr/>
                <p:nvPr/>
              </p:nvSpPr>
              <p:spPr>
                <a:xfrm>
                  <a:off x="1596960" y="1996920"/>
                  <a:ext cx="38160" cy="76320"/>
                </a:xfrm>
                <a:custGeom>
                  <a:avLst/>
                  <a:gdLst/>
                  <a:ahLst/>
                  <a:rect l="l" t="t" r="r" b="b"/>
                  <a:pathLst>
                    <a:path w="24" h="48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48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0" name=""/>
                <p:cNvSpPr/>
                <p:nvPr/>
              </p:nvSpPr>
              <p:spPr>
                <a:xfrm>
                  <a:off x="1616040" y="215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1" name=""/>
                <p:cNvSpPr/>
                <p:nvPr/>
              </p:nvSpPr>
              <p:spPr>
                <a:xfrm>
                  <a:off x="1654200" y="2189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2" name=""/>
                <p:cNvSpPr/>
                <p:nvPr/>
              </p:nvSpPr>
              <p:spPr>
                <a:xfrm>
                  <a:off x="1960560" y="2649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3" name=""/>
                <p:cNvSpPr/>
                <p:nvPr/>
              </p:nvSpPr>
              <p:spPr>
                <a:xfrm>
                  <a:off x="1960560" y="2630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4" name=""/>
                <p:cNvSpPr/>
                <p:nvPr/>
              </p:nvSpPr>
              <p:spPr>
                <a:xfrm>
                  <a:off x="1960560" y="2611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5" name=""/>
                <p:cNvSpPr/>
                <p:nvPr/>
              </p:nvSpPr>
              <p:spPr>
                <a:xfrm>
                  <a:off x="1960560" y="2611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6" name=""/>
                <p:cNvSpPr/>
                <p:nvPr/>
              </p:nvSpPr>
              <p:spPr>
                <a:xfrm>
                  <a:off x="1979640" y="25923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1979640" y="259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1998720" y="25923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69" name=""/>
                <p:cNvSpPr/>
                <p:nvPr/>
              </p:nvSpPr>
              <p:spPr>
                <a:xfrm>
                  <a:off x="2017800" y="2552760"/>
                  <a:ext cx="1872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0" name=""/>
                <p:cNvSpPr/>
                <p:nvPr/>
              </p:nvSpPr>
              <p:spPr>
                <a:xfrm>
                  <a:off x="1960560" y="2668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1" name=""/>
                <p:cNvSpPr/>
                <p:nvPr/>
              </p:nvSpPr>
              <p:spPr>
                <a:xfrm>
                  <a:off x="1960560" y="268776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2" name=""/>
                <p:cNvSpPr/>
                <p:nvPr/>
              </p:nvSpPr>
              <p:spPr>
                <a:xfrm>
                  <a:off x="1979640" y="2668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3" name=""/>
                <p:cNvSpPr/>
                <p:nvPr/>
              </p:nvSpPr>
              <p:spPr>
                <a:xfrm>
                  <a:off x="1731960" y="1785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4" name=""/>
                <p:cNvSpPr/>
                <p:nvPr/>
              </p:nvSpPr>
              <p:spPr>
                <a:xfrm>
                  <a:off x="1731960" y="163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5" name=""/>
                <p:cNvSpPr/>
                <p:nvPr/>
              </p:nvSpPr>
              <p:spPr>
                <a:xfrm>
                  <a:off x="1731960" y="15559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6" name=""/>
                <p:cNvSpPr/>
                <p:nvPr/>
              </p:nvSpPr>
              <p:spPr>
                <a:xfrm>
                  <a:off x="1290600" y="863640"/>
                  <a:ext cx="57240" cy="58680"/>
                </a:xfrm>
                <a:custGeom>
                  <a:avLst/>
                  <a:gdLst/>
                  <a:ahLst/>
                  <a:rect l="l" t="t" r="r" b="b"/>
                  <a:pathLst>
                    <a:path w="36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7" name=""/>
                <p:cNvSpPr/>
                <p:nvPr/>
              </p:nvSpPr>
              <p:spPr>
                <a:xfrm>
                  <a:off x="1290600" y="806400"/>
                  <a:ext cx="5724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12" y="36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48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8" name=""/>
                <p:cNvSpPr/>
                <p:nvPr/>
              </p:nvSpPr>
              <p:spPr>
                <a:xfrm>
                  <a:off x="1271520" y="76824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79" name=""/>
                <p:cNvSpPr/>
                <p:nvPr/>
              </p:nvSpPr>
              <p:spPr>
                <a:xfrm>
                  <a:off x="1252440" y="7300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0" name=""/>
                <p:cNvSpPr/>
                <p:nvPr/>
              </p:nvSpPr>
              <p:spPr>
                <a:xfrm>
                  <a:off x="1233360" y="69048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1" name=""/>
                <p:cNvSpPr/>
                <p:nvPr/>
              </p:nvSpPr>
              <p:spPr>
                <a:xfrm>
                  <a:off x="1328760" y="960480"/>
                  <a:ext cx="56880" cy="76320"/>
                </a:xfrm>
                <a:custGeom>
                  <a:avLst/>
                  <a:gdLst/>
                  <a:ahLst/>
                  <a:rect l="l" t="t" r="r" b="b"/>
                  <a:pathLst>
                    <a:path w="36" h="48">
                      <a:moveTo>
                        <a:pt x="24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6" y="48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2" name=""/>
                <p:cNvSpPr/>
                <p:nvPr/>
              </p:nvSpPr>
              <p:spPr>
                <a:xfrm>
                  <a:off x="1309680" y="9223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3" name=""/>
                <p:cNvSpPr/>
                <p:nvPr/>
              </p:nvSpPr>
              <p:spPr>
                <a:xfrm>
                  <a:off x="1425600" y="1074600"/>
                  <a:ext cx="3816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12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49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4" name=""/>
                <p:cNvSpPr/>
                <p:nvPr/>
              </p:nvSpPr>
              <p:spPr>
                <a:xfrm>
                  <a:off x="1425600" y="10368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5" name=""/>
                <p:cNvSpPr/>
                <p:nvPr/>
              </p:nvSpPr>
              <p:spPr>
                <a:xfrm>
                  <a:off x="1425600" y="99864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6" name=""/>
                <p:cNvSpPr/>
                <p:nvPr/>
              </p:nvSpPr>
              <p:spPr>
                <a:xfrm>
                  <a:off x="1385640" y="941400"/>
                  <a:ext cx="59040" cy="76320"/>
                </a:xfrm>
                <a:custGeom>
                  <a:avLst/>
                  <a:gdLst/>
                  <a:ahLst/>
                  <a:rect l="l" t="t" r="r" b="b"/>
                  <a:pathLst>
                    <a:path w="37" h="48">
                      <a:moveTo>
                        <a:pt x="25" y="36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37" y="48"/>
                      </a:lnTo>
                      <a:lnTo>
                        <a:pt x="25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7" name=""/>
                <p:cNvSpPr/>
                <p:nvPr/>
              </p:nvSpPr>
              <p:spPr>
                <a:xfrm>
                  <a:off x="1577880" y="9018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8" name=""/>
                <p:cNvSpPr/>
                <p:nvPr/>
              </p:nvSpPr>
              <p:spPr>
                <a:xfrm>
                  <a:off x="1596960" y="10368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89" name=""/>
                <p:cNvSpPr/>
                <p:nvPr/>
              </p:nvSpPr>
              <p:spPr>
                <a:xfrm>
                  <a:off x="1596960" y="998640"/>
                  <a:ext cx="5724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0" name=""/>
                <p:cNvSpPr/>
                <p:nvPr/>
              </p:nvSpPr>
              <p:spPr>
                <a:xfrm>
                  <a:off x="1635120" y="941400"/>
                  <a:ext cx="19080" cy="95400"/>
                </a:xfrm>
                <a:custGeom>
                  <a:avLst/>
                  <a:gdLst/>
                  <a:ahLst/>
                  <a:rect l="l" t="t" r="r" b="b"/>
                  <a:pathLst>
                    <a:path w="12" h="60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6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1" name=""/>
                <p:cNvSpPr/>
                <p:nvPr/>
              </p:nvSpPr>
              <p:spPr>
                <a:xfrm>
                  <a:off x="1520640" y="12096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2" name=""/>
                <p:cNvSpPr/>
                <p:nvPr/>
              </p:nvSpPr>
              <p:spPr>
                <a:xfrm>
                  <a:off x="1558800" y="119052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12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3" name=""/>
                <p:cNvSpPr/>
                <p:nvPr/>
              </p:nvSpPr>
              <p:spPr>
                <a:xfrm>
                  <a:off x="1596960" y="1152360"/>
                  <a:ext cx="57240" cy="5724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0" y="24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4" name=""/>
                <p:cNvSpPr/>
                <p:nvPr/>
              </p:nvSpPr>
              <p:spPr>
                <a:xfrm>
                  <a:off x="1635120" y="1093680"/>
                  <a:ext cx="19080" cy="77760"/>
                </a:xfrm>
                <a:custGeom>
                  <a:avLst/>
                  <a:gdLst/>
                  <a:ahLst/>
                  <a:rect l="l" t="t" r="r" b="b"/>
                  <a:pathLst>
                    <a:path w="12" h="49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5" name=""/>
                <p:cNvSpPr/>
                <p:nvPr/>
              </p:nvSpPr>
              <p:spPr>
                <a:xfrm>
                  <a:off x="1903320" y="153684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6" name=""/>
                <p:cNvSpPr/>
                <p:nvPr/>
              </p:nvSpPr>
              <p:spPr>
                <a:xfrm>
                  <a:off x="1941480" y="15746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7" name=""/>
                <p:cNvSpPr/>
                <p:nvPr/>
              </p:nvSpPr>
              <p:spPr>
                <a:xfrm>
                  <a:off x="1998720" y="17272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8" name=""/>
                <p:cNvSpPr/>
                <p:nvPr/>
              </p:nvSpPr>
              <p:spPr>
                <a:xfrm>
                  <a:off x="1998720" y="170820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99" name=""/>
                <p:cNvSpPr/>
                <p:nvPr/>
              </p:nvSpPr>
              <p:spPr>
                <a:xfrm>
                  <a:off x="1998720" y="1670040"/>
                  <a:ext cx="37800" cy="77760"/>
                </a:xfrm>
                <a:custGeom>
                  <a:avLst/>
                  <a:gdLst/>
                  <a:ahLst/>
                  <a:rect l="l" t="t" r="r" b="b"/>
                  <a:pathLst>
                    <a:path w="24" h="49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49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0960" bIns="30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0" name=""/>
                <p:cNvSpPr/>
                <p:nvPr/>
              </p:nvSpPr>
              <p:spPr>
                <a:xfrm>
                  <a:off x="1998720" y="165096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1" name=""/>
                <p:cNvSpPr/>
                <p:nvPr/>
              </p:nvSpPr>
              <p:spPr>
                <a:xfrm>
                  <a:off x="1998720" y="16128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2" name=""/>
                <p:cNvSpPr/>
                <p:nvPr/>
              </p:nvSpPr>
              <p:spPr>
                <a:xfrm>
                  <a:off x="2036520" y="1766880"/>
                  <a:ext cx="3996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3" y="24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36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3" name=""/>
                <p:cNvSpPr/>
                <p:nvPr/>
              </p:nvSpPr>
              <p:spPr>
                <a:xfrm>
                  <a:off x="2247840" y="191916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4" name=""/>
                <p:cNvSpPr/>
                <p:nvPr/>
              </p:nvSpPr>
              <p:spPr>
                <a:xfrm>
                  <a:off x="2247840" y="1900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5" name=""/>
                <p:cNvSpPr/>
                <p:nvPr/>
              </p:nvSpPr>
              <p:spPr>
                <a:xfrm>
                  <a:off x="2247840" y="18813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6" name=""/>
                <p:cNvSpPr/>
                <p:nvPr/>
              </p:nvSpPr>
              <p:spPr>
                <a:xfrm>
                  <a:off x="2247840" y="18622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7" name=""/>
                <p:cNvSpPr/>
                <p:nvPr/>
              </p:nvSpPr>
              <p:spPr>
                <a:xfrm>
                  <a:off x="2247840" y="18432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8" name=""/>
                <p:cNvSpPr/>
                <p:nvPr/>
              </p:nvSpPr>
              <p:spPr>
                <a:xfrm>
                  <a:off x="2228760" y="1824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09" name=""/>
                <p:cNvSpPr/>
                <p:nvPr/>
              </p:nvSpPr>
              <p:spPr>
                <a:xfrm>
                  <a:off x="2209680" y="17859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0" name=""/>
                <p:cNvSpPr/>
                <p:nvPr/>
              </p:nvSpPr>
              <p:spPr>
                <a:xfrm>
                  <a:off x="2190600" y="17478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1" name=""/>
                <p:cNvSpPr/>
                <p:nvPr/>
              </p:nvSpPr>
              <p:spPr>
                <a:xfrm>
                  <a:off x="2190600" y="17272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2" name=""/>
                <p:cNvSpPr/>
                <p:nvPr/>
              </p:nvSpPr>
              <p:spPr>
                <a:xfrm>
                  <a:off x="2171520" y="16891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3" name=""/>
                <p:cNvSpPr/>
                <p:nvPr/>
              </p:nvSpPr>
              <p:spPr>
                <a:xfrm>
                  <a:off x="2152440" y="1670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2286000" y="195912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>
                  <a:off x="2324160" y="19969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2361960" y="203508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>
                  <a:off x="2382840" y="20541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8" name=""/>
                <p:cNvSpPr/>
                <p:nvPr/>
              </p:nvSpPr>
              <p:spPr>
                <a:xfrm>
                  <a:off x="1941480" y="241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1960560" y="241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>
                  <a:off x="1979640" y="24004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1" name=""/>
                <p:cNvSpPr/>
                <p:nvPr/>
              </p:nvSpPr>
              <p:spPr>
                <a:xfrm>
                  <a:off x="1979640" y="23814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2" name=""/>
                <p:cNvSpPr/>
                <p:nvPr/>
              </p:nvSpPr>
              <p:spPr>
                <a:xfrm>
                  <a:off x="1998720" y="23623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3" name=""/>
                <p:cNvSpPr/>
                <p:nvPr/>
              </p:nvSpPr>
              <p:spPr>
                <a:xfrm>
                  <a:off x="2017800" y="2341440"/>
                  <a:ext cx="3960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4" name=""/>
                <p:cNvSpPr/>
                <p:nvPr/>
              </p:nvSpPr>
              <p:spPr>
                <a:xfrm>
                  <a:off x="2036520" y="2322360"/>
                  <a:ext cx="3996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5" name=""/>
                <p:cNvSpPr/>
                <p:nvPr/>
              </p:nvSpPr>
              <p:spPr>
                <a:xfrm>
                  <a:off x="2057400" y="232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6" name=""/>
                <p:cNvSpPr/>
                <p:nvPr/>
              </p:nvSpPr>
              <p:spPr>
                <a:xfrm>
                  <a:off x="2076480" y="228456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7" name=""/>
                <p:cNvSpPr/>
                <p:nvPr/>
              </p:nvSpPr>
              <p:spPr>
                <a:xfrm>
                  <a:off x="2076480" y="22845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8" name=""/>
                <p:cNvSpPr/>
                <p:nvPr/>
              </p:nvSpPr>
              <p:spPr>
                <a:xfrm>
                  <a:off x="2095560" y="22654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29" name=""/>
                <p:cNvSpPr/>
                <p:nvPr/>
              </p:nvSpPr>
              <p:spPr>
                <a:xfrm>
                  <a:off x="2114640" y="226548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0" name=""/>
                <p:cNvSpPr/>
                <p:nvPr/>
              </p:nvSpPr>
              <p:spPr>
                <a:xfrm>
                  <a:off x="2133360" y="2265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1" name=""/>
                <p:cNvSpPr/>
                <p:nvPr/>
              </p:nvSpPr>
              <p:spPr>
                <a:xfrm>
                  <a:off x="2152440" y="22654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2" name=""/>
                <p:cNvSpPr/>
                <p:nvPr/>
              </p:nvSpPr>
              <p:spPr>
                <a:xfrm>
                  <a:off x="2171520" y="2265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2190600" y="2265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4" name=""/>
                <p:cNvSpPr/>
                <p:nvPr/>
              </p:nvSpPr>
              <p:spPr>
                <a:xfrm>
                  <a:off x="2209680" y="22654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5" name=""/>
                <p:cNvSpPr/>
                <p:nvPr/>
              </p:nvSpPr>
              <p:spPr>
                <a:xfrm>
                  <a:off x="2228760" y="2265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6" name=""/>
                <p:cNvSpPr/>
                <p:nvPr/>
              </p:nvSpPr>
              <p:spPr>
                <a:xfrm>
                  <a:off x="2247840" y="22654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7" name=""/>
                <p:cNvSpPr/>
                <p:nvPr/>
              </p:nvSpPr>
              <p:spPr>
                <a:xfrm>
                  <a:off x="2266920" y="22654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8" name=""/>
                <p:cNvSpPr/>
                <p:nvPr/>
              </p:nvSpPr>
              <p:spPr>
                <a:xfrm>
                  <a:off x="2305080" y="2265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39" name=""/>
                <p:cNvSpPr/>
                <p:nvPr/>
              </p:nvSpPr>
              <p:spPr>
                <a:xfrm>
                  <a:off x="2324160" y="222732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0" name=""/>
                <p:cNvSpPr/>
                <p:nvPr/>
              </p:nvSpPr>
              <p:spPr>
                <a:xfrm>
                  <a:off x="2324160" y="220824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1" name=""/>
                <p:cNvSpPr/>
                <p:nvPr/>
              </p:nvSpPr>
              <p:spPr>
                <a:xfrm>
                  <a:off x="2343240" y="2208240"/>
                  <a:ext cx="5868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>
                  <a:off x="2361960" y="2208240"/>
                  <a:ext cx="5904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12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2401920" y="2189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2421000" y="2170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2421000" y="2130480"/>
                  <a:ext cx="3780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5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37"/>
                      </a:lnTo>
                      <a:lnTo>
                        <a:pt x="12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2421000" y="211140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2421000" y="207324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>
                  <a:off x="2036520" y="2552760"/>
                  <a:ext cx="3996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13" y="0"/>
                      </a:lnTo>
                      <a:lnTo>
                        <a:pt x="25" y="13"/>
                      </a:lnTo>
                      <a:lnTo>
                        <a:pt x="13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49" name=""/>
                <p:cNvSpPr/>
                <p:nvPr/>
              </p:nvSpPr>
              <p:spPr>
                <a:xfrm>
                  <a:off x="2057400" y="255276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0" name=""/>
                <p:cNvSpPr/>
                <p:nvPr/>
              </p:nvSpPr>
              <p:spPr>
                <a:xfrm>
                  <a:off x="2076480" y="25336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2076480" y="2533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2" name=""/>
                <p:cNvSpPr/>
                <p:nvPr/>
              </p:nvSpPr>
              <p:spPr>
                <a:xfrm>
                  <a:off x="2076480" y="253368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3" name=""/>
                <p:cNvSpPr/>
                <p:nvPr/>
              </p:nvSpPr>
              <p:spPr>
                <a:xfrm>
                  <a:off x="2114640" y="25146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4" name=""/>
                <p:cNvSpPr/>
                <p:nvPr/>
              </p:nvSpPr>
              <p:spPr>
                <a:xfrm>
                  <a:off x="2133360" y="249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5" name=""/>
                <p:cNvSpPr/>
                <p:nvPr/>
              </p:nvSpPr>
              <p:spPr>
                <a:xfrm>
                  <a:off x="2152440" y="25146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2095560" y="2381400"/>
                  <a:ext cx="56880" cy="56880"/>
                </a:xfrm>
                <a:custGeom>
                  <a:avLst/>
                  <a:gdLst/>
                  <a:ahLst/>
                  <a:rect l="l" t="t" r="r" b="b"/>
                  <a:pathLst>
                    <a:path w="36" h="36">
                      <a:moveTo>
                        <a:pt x="24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6" y="36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2095560" y="238140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2133360" y="2362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>
                  <a:off x="2152440" y="2362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2171520" y="23414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2152440" y="232236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2152440" y="245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2152440" y="24192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2152440" y="24004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2286000" y="24382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2286000" y="24382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2114640" y="25923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2133360" y="2592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2152440" y="257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2152440" y="25527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2171520" y="255276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2190600" y="25336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2209680" y="2533680"/>
                  <a:ext cx="5724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2247840" y="2533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2266920" y="2514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2266920" y="249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2286000" y="2476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314280" y="28224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314280" y="284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333360" y="28414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333360" y="28414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352440" y="28987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352440" y="291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371520" y="2955960"/>
                  <a:ext cx="56880" cy="39600"/>
                </a:xfrm>
                <a:custGeom>
                  <a:avLst/>
                  <a:gdLst/>
                  <a:ahLst/>
                  <a:rect l="l" t="t" r="r" b="b"/>
                  <a:pathLst>
                    <a:path w="36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36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390600" y="2995560"/>
                  <a:ext cx="58680" cy="19080"/>
                </a:xfrm>
                <a:custGeom>
                  <a:avLst/>
                  <a:gdLst/>
                  <a:ahLst/>
                  <a:rect l="l" t="t" r="r" b="b"/>
                  <a:pathLst>
                    <a:path w="37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7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409320" y="29955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428400" y="301464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449280" y="3014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468360" y="30337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506160" y="3071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52524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54432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563400" y="32068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58248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563400" y="3263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582480" y="328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601560" y="328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620640" y="33019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639720" y="3321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658800" y="33782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677880" y="33782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696960" y="34178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582480" y="316692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582480" y="314784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582480" y="31291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582480" y="31291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582480" y="311004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582480" y="31100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601560" y="31100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60156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639720" y="32446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62064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>
                  <a:off x="696960" y="337824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696960" y="3378240"/>
                  <a:ext cx="3780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696960" y="335916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696960" y="3340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7" name=""/>
                <p:cNvSpPr/>
                <p:nvPr/>
              </p:nvSpPr>
              <p:spPr>
                <a:xfrm>
                  <a:off x="677880" y="332100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8" name=""/>
                <p:cNvSpPr/>
                <p:nvPr/>
              </p:nvSpPr>
              <p:spPr>
                <a:xfrm>
                  <a:off x="677880" y="332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9" name=""/>
                <p:cNvSpPr/>
                <p:nvPr/>
              </p:nvSpPr>
              <p:spPr>
                <a:xfrm>
                  <a:off x="658800" y="32828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0" name=""/>
                <p:cNvSpPr/>
                <p:nvPr/>
              </p:nvSpPr>
              <p:spPr>
                <a:xfrm>
                  <a:off x="658800" y="326376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1" name=""/>
                <p:cNvSpPr/>
                <p:nvPr/>
              </p:nvSpPr>
              <p:spPr>
                <a:xfrm>
                  <a:off x="734760" y="343692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2" name=""/>
                <p:cNvSpPr/>
                <p:nvPr/>
              </p:nvSpPr>
              <p:spPr>
                <a:xfrm>
                  <a:off x="734760" y="341784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3" name=""/>
                <p:cNvSpPr/>
                <p:nvPr/>
              </p:nvSpPr>
              <p:spPr>
                <a:xfrm>
                  <a:off x="716040" y="3398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4" name=""/>
                <p:cNvSpPr/>
                <p:nvPr/>
              </p:nvSpPr>
              <p:spPr>
                <a:xfrm>
                  <a:off x="620640" y="31291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5" name=""/>
                <p:cNvSpPr/>
                <p:nvPr/>
              </p:nvSpPr>
              <p:spPr>
                <a:xfrm>
                  <a:off x="696960" y="32446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6" name=""/>
                <p:cNvSpPr/>
                <p:nvPr/>
              </p:nvSpPr>
              <p:spPr>
                <a:xfrm>
                  <a:off x="716040" y="3282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7" name=""/>
                <p:cNvSpPr/>
                <p:nvPr/>
              </p:nvSpPr>
              <p:spPr>
                <a:xfrm>
                  <a:off x="734760" y="3282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8" name=""/>
                <p:cNvSpPr/>
                <p:nvPr/>
              </p:nvSpPr>
              <p:spPr>
                <a:xfrm>
                  <a:off x="734760" y="330192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9" name=""/>
                <p:cNvSpPr/>
                <p:nvPr/>
              </p:nvSpPr>
              <p:spPr>
                <a:xfrm>
                  <a:off x="753840" y="334008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0" name=""/>
                <p:cNvSpPr/>
                <p:nvPr/>
              </p:nvSpPr>
              <p:spPr>
                <a:xfrm>
                  <a:off x="753840" y="3340080"/>
                  <a:ext cx="5904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37" y="24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1" name=""/>
                <p:cNvSpPr/>
                <p:nvPr/>
              </p:nvSpPr>
              <p:spPr>
                <a:xfrm>
                  <a:off x="793800" y="337824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2" name=""/>
                <p:cNvSpPr/>
                <p:nvPr/>
              </p:nvSpPr>
              <p:spPr>
                <a:xfrm>
                  <a:off x="812880" y="3398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3" name=""/>
                <p:cNvSpPr/>
                <p:nvPr/>
              </p:nvSpPr>
              <p:spPr>
                <a:xfrm>
                  <a:off x="850680" y="3456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4" name=""/>
                <p:cNvSpPr/>
                <p:nvPr/>
              </p:nvSpPr>
              <p:spPr>
                <a:xfrm>
                  <a:off x="888840" y="357012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5" name=""/>
                <p:cNvSpPr/>
                <p:nvPr/>
              </p:nvSpPr>
              <p:spPr>
                <a:xfrm>
                  <a:off x="907920" y="357012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37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6" name=""/>
                <p:cNvSpPr/>
                <p:nvPr/>
              </p:nvSpPr>
              <p:spPr>
                <a:xfrm>
                  <a:off x="927000" y="36100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7" name=""/>
                <p:cNvSpPr/>
                <p:nvPr/>
              </p:nvSpPr>
              <p:spPr>
                <a:xfrm>
                  <a:off x="946080" y="36100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8" name=""/>
                <p:cNvSpPr/>
                <p:nvPr/>
              </p:nvSpPr>
              <p:spPr>
                <a:xfrm>
                  <a:off x="965160" y="3629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9" name=""/>
                <p:cNvSpPr/>
                <p:nvPr/>
              </p:nvSpPr>
              <p:spPr>
                <a:xfrm>
                  <a:off x="984240" y="3629160"/>
                  <a:ext cx="57240" cy="3780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0" name=""/>
                <p:cNvSpPr/>
                <p:nvPr/>
              </p:nvSpPr>
              <p:spPr>
                <a:xfrm>
                  <a:off x="1003320" y="364824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1" name=""/>
                <p:cNvSpPr/>
                <p:nvPr/>
              </p:nvSpPr>
              <p:spPr>
                <a:xfrm>
                  <a:off x="1022400" y="364824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2" name=""/>
                <p:cNvSpPr/>
                <p:nvPr/>
              </p:nvSpPr>
              <p:spPr>
                <a:xfrm>
                  <a:off x="1041480" y="36669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3" name=""/>
                <p:cNvSpPr/>
                <p:nvPr/>
              </p:nvSpPr>
              <p:spPr>
                <a:xfrm>
                  <a:off x="1060200" y="366696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4" name=""/>
                <p:cNvSpPr/>
                <p:nvPr/>
              </p:nvSpPr>
              <p:spPr>
                <a:xfrm>
                  <a:off x="1079280" y="36669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25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5" name=""/>
                <p:cNvSpPr/>
                <p:nvPr/>
              </p:nvSpPr>
              <p:spPr>
                <a:xfrm>
                  <a:off x="1100160" y="36860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6" name=""/>
                <p:cNvSpPr/>
                <p:nvPr/>
              </p:nvSpPr>
              <p:spPr>
                <a:xfrm>
                  <a:off x="1100160" y="3686040"/>
                  <a:ext cx="5688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7" name=""/>
                <p:cNvSpPr/>
                <p:nvPr/>
              </p:nvSpPr>
              <p:spPr>
                <a:xfrm>
                  <a:off x="1119240" y="36860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8" name=""/>
                <p:cNvSpPr/>
                <p:nvPr/>
              </p:nvSpPr>
              <p:spPr>
                <a:xfrm>
                  <a:off x="1138320" y="37051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49" name=""/>
                <p:cNvSpPr/>
                <p:nvPr/>
              </p:nvSpPr>
              <p:spPr>
                <a:xfrm>
                  <a:off x="1157040" y="3705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50" name=""/>
                <p:cNvSpPr/>
                <p:nvPr/>
              </p:nvSpPr>
              <p:spPr>
                <a:xfrm>
                  <a:off x="1176120" y="368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051" name=""/>
              <p:cNvSpPr/>
              <p:nvPr/>
            </p:nvSpPr>
            <p:spPr>
              <a:xfrm>
                <a:off x="1195200" y="36860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1214280" y="36860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3" name=""/>
              <p:cNvSpPr/>
              <p:nvPr/>
            </p:nvSpPr>
            <p:spPr>
              <a:xfrm>
                <a:off x="1233360" y="368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1233360" y="3705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1252440" y="3705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6" name=""/>
              <p:cNvSpPr/>
              <p:nvPr/>
            </p:nvSpPr>
            <p:spPr>
              <a:xfrm>
                <a:off x="1290600" y="374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7" name=""/>
              <p:cNvSpPr/>
              <p:nvPr/>
            </p:nvSpPr>
            <p:spPr>
              <a:xfrm>
                <a:off x="1309680" y="376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8" name=""/>
              <p:cNvSpPr/>
              <p:nvPr/>
            </p:nvSpPr>
            <p:spPr>
              <a:xfrm>
                <a:off x="1328760" y="376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1347840" y="376236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1366920" y="3781440"/>
                <a:ext cx="3780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1385640" y="378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0"/>
                    </a:moveTo>
                    <a:lnTo>
                      <a:pt x="0" y="13"/>
                    </a:lnTo>
                    <a:lnTo>
                      <a:pt x="12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1385640" y="380196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1404720" y="380196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>
                <a:off x="142560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142560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1444680" y="38210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1463760" y="38401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>
                <a:off x="150156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>
                <a:off x="1501560" y="389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153972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153972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1558800" y="3954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157788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1577880" y="39546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1616040" y="3973680"/>
                <a:ext cx="5724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165420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165420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1673280" y="39546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1673280" y="39355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1692360" y="39355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1692360" y="3935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163512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165420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1711080" y="395460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173196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1751040" y="3973680"/>
                <a:ext cx="5688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>
                <a:off x="7920" y="690480"/>
                <a:ext cx="2432160" cy="3322800"/>
              </a:xfrm>
              <a:custGeom>
                <a:avLst/>
                <a:gdLst/>
                <a:ahLst/>
                <a:rect l="l" t="t" r="r" b="b"/>
                <a:pathLst>
                  <a:path w="1532" h="2093">
                    <a:moveTo>
                      <a:pt x="1110" y="2068"/>
                    </a:moveTo>
                    <a:lnTo>
                      <a:pt x="1110" y="2056"/>
                    </a:lnTo>
                    <a:lnTo>
                      <a:pt x="1098" y="2056"/>
                    </a:lnTo>
                    <a:lnTo>
                      <a:pt x="1098" y="2044"/>
                    </a:lnTo>
                    <a:lnTo>
                      <a:pt x="1086" y="2032"/>
                    </a:lnTo>
                    <a:lnTo>
                      <a:pt x="1073" y="2032"/>
                    </a:lnTo>
                    <a:lnTo>
                      <a:pt x="1061" y="2032"/>
                    </a:lnTo>
                    <a:lnTo>
                      <a:pt x="1061" y="2032"/>
                    </a:lnTo>
                    <a:lnTo>
                      <a:pt x="1049" y="2032"/>
                    </a:lnTo>
                    <a:lnTo>
                      <a:pt x="1037" y="2044"/>
                    </a:lnTo>
                    <a:lnTo>
                      <a:pt x="1037" y="2044"/>
                    </a:lnTo>
                    <a:lnTo>
                      <a:pt x="1025" y="2044"/>
                    </a:lnTo>
                    <a:lnTo>
                      <a:pt x="1013" y="2044"/>
                    </a:lnTo>
                    <a:lnTo>
                      <a:pt x="1001" y="2044"/>
                    </a:lnTo>
                    <a:lnTo>
                      <a:pt x="1001" y="2032"/>
                    </a:lnTo>
                    <a:lnTo>
                      <a:pt x="989" y="2032"/>
                    </a:lnTo>
                    <a:lnTo>
                      <a:pt x="989" y="2020"/>
                    </a:lnTo>
                    <a:lnTo>
                      <a:pt x="977" y="2008"/>
                    </a:lnTo>
                    <a:lnTo>
                      <a:pt x="977" y="2008"/>
                    </a:lnTo>
                    <a:lnTo>
                      <a:pt x="977" y="1996"/>
                    </a:lnTo>
                    <a:lnTo>
                      <a:pt x="977" y="1984"/>
                    </a:lnTo>
                    <a:lnTo>
                      <a:pt x="977" y="1972"/>
                    </a:lnTo>
                    <a:lnTo>
                      <a:pt x="977" y="1960"/>
                    </a:lnTo>
                    <a:lnTo>
                      <a:pt x="977" y="1947"/>
                    </a:lnTo>
                    <a:lnTo>
                      <a:pt x="977" y="1935"/>
                    </a:lnTo>
                    <a:lnTo>
                      <a:pt x="989" y="1923"/>
                    </a:lnTo>
                    <a:lnTo>
                      <a:pt x="989" y="1911"/>
                    </a:lnTo>
                    <a:lnTo>
                      <a:pt x="977" y="1911"/>
                    </a:lnTo>
                    <a:lnTo>
                      <a:pt x="977" y="1899"/>
                    </a:lnTo>
                    <a:lnTo>
                      <a:pt x="965" y="1899"/>
                    </a:lnTo>
                    <a:lnTo>
                      <a:pt x="953" y="1899"/>
                    </a:lnTo>
                    <a:lnTo>
                      <a:pt x="953" y="1899"/>
                    </a:lnTo>
                    <a:lnTo>
                      <a:pt x="941" y="1899"/>
                    </a:lnTo>
                    <a:lnTo>
                      <a:pt x="929" y="1899"/>
                    </a:lnTo>
                    <a:lnTo>
                      <a:pt x="917" y="1899"/>
                    </a:lnTo>
                    <a:lnTo>
                      <a:pt x="905" y="1899"/>
                    </a:lnTo>
                    <a:lnTo>
                      <a:pt x="893" y="1899"/>
                    </a:lnTo>
                    <a:lnTo>
                      <a:pt x="893" y="1899"/>
                    </a:lnTo>
                    <a:lnTo>
                      <a:pt x="880" y="1899"/>
                    </a:lnTo>
                    <a:lnTo>
                      <a:pt x="868" y="1887"/>
                    </a:lnTo>
                    <a:lnTo>
                      <a:pt x="880" y="1887"/>
                    </a:lnTo>
                    <a:lnTo>
                      <a:pt x="880" y="1875"/>
                    </a:lnTo>
                    <a:lnTo>
                      <a:pt x="880" y="1851"/>
                    </a:lnTo>
                    <a:lnTo>
                      <a:pt x="893" y="1839"/>
                    </a:lnTo>
                    <a:lnTo>
                      <a:pt x="893" y="1851"/>
                    </a:lnTo>
                    <a:lnTo>
                      <a:pt x="893" y="1839"/>
                    </a:lnTo>
                    <a:lnTo>
                      <a:pt x="893" y="1827"/>
                    </a:lnTo>
                    <a:lnTo>
                      <a:pt x="905" y="1814"/>
                    </a:lnTo>
                    <a:lnTo>
                      <a:pt x="905" y="1802"/>
                    </a:lnTo>
                    <a:lnTo>
                      <a:pt x="905" y="1790"/>
                    </a:lnTo>
                    <a:lnTo>
                      <a:pt x="917" y="1778"/>
                    </a:lnTo>
                    <a:lnTo>
                      <a:pt x="917" y="1778"/>
                    </a:lnTo>
                    <a:lnTo>
                      <a:pt x="905" y="1766"/>
                    </a:lnTo>
                    <a:lnTo>
                      <a:pt x="893" y="1766"/>
                    </a:lnTo>
                    <a:lnTo>
                      <a:pt x="893" y="1766"/>
                    </a:lnTo>
                    <a:lnTo>
                      <a:pt x="880" y="1766"/>
                    </a:lnTo>
                    <a:lnTo>
                      <a:pt x="868" y="1778"/>
                    </a:lnTo>
                    <a:lnTo>
                      <a:pt x="856" y="1778"/>
                    </a:lnTo>
                    <a:lnTo>
                      <a:pt x="856" y="1778"/>
                    </a:lnTo>
                    <a:lnTo>
                      <a:pt x="844" y="1778"/>
                    </a:lnTo>
                    <a:lnTo>
                      <a:pt x="844" y="1790"/>
                    </a:lnTo>
                    <a:lnTo>
                      <a:pt x="844" y="1802"/>
                    </a:lnTo>
                    <a:lnTo>
                      <a:pt x="832" y="1802"/>
                    </a:lnTo>
                    <a:lnTo>
                      <a:pt x="832" y="1814"/>
                    </a:lnTo>
                    <a:lnTo>
                      <a:pt x="832" y="1814"/>
                    </a:lnTo>
                    <a:lnTo>
                      <a:pt x="820" y="1827"/>
                    </a:lnTo>
                    <a:lnTo>
                      <a:pt x="820" y="1839"/>
                    </a:lnTo>
                    <a:lnTo>
                      <a:pt x="808" y="1839"/>
                    </a:lnTo>
                    <a:lnTo>
                      <a:pt x="808" y="1839"/>
                    </a:lnTo>
                    <a:lnTo>
                      <a:pt x="808" y="1827"/>
                    </a:lnTo>
                    <a:lnTo>
                      <a:pt x="796" y="1839"/>
                    </a:lnTo>
                    <a:lnTo>
                      <a:pt x="784" y="1839"/>
                    </a:lnTo>
                    <a:lnTo>
                      <a:pt x="772" y="1839"/>
                    </a:lnTo>
                    <a:lnTo>
                      <a:pt x="760" y="1839"/>
                    </a:lnTo>
                    <a:lnTo>
                      <a:pt x="760" y="1839"/>
                    </a:lnTo>
                    <a:lnTo>
                      <a:pt x="748" y="1827"/>
                    </a:lnTo>
                    <a:lnTo>
                      <a:pt x="736" y="1827"/>
                    </a:lnTo>
                    <a:lnTo>
                      <a:pt x="724" y="1814"/>
                    </a:lnTo>
                    <a:lnTo>
                      <a:pt x="724" y="1802"/>
                    </a:lnTo>
                    <a:lnTo>
                      <a:pt x="724" y="1802"/>
                    </a:lnTo>
                    <a:lnTo>
                      <a:pt x="712" y="1790"/>
                    </a:lnTo>
                    <a:lnTo>
                      <a:pt x="712" y="1778"/>
                    </a:lnTo>
                    <a:lnTo>
                      <a:pt x="700" y="1778"/>
                    </a:lnTo>
                    <a:lnTo>
                      <a:pt x="712" y="1766"/>
                    </a:lnTo>
                    <a:lnTo>
                      <a:pt x="700" y="1754"/>
                    </a:lnTo>
                    <a:lnTo>
                      <a:pt x="700" y="1742"/>
                    </a:lnTo>
                    <a:lnTo>
                      <a:pt x="700" y="1742"/>
                    </a:lnTo>
                    <a:lnTo>
                      <a:pt x="700" y="1730"/>
                    </a:lnTo>
                    <a:lnTo>
                      <a:pt x="700" y="1718"/>
                    </a:lnTo>
                    <a:lnTo>
                      <a:pt x="700" y="1706"/>
                    </a:lnTo>
                    <a:lnTo>
                      <a:pt x="700" y="1693"/>
                    </a:lnTo>
                    <a:lnTo>
                      <a:pt x="700" y="1681"/>
                    </a:lnTo>
                    <a:lnTo>
                      <a:pt x="712" y="1669"/>
                    </a:lnTo>
                    <a:lnTo>
                      <a:pt x="712" y="1657"/>
                    </a:lnTo>
                    <a:lnTo>
                      <a:pt x="712" y="1645"/>
                    </a:lnTo>
                    <a:lnTo>
                      <a:pt x="700" y="1633"/>
                    </a:lnTo>
                    <a:lnTo>
                      <a:pt x="700" y="1621"/>
                    </a:lnTo>
                    <a:lnTo>
                      <a:pt x="712" y="1609"/>
                    </a:lnTo>
                    <a:lnTo>
                      <a:pt x="724" y="1609"/>
                    </a:lnTo>
                    <a:lnTo>
                      <a:pt x="736" y="1597"/>
                    </a:lnTo>
                    <a:lnTo>
                      <a:pt x="736" y="1597"/>
                    </a:lnTo>
                    <a:lnTo>
                      <a:pt x="748" y="1585"/>
                    </a:lnTo>
                    <a:lnTo>
                      <a:pt x="760" y="1585"/>
                    </a:lnTo>
                    <a:lnTo>
                      <a:pt x="748" y="1573"/>
                    </a:lnTo>
                    <a:lnTo>
                      <a:pt x="760" y="1573"/>
                    </a:lnTo>
                    <a:lnTo>
                      <a:pt x="760" y="1585"/>
                    </a:lnTo>
                    <a:lnTo>
                      <a:pt x="772" y="1573"/>
                    </a:lnTo>
                    <a:lnTo>
                      <a:pt x="772" y="1573"/>
                    </a:lnTo>
                    <a:lnTo>
                      <a:pt x="784" y="1573"/>
                    </a:lnTo>
                    <a:lnTo>
                      <a:pt x="796" y="1573"/>
                    </a:lnTo>
                    <a:lnTo>
                      <a:pt x="808" y="1573"/>
                    </a:lnTo>
                    <a:lnTo>
                      <a:pt x="808" y="1573"/>
                    </a:lnTo>
                    <a:lnTo>
                      <a:pt x="820" y="1585"/>
                    </a:lnTo>
                    <a:lnTo>
                      <a:pt x="820" y="1585"/>
                    </a:lnTo>
                    <a:lnTo>
                      <a:pt x="832" y="1585"/>
                    </a:lnTo>
                    <a:lnTo>
                      <a:pt x="844" y="1585"/>
                    </a:lnTo>
                    <a:lnTo>
                      <a:pt x="856" y="1585"/>
                    </a:lnTo>
                    <a:lnTo>
                      <a:pt x="856" y="1585"/>
                    </a:lnTo>
                    <a:lnTo>
                      <a:pt x="868" y="1585"/>
                    </a:lnTo>
                    <a:lnTo>
                      <a:pt x="868" y="1585"/>
                    </a:lnTo>
                    <a:lnTo>
                      <a:pt x="856" y="1585"/>
                    </a:lnTo>
                    <a:lnTo>
                      <a:pt x="856" y="1573"/>
                    </a:lnTo>
                    <a:lnTo>
                      <a:pt x="868" y="1573"/>
                    </a:lnTo>
                    <a:lnTo>
                      <a:pt x="868" y="1560"/>
                    </a:lnTo>
                    <a:lnTo>
                      <a:pt x="856" y="1560"/>
                    </a:lnTo>
                    <a:lnTo>
                      <a:pt x="844" y="1560"/>
                    </a:lnTo>
                    <a:lnTo>
                      <a:pt x="844" y="1560"/>
                    </a:lnTo>
                    <a:lnTo>
                      <a:pt x="844" y="1548"/>
                    </a:lnTo>
                    <a:lnTo>
                      <a:pt x="856" y="1560"/>
                    </a:lnTo>
                    <a:lnTo>
                      <a:pt x="868" y="1548"/>
                    </a:lnTo>
                    <a:lnTo>
                      <a:pt x="880" y="1548"/>
                    </a:lnTo>
                    <a:lnTo>
                      <a:pt x="880" y="1548"/>
                    </a:lnTo>
                    <a:lnTo>
                      <a:pt x="893" y="1548"/>
                    </a:lnTo>
                    <a:lnTo>
                      <a:pt x="893" y="1560"/>
                    </a:lnTo>
                    <a:lnTo>
                      <a:pt x="905" y="1560"/>
                    </a:lnTo>
                    <a:lnTo>
                      <a:pt x="917" y="1548"/>
                    </a:lnTo>
                    <a:lnTo>
                      <a:pt x="929" y="1548"/>
                    </a:lnTo>
                    <a:lnTo>
                      <a:pt x="929" y="1560"/>
                    </a:lnTo>
                    <a:lnTo>
                      <a:pt x="941" y="1560"/>
                    </a:lnTo>
                    <a:lnTo>
                      <a:pt x="941" y="1573"/>
                    </a:lnTo>
                    <a:lnTo>
                      <a:pt x="953" y="1573"/>
                    </a:lnTo>
                    <a:lnTo>
                      <a:pt x="965" y="1560"/>
                    </a:lnTo>
                    <a:lnTo>
                      <a:pt x="977" y="1560"/>
                    </a:lnTo>
                    <a:lnTo>
                      <a:pt x="977" y="1573"/>
                    </a:lnTo>
                    <a:lnTo>
                      <a:pt x="989" y="1585"/>
                    </a:lnTo>
                    <a:lnTo>
                      <a:pt x="989" y="1585"/>
                    </a:lnTo>
                    <a:lnTo>
                      <a:pt x="1001" y="1597"/>
                    </a:lnTo>
                    <a:lnTo>
                      <a:pt x="989" y="1609"/>
                    </a:lnTo>
                    <a:lnTo>
                      <a:pt x="989" y="1621"/>
                    </a:lnTo>
                    <a:lnTo>
                      <a:pt x="1001" y="1621"/>
                    </a:lnTo>
                    <a:lnTo>
                      <a:pt x="1001" y="1633"/>
                    </a:lnTo>
                    <a:lnTo>
                      <a:pt x="1001" y="1633"/>
                    </a:lnTo>
                    <a:lnTo>
                      <a:pt x="1001" y="1645"/>
                    </a:lnTo>
                    <a:lnTo>
                      <a:pt x="1013" y="1657"/>
                    </a:lnTo>
                    <a:lnTo>
                      <a:pt x="1013" y="1669"/>
                    </a:lnTo>
                    <a:lnTo>
                      <a:pt x="1025" y="1669"/>
                    </a:lnTo>
                    <a:lnTo>
                      <a:pt x="1025" y="1681"/>
                    </a:lnTo>
                    <a:lnTo>
                      <a:pt x="1037" y="1681"/>
                    </a:lnTo>
                    <a:lnTo>
                      <a:pt x="1037" y="1681"/>
                    </a:lnTo>
                    <a:lnTo>
                      <a:pt x="1049" y="1669"/>
                    </a:lnTo>
                    <a:lnTo>
                      <a:pt x="1049" y="1657"/>
                    </a:lnTo>
                    <a:lnTo>
                      <a:pt x="1049" y="1633"/>
                    </a:lnTo>
                    <a:lnTo>
                      <a:pt x="1037" y="1621"/>
                    </a:lnTo>
                    <a:lnTo>
                      <a:pt x="1037" y="1609"/>
                    </a:lnTo>
                    <a:lnTo>
                      <a:pt x="1037" y="1597"/>
                    </a:lnTo>
                    <a:lnTo>
                      <a:pt x="1025" y="1585"/>
                    </a:lnTo>
                    <a:lnTo>
                      <a:pt x="1025" y="1585"/>
                    </a:lnTo>
                    <a:lnTo>
                      <a:pt x="1025" y="1560"/>
                    </a:lnTo>
                    <a:lnTo>
                      <a:pt x="1025" y="1548"/>
                    </a:lnTo>
                    <a:lnTo>
                      <a:pt x="1013" y="1536"/>
                    </a:lnTo>
                    <a:lnTo>
                      <a:pt x="1025" y="1524"/>
                    </a:lnTo>
                    <a:lnTo>
                      <a:pt x="1025" y="1512"/>
                    </a:lnTo>
                    <a:lnTo>
                      <a:pt x="1037" y="1500"/>
                    </a:lnTo>
                    <a:lnTo>
                      <a:pt x="1049" y="1500"/>
                    </a:lnTo>
                    <a:lnTo>
                      <a:pt x="1061" y="1488"/>
                    </a:lnTo>
                    <a:lnTo>
                      <a:pt x="1061" y="1476"/>
                    </a:lnTo>
                    <a:lnTo>
                      <a:pt x="1073" y="1476"/>
                    </a:lnTo>
                    <a:lnTo>
                      <a:pt x="1086" y="1464"/>
                    </a:lnTo>
                    <a:lnTo>
                      <a:pt x="1086" y="1464"/>
                    </a:lnTo>
                    <a:lnTo>
                      <a:pt x="1098" y="1452"/>
                    </a:lnTo>
                    <a:lnTo>
                      <a:pt x="1110" y="1452"/>
                    </a:lnTo>
                    <a:lnTo>
                      <a:pt x="1122" y="1452"/>
                    </a:lnTo>
                    <a:lnTo>
                      <a:pt x="1122" y="1440"/>
                    </a:lnTo>
                    <a:lnTo>
                      <a:pt x="1110" y="1440"/>
                    </a:lnTo>
                    <a:lnTo>
                      <a:pt x="1122" y="1427"/>
                    </a:lnTo>
                    <a:lnTo>
                      <a:pt x="1134" y="1427"/>
                    </a:lnTo>
                    <a:lnTo>
                      <a:pt x="1134" y="1427"/>
                    </a:lnTo>
                    <a:lnTo>
                      <a:pt x="1134" y="1415"/>
                    </a:lnTo>
                    <a:lnTo>
                      <a:pt x="1122" y="1415"/>
                    </a:lnTo>
                    <a:lnTo>
                      <a:pt x="1110" y="1415"/>
                    </a:lnTo>
                    <a:lnTo>
                      <a:pt x="1122" y="1415"/>
                    </a:lnTo>
                    <a:lnTo>
                      <a:pt x="1134" y="1403"/>
                    </a:lnTo>
                    <a:lnTo>
                      <a:pt x="1134" y="1415"/>
                    </a:lnTo>
                    <a:lnTo>
                      <a:pt x="1134" y="1415"/>
                    </a:lnTo>
                    <a:lnTo>
                      <a:pt x="1134" y="1415"/>
                    </a:lnTo>
                    <a:lnTo>
                      <a:pt x="1134" y="1403"/>
                    </a:lnTo>
                    <a:lnTo>
                      <a:pt x="1134" y="1391"/>
                    </a:lnTo>
                    <a:lnTo>
                      <a:pt x="1122" y="1379"/>
                    </a:lnTo>
                    <a:lnTo>
                      <a:pt x="1122" y="1379"/>
                    </a:lnTo>
                    <a:lnTo>
                      <a:pt x="1122" y="1367"/>
                    </a:lnTo>
                    <a:lnTo>
                      <a:pt x="1110" y="1355"/>
                    </a:lnTo>
                    <a:lnTo>
                      <a:pt x="1122" y="1355"/>
                    </a:lnTo>
                    <a:lnTo>
                      <a:pt x="1122" y="1343"/>
                    </a:lnTo>
                    <a:lnTo>
                      <a:pt x="1122" y="1331"/>
                    </a:lnTo>
                    <a:lnTo>
                      <a:pt x="1122" y="1319"/>
                    </a:lnTo>
                    <a:lnTo>
                      <a:pt x="1134" y="1319"/>
                    </a:lnTo>
                    <a:lnTo>
                      <a:pt x="1122" y="1331"/>
                    </a:lnTo>
                    <a:lnTo>
                      <a:pt x="1122" y="1343"/>
                    </a:lnTo>
                    <a:lnTo>
                      <a:pt x="1122" y="1355"/>
                    </a:lnTo>
                    <a:lnTo>
                      <a:pt x="1134" y="1355"/>
                    </a:lnTo>
                    <a:lnTo>
                      <a:pt x="1134" y="1355"/>
                    </a:lnTo>
                    <a:lnTo>
                      <a:pt x="1134" y="1355"/>
                    </a:lnTo>
                    <a:lnTo>
                      <a:pt x="1134" y="1367"/>
                    </a:lnTo>
                    <a:lnTo>
                      <a:pt x="1134" y="1379"/>
                    </a:lnTo>
                    <a:lnTo>
                      <a:pt x="1134" y="1379"/>
                    </a:lnTo>
                    <a:lnTo>
                      <a:pt x="1134" y="1367"/>
                    </a:lnTo>
                    <a:lnTo>
                      <a:pt x="1146" y="1355"/>
                    </a:lnTo>
                    <a:lnTo>
                      <a:pt x="1146" y="1355"/>
                    </a:lnTo>
                    <a:lnTo>
                      <a:pt x="1146" y="1331"/>
                    </a:lnTo>
                    <a:lnTo>
                      <a:pt x="1134" y="1319"/>
                    </a:lnTo>
                    <a:lnTo>
                      <a:pt x="1146" y="1319"/>
                    </a:lnTo>
                    <a:lnTo>
                      <a:pt x="1146" y="1331"/>
                    </a:lnTo>
                    <a:lnTo>
                      <a:pt x="1158" y="1319"/>
                    </a:lnTo>
                    <a:lnTo>
                      <a:pt x="1170" y="1306"/>
                    </a:lnTo>
                    <a:lnTo>
                      <a:pt x="1170" y="1294"/>
                    </a:lnTo>
                    <a:lnTo>
                      <a:pt x="1158" y="1294"/>
                    </a:lnTo>
                    <a:lnTo>
                      <a:pt x="1170" y="1282"/>
                    </a:lnTo>
                    <a:lnTo>
                      <a:pt x="1182" y="1270"/>
                    </a:lnTo>
                    <a:lnTo>
                      <a:pt x="1182" y="1270"/>
                    </a:lnTo>
                    <a:lnTo>
                      <a:pt x="1194" y="1270"/>
                    </a:lnTo>
                    <a:lnTo>
                      <a:pt x="1206" y="1270"/>
                    </a:lnTo>
                    <a:lnTo>
                      <a:pt x="1218" y="1258"/>
                    </a:lnTo>
                    <a:lnTo>
                      <a:pt x="1218" y="1258"/>
                    </a:lnTo>
                    <a:lnTo>
                      <a:pt x="1230" y="1258"/>
                    </a:lnTo>
                    <a:lnTo>
                      <a:pt x="1230" y="1258"/>
                    </a:lnTo>
                    <a:lnTo>
                      <a:pt x="1230" y="1258"/>
                    </a:lnTo>
                    <a:lnTo>
                      <a:pt x="1242" y="1258"/>
                    </a:lnTo>
                    <a:lnTo>
                      <a:pt x="1242" y="1246"/>
                    </a:lnTo>
                    <a:lnTo>
                      <a:pt x="1242" y="1258"/>
                    </a:lnTo>
                    <a:lnTo>
                      <a:pt x="1242" y="1258"/>
                    </a:lnTo>
                    <a:lnTo>
                      <a:pt x="1230" y="1246"/>
                    </a:lnTo>
                    <a:lnTo>
                      <a:pt x="1230" y="1246"/>
                    </a:lnTo>
                    <a:lnTo>
                      <a:pt x="1230" y="1234"/>
                    </a:lnTo>
                    <a:lnTo>
                      <a:pt x="1230" y="1222"/>
                    </a:lnTo>
                    <a:lnTo>
                      <a:pt x="1230" y="1210"/>
                    </a:lnTo>
                    <a:lnTo>
                      <a:pt x="1242" y="1210"/>
                    </a:lnTo>
                    <a:lnTo>
                      <a:pt x="1242" y="1198"/>
                    </a:lnTo>
                    <a:lnTo>
                      <a:pt x="1254" y="1198"/>
                    </a:lnTo>
                    <a:lnTo>
                      <a:pt x="1266" y="1198"/>
                    </a:lnTo>
                    <a:lnTo>
                      <a:pt x="1266" y="1173"/>
                    </a:lnTo>
                    <a:lnTo>
                      <a:pt x="1278" y="1186"/>
                    </a:lnTo>
                    <a:lnTo>
                      <a:pt x="1291" y="1173"/>
                    </a:lnTo>
                    <a:lnTo>
                      <a:pt x="1303" y="1173"/>
                    </a:lnTo>
                    <a:lnTo>
                      <a:pt x="1303" y="1161"/>
                    </a:lnTo>
                    <a:lnTo>
                      <a:pt x="1303" y="1161"/>
                    </a:lnTo>
                    <a:lnTo>
                      <a:pt x="1327" y="1161"/>
                    </a:lnTo>
                    <a:lnTo>
                      <a:pt x="1339" y="1149"/>
                    </a:lnTo>
                    <a:lnTo>
                      <a:pt x="1351" y="1137"/>
                    </a:lnTo>
                    <a:lnTo>
                      <a:pt x="1351" y="1149"/>
                    </a:lnTo>
                    <a:lnTo>
                      <a:pt x="1363" y="1149"/>
                    </a:lnTo>
                    <a:lnTo>
                      <a:pt x="1351" y="1161"/>
                    </a:lnTo>
                    <a:lnTo>
                      <a:pt x="1339" y="1161"/>
                    </a:lnTo>
                    <a:lnTo>
                      <a:pt x="1327" y="1173"/>
                    </a:lnTo>
                    <a:lnTo>
                      <a:pt x="1327" y="1186"/>
                    </a:lnTo>
                    <a:lnTo>
                      <a:pt x="1327" y="1198"/>
                    </a:lnTo>
                    <a:lnTo>
                      <a:pt x="1339" y="1210"/>
                    </a:lnTo>
                    <a:lnTo>
                      <a:pt x="1351" y="1198"/>
                    </a:lnTo>
                    <a:lnTo>
                      <a:pt x="1351" y="1186"/>
                    </a:lnTo>
                    <a:lnTo>
                      <a:pt x="1363" y="1173"/>
                    </a:lnTo>
                    <a:lnTo>
                      <a:pt x="1375" y="1173"/>
                    </a:lnTo>
                    <a:lnTo>
                      <a:pt x="1387" y="1161"/>
                    </a:lnTo>
                    <a:lnTo>
                      <a:pt x="1411" y="1161"/>
                    </a:lnTo>
                    <a:lnTo>
                      <a:pt x="1423" y="1161"/>
                    </a:lnTo>
                    <a:lnTo>
                      <a:pt x="1423" y="1149"/>
                    </a:lnTo>
                    <a:lnTo>
                      <a:pt x="1435" y="1137"/>
                    </a:lnTo>
                    <a:lnTo>
                      <a:pt x="1447" y="1125"/>
                    </a:lnTo>
                    <a:lnTo>
                      <a:pt x="1435" y="1125"/>
                    </a:lnTo>
                    <a:lnTo>
                      <a:pt x="1435" y="1101"/>
                    </a:lnTo>
                    <a:lnTo>
                      <a:pt x="1435" y="1101"/>
                    </a:lnTo>
                    <a:lnTo>
                      <a:pt x="1423" y="1113"/>
                    </a:lnTo>
                    <a:lnTo>
                      <a:pt x="1411" y="1125"/>
                    </a:lnTo>
                    <a:lnTo>
                      <a:pt x="1411" y="1137"/>
                    </a:lnTo>
                    <a:lnTo>
                      <a:pt x="1411" y="1137"/>
                    </a:lnTo>
                    <a:lnTo>
                      <a:pt x="1399" y="1137"/>
                    </a:lnTo>
                    <a:lnTo>
                      <a:pt x="1375" y="1137"/>
                    </a:lnTo>
                    <a:lnTo>
                      <a:pt x="1363" y="1125"/>
                    </a:lnTo>
                    <a:lnTo>
                      <a:pt x="1351" y="1125"/>
                    </a:lnTo>
                    <a:lnTo>
                      <a:pt x="1351" y="1113"/>
                    </a:lnTo>
                    <a:lnTo>
                      <a:pt x="1351" y="1089"/>
                    </a:lnTo>
                    <a:lnTo>
                      <a:pt x="1351" y="1077"/>
                    </a:lnTo>
                    <a:lnTo>
                      <a:pt x="1339" y="1077"/>
                    </a:lnTo>
                    <a:lnTo>
                      <a:pt x="1315" y="1065"/>
                    </a:lnTo>
                    <a:lnTo>
                      <a:pt x="1339" y="1065"/>
                    </a:lnTo>
                    <a:lnTo>
                      <a:pt x="1351" y="1053"/>
                    </a:lnTo>
                    <a:lnTo>
                      <a:pt x="1363" y="1053"/>
                    </a:lnTo>
                    <a:lnTo>
                      <a:pt x="1363" y="1040"/>
                    </a:lnTo>
                    <a:lnTo>
                      <a:pt x="1351" y="1028"/>
                    </a:lnTo>
                    <a:lnTo>
                      <a:pt x="1339" y="1028"/>
                    </a:lnTo>
                    <a:lnTo>
                      <a:pt x="1327" y="1028"/>
                    </a:lnTo>
                    <a:lnTo>
                      <a:pt x="1315" y="1028"/>
                    </a:lnTo>
                    <a:lnTo>
                      <a:pt x="1303" y="1040"/>
                    </a:lnTo>
                    <a:lnTo>
                      <a:pt x="1291" y="1053"/>
                    </a:lnTo>
                    <a:lnTo>
                      <a:pt x="1278" y="1053"/>
                    </a:lnTo>
                    <a:lnTo>
                      <a:pt x="1266" y="1065"/>
                    </a:lnTo>
                    <a:lnTo>
                      <a:pt x="1254" y="1077"/>
                    </a:lnTo>
                    <a:lnTo>
                      <a:pt x="1242" y="1089"/>
                    </a:lnTo>
                    <a:lnTo>
                      <a:pt x="1242" y="1101"/>
                    </a:lnTo>
                    <a:lnTo>
                      <a:pt x="1218" y="1101"/>
                    </a:lnTo>
                    <a:lnTo>
                      <a:pt x="1230" y="1089"/>
                    </a:lnTo>
                    <a:lnTo>
                      <a:pt x="1242" y="1089"/>
                    </a:lnTo>
                    <a:lnTo>
                      <a:pt x="1242" y="1077"/>
                    </a:lnTo>
                    <a:lnTo>
                      <a:pt x="1254" y="1065"/>
                    </a:lnTo>
                    <a:lnTo>
                      <a:pt x="1266" y="1053"/>
                    </a:lnTo>
                    <a:lnTo>
                      <a:pt x="1278" y="1040"/>
                    </a:lnTo>
                    <a:lnTo>
                      <a:pt x="1291" y="1028"/>
                    </a:lnTo>
                    <a:lnTo>
                      <a:pt x="1303" y="1028"/>
                    </a:lnTo>
                    <a:lnTo>
                      <a:pt x="1303" y="1004"/>
                    </a:lnTo>
                    <a:lnTo>
                      <a:pt x="1315" y="1004"/>
                    </a:lnTo>
                    <a:lnTo>
                      <a:pt x="1327" y="992"/>
                    </a:lnTo>
                    <a:lnTo>
                      <a:pt x="1339" y="992"/>
                    </a:lnTo>
                    <a:lnTo>
                      <a:pt x="1351" y="992"/>
                    </a:lnTo>
                    <a:lnTo>
                      <a:pt x="1363" y="992"/>
                    </a:lnTo>
                    <a:lnTo>
                      <a:pt x="1375" y="992"/>
                    </a:lnTo>
                    <a:lnTo>
                      <a:pt x="1387" y="992"/>
                    </a:lnTo>
                    <a:lnTo>
                      <a:pt x="1399" y="992"/>
                    </a:lnTo>
                    <a:lnTo>
                      <a:pt x="1411" y="1004"/>
                    </a:lnTo>
                    <a:lnTo>
                      <a:pt x="1423" y="992"/>
                    </a:lnTo>
                    <a:lnTo>
                      <a:pt x="1447" y="992"/>
                    </a:lnTo>
                    <a:lnTo>
                      <a:pt x="1459" y="992"/>
                    </a:lnTo>
                    <a:lnTo>
                      <a:pt x="1459" y="968"/>
                    </a:lnTo>
                    <a:lnTo>
                      <a:pt x="1471" y="956"/>
                    </a:lnTo>
                    <a:lnTo>
                      <a:pt x="1483" y="956"/>
                    </a:lnTo>
                    <a:lnTo>
                      <a:pt x="1508" y="956"/>
                    </a:lnTo>
                    <a:lnTo>
                      <a:pt x="1520" y="944"/>
                    </a:lnTo>
                    <a:lnTo>
                      <a:pt x="1532" y="932"/>
                    </a:lnTo>
                    <a:lnTo>
                      <a:pt x="1520" y="907"/>
                    </a:lnTo>
                    <a:lnTo>
                      <a:pt x="1532" y="895"/>
                    </a:lnTo>
                    <a:lnTo>
                      <a:pt x="1520" y="871"/>
                    </a:lnTo>
                    <a:lnTo>
                      <a:pt x="1496" y="871"/>
                    </a:lnTo>
                    <a:lnTo>
                      <a:pt x="1496" y="859"/>
                    </a:lnTo>
                    <a:lnTo>
                      <a:pt x="1483" y="859"/>
                    </a:lnTo>
                    <a:lnTo>
                      <a:pt x="1496" y="847"/>
                    </a:lnTo>
                    <a:lnTo>
                      <a:pt x="1483" y="835"/>
                    </a:lnTo>
                    <a:lnTo>
                      <a:pt x="1471" y="835"/>
                    </a:lnTo>
                    <a:lnTo>
                      <a:pt x="1459" y="823"/>
                    </a:lnTo>
                    <a:lnTo>
                      <a:pt x="1435" y="823"/>
                    </a:lnTo>
                    <a:lnTo>
                      <a:pt x="1435" y="799"/>
                    </a:lnTo>
                    <a:lnTo>
                      <a:pt x="1423" y="786"/>
                    </a:lnTo>
                    <a:lnTo>
                      <a:pt x="1411" y="774"/>
                    </a:lnTo>
                    <a:lnTo>
                      <a:pt x="1411" y="762"/>
                    </a:lnTo>
                    <a:lnTo>
                      <a:pt x="1423" y="750"/>
                    </a:lnTo>
                    <a:lnTo>
                      <a:pt x="1411" y="738"/>
                    </a:lnTo>
                    <a:lnTo>
                      <a:pt x="1411" y="726"/>
                    </a:lnTo>
                    <a:lnTo>
                      <a:pt x="1399" y="714"/>
                    </a:lnTo>
                    <a:lnTo>
                      <a:pt x="1387" y="690"/>
                    </a:lnTo>
                    <a:lnTo>
                      <a:pt x="1375" y="666"/>
                    </a:lnTo>
                    <a:lnTo>
                      <a:pt x="1375" y="653"/>
                    </a:lnTo>
                    <a:lnTo>
                      <a:pt x="1363" y="629"/>
                    </a:lnTo>
                    <a:lnTo>
                      <a:pt x="1351" y="617"/>
                    </a:lnTo>
                    <a:lnTo>
                      <a:pt x="1339" y="629"/>
                    </a:lnTo>
                    <a:lnTo>
                      <a:pt x="1339" y="641"/>
                    </a:lnTo>
                    <a:lnTo>
                      <a:pt x="1339" y="653"/>
                    </a:lnTo>
                    <a:lnTo>
                      <a:pt x="1339" y="666"/>
                    </a:lnTo>
                    <a:lnTo>
                      <a:pt x="1315" y="678"/>
                    </a:lnTo>
                    <a:lnTo>
                      <a:pt x="1315" y="690"/>
                    </a:lnTo>
                    <a:lnTo>
                      <a:pt x="1291" y="702"/>
                    </a:lnTo>
                    <a:lnTo>
                      <a:pt x="1278" y="678"/>
                    </a:lnTo>
                    <a:lnTo>
                      <a:pt x="1266" y="678"/>
                    </a:lnTo>
                    <a:lnTo>
                      <a:pt x="1254" y="653"/>
                    </a:lnTo>
                    <a:lnTo>
                      <a:pt x="1254" y="641"/>
                    </a:lnTo>
                    <a:lnTo>
                      <a:pt x="1254" y="617"/>
                    </a:lnTo>
                    <a:lnTo>
                      <a:pt x="1254" y="605"/>
                    </a:lnTo>
                    <a:lnTo>
                      <a:pt x="1254" y="581"/>
                    </a:lnTo>
                    <a:lnTo>
                      <a:pt x="1242" y="581"/>
                    </a:lnTo>
                    <a:lnTo>
                      <a:pt x="1230" y="581"/>
                    </a:lnTo>
                    <a:lnTo>
                      <a:pt x="1218" y="569"/>
                    </a:lnTo>
                    <a:lnTo>
                      <a:pt x="1218" y="557"/>
                    </a:lnTo>
                    <a:lnTo>
                      <a:pt x="1206" y="545"/>
                    </a:lnTo>
                    <a:lnTo>
                      <a:pt x="1194" y="533"/>
                    </a:lnTo>
                    <a:lnTo>
                      <a:pt x="1170" y="520"/>
                    </a:lnTo>
                    <a:lnTo>
                      <a:pt x="1146" y="533"/>
                    </a:lnTo>
                    <a:lnTo>
                      <a:pt x="1134" y="533"/>
                    </a:lnTo>
                    <a:lnTo>
                      <a:pt x="1122" y="520"/>
                    </a:lnTo>
                    <a:lnTo>
                      <a:pt x="1098" y="508"/>
                    </a:lnTo>
                    <a:lnTo>
                      <a:pt x="1086" y="533"/>
                    </a:lnTo>
                    <a:lnTo>
                      <a:pt x="1086" y="545"/>
                    </a:lnTo>
                    <a:lnTo>
                      <a:pt x="1098" y="557"/>
                    </a:lnTo>
                    <a:lnTo>
                      <a:pt x="1098" y="581"/>
                    </a:lnTo>
                    <a:lnTo>
                      <a:pt x="1086" y="593"/>
                    </a:lnTo>
                    <a:lnTo>
                      <a:pt x="1098" y="605"/>
                    </a:lnTo>
                    <a:lnTo>
                      <a:pt x="1098" y="629"/>
                    </a:lnTo>
                    <a:lnTo>
                      <a:pt x="1098" y="641"/>
                    </a:lnTo>
                    <a:lnTo>
                      <a:pt x="1086" y="666"/>
                    </a:lnTo>
                    <a:lnTo>
                      <a:pt x="1073" y="666"/>
                    </a:lnTo>
                    <a:lnTo>
                      <a:pt x="1073" y="678"/>
                    </a:lnTo>
                    <a:lnTo>
                      <a:pt x="1086" y="690"/>
                    </a:lnTo>
                    <a:lnTo>
                      <a:pt x="1098" y="702"/>
                    </a:lnTo>
                    <a:lnTo>
                      <a:pt x="1110" y="726"/>
                    </a:lnTo>
                    <a:lnTo>
                      <a:pt x="1110" y="738"/>
                    </a:lnTo>
                    <a:lnTo>
                      <a:pt x="1110" y="762"/>
                    </a:lnTo>
                    <a:lnTo>
                      <a:pt x="1110" y="786"/>
                    </a:lnTo>
                    <a:lnTo>
                      <a:pt x="1098" y="811"/>
                    </a:lnTo>
                    <a:lnTo>
                      <a:pt x="1086" y="823"/>
                    </a:lnTo>
                    <a:lnTo>
                      <a:pt x="1073" y="835"/>
                    </a:lnTo>
                    <a:lnTo>
                      <a:pt x="1061" y="835"/>
                    </a:lnTo>
                    <a:lnTo>
                      <a:pt x="1061" y="859"/>
                    </a:lnTo>
                    <a:lnTo>
                      <a:pt x="1073" y="871"/>
                    </a:lnTo>
                    <a:lnTo>
                      <a:pt x="1073" y="895"/>
                    </a:lnTo>
                    <a:lnTo>
                      <a:pt x="1073" y="907"/>
                    </a:lnTo>
                    <a:lnTo>
                      <a:pt x="1086" y="932"/>
                    </a:lnTo>
                    <a:lnTo>
                      <a:pt x="1073" y="944"/>
                    </a:lnTo>
                    <a:lnTo>
                      <a:pt x="1049" y="956"/>
                    </a:lnTo>
                    <a:lnTo>
                      <a:pt x="1049" y="968"/>
                    </a:lnTo>
                    <a:lnTo>
                      <a:pt x="1037" y="956"/>
                    </a:lnTo>
                    <a:lnTo>
                      <a:pt x="1037" y="944"/>
                    </a:lnTo>
                    <a:lnTo>
                      <a:pt x="1025" y="932"/>
                    </a:lnTo>
                    <a:lnTo>
                      <a:pt x="1013" y="920"/>
                    </a:lnTo>
                    <a:lnTo>
                      <a:pt x="1001" y="907"/>
                    </a:lnTo>
                    <a:lnTo>
                      <a:pt x="1001" y="883"/>
                    </a:lnTo>
                    <a:lnTo>
                      <a:pt x="1001" y="871"/>
                    </a:lnTo>
                    <a:lnTo>
                      <a:pt x="1001" y="859"/>
                    </a:lnTo>
                    <a:lnTo>
                      <a:pt x="1001" y="823"/>
                    </a:lnTo>
                    <a:lnTo>
                      <a:pt x="989" y="823"/>
                    </a:lnTo>
                    <a:lnTo>
                      <a:pt x="965" y="823"/>
                    </a:lnTo>
                    <a:lnTo>
                      <a:pt x="953" y="823"/>
                    </a:lnTo>
                    <a:lnTo>
                      <a:pt x="929" y="799"/>
                    </a:lnTo>
                    <a:lnTo>
                      <a:pt x="917" y="799"/>
                    </a:lnTo>
                    <a:lnTo>
                      <a:pt x="905" y="786"/>
                    </a:lnTo>
                    <a:lnTo>
                      <a:pt x="893" y="774"/>
                    </a:lnTo>
                    <a:lnTo>
                      <a:pt x="868" y="762"/>
                    </a:lnTo>
                    <a:lnTo>
                      <a:pt x="856" y="750"/>
                    </a:lnTo>
                    <a:lnTo>
                      <a:pt x="832" y="738"/>
                    </a:lnTo>
                    <a:lnTo>
                      <a:pt x="820" y="750"/>
                    </a:lnTo>
                    <a:lnTo>
                      <a:pt x="808" y="750"/>
                    </a:lnTo>
                    <a:lnTo>
                      <a:pt x="808" y="738"/>
                    </a:lnTo>
                    <a:lnTo>
                      <a:pt x="796" y="726"/>
                    </a:lnTo>
                    <a:lnTo>
                      <a:pt x="796" y="702"/>
                    </a:lnTo>
                    <a:lnTo>
                      <a:pt x="784" y="690"/>
                    </a:lnTo>
                    <a:lnTo>
                      <a:pt x="772" y="678"/>
                    </a:lnTo>
                    <a:lnTo>
                      <a:pt x="760" y="690"/>
                    </a:lnTo>
                    <a:lnTo>
                      <a:pt x="760" y="666"/>
                    </a:lnTo>
                    <a:lnTo>
                      <a:pt x="760" y="641"/>
                    </a:lnTo>
                    <a:lnTo>
                      <a:pt x="760" y="617"/>
                    </a:lnTo>
                    <a:lnTo>
                      <a:pt x="760" y="605"/>
                    </a:lnTo>
                    <a:lnTo>
                      <a:pt x="772" y="581"/>
                    </a:lnTo>
                    <a:lnTo>
                      <a:pt x="772" y="557"/>
                    </a:lnTo>
                    <a:lnTo>
                      <a:pt x="784" y="545"/>
                    </a:lnTo>
                    <a:lnTo>
                      <a:pt x="796" y="533"/>
                    </a:lnTo>
                    <a:lnTo>
                      <a:pt x="796" y="508"/>
                    </a:lnTo>
                    <a:lnTo>
                      <a:pt x="820" y="508"/>
                    </a:lnTo>
                    <a:lnTo>
                      <a:pt x="844" y="496"/>
                    </a:lnTo>
                    <a:lnTo>
                      <a:pt x="832" y="472"/>
                    </a:lnTo>
                    <a:lnTo>
                      <a:pt x="856" y="448"/>
                    </a:lnTo>
                    <a:lnTo>
                      <a:pt x="880" y="448"/>
                    </a:lnTo>
                    <a:lnTo>
                      <a:pt x="893" y="424"/>
                    </a:lnTo>
                    <a:lnTo>
                      <a:pt x="905" y="399"/>
                    </a:lnTo>
                    <a:lnTo>
                      <a:pt x="905" y="363"/>
                    </a:lnTo>
                    <a:lnTo>
                      <a:pt x="929" y="327"/>
                    </a:lnTo>
                    <a:lnTo>
                      <a:pt x="917" y="315"/>
                    </a:lnTo>
                    <a:lnTo>
                      <a:pt x="941" y="315"/>
                    </a:lnTo>
                    <a:lnTo>
                      <a:pt x="953" y="327"/>
                    </a:lnTo>
                    <a:lnTo>
                      <a:pt x="977" y="327"/>
                    </a:lnTo>
                    <a:lnTo>
                      <a:pt x="1001" y="315"/>
                    </a:lnTo>
                    <a:lnTo>
                      <a:pt x="1025" y="291"/>
                    </a:lnTo>
                    <a:lnTo>
                      <a:pt x="1025" y="254"/>
                    </a:lnTo>
                    <a:lnTo>
                      <a:pt x="1001" y="242"/>
                    </a:lnTo>
                    <a:lnTo>
                      <a:pt x="1001" y="218"/>
                    </a:lnTo>
                    <a:lnTo>
                      <a:pt x="1025" y="194"/>
                    </a:lnTo>
                    <a:lnTo>
                      <a:pt x="1025" y="158"/>
                    </a:lnTo>
                    <a:lnTo>
                      <a:pt x="989" y="158"/>
                    </a:lnTo>
                    <a:lnTo>
                      <a:pt x="989" y="133"/>
                    </a:lnTo>
                    <a:lnTo>
                      <a:pt x="965" y="121"/>
                    </a:lnTo>
                    <a:lnTo>
                      <a:pt x="941" y="121"/>
                    </a:lnTo>
                    <a:lnTo>
                      <a:pt x="941" y="158"/>
                    </a:lnTo>
                    <a:lnTo>
                      <a:pt x="941" y="194"/>
                    </a:lnTo>
                    <a:lnTo>
                      <a:pt x="941" y="230"/>
                    </a:lnTo>
                    <a:lnTo>
                      <a:pt x="917" y="242"/>
                    </a:lnTo>
                    <a:lnTo>
                      <a:pt x="917" y="266"/>
                    </a:lnTo>
                    <a:lnTo>
                      <a:pt x="905" y="279"/>
                    </a:lnTo>
                    <a:lnTo>
                      <a:pt x="893" y="242"/>
                    </a:lnTo>
                    <a:lnTo>
                      <a:pt x="893" y="218"/>
                    </a:lnTo>
                    <a:lnTo>
                      <a:pt x="893" y="194"/>
                    </a:lnTo>
                    <a:lnTo>
                      <a:pt x="868" y="158"/>
                    </a:lnTo>
                    <a:lnTo>
                      <a:pt x="856" y="194"/>
                    </a:lnTo>
                    <a:lnTo>
                      <a:pt x="832" y="170"/>
                    </a:lnTo>
                    <a:lnTo>
                      <a:pt x="820" y="146"/>
                    </a:lnTo>
                    <a:lnTo>
                      <a:pt x="808" y="133"/>
                    </a:lnTo>
                    <a:lnTo>
                      <a:pt x="820" y="109"/>
                    </a:lnTo>
                    <a:lnTo>
                      <a:pt x="808" y="73"/>
                    </a:lnTo>
                    <a:lnTo>
                      <a:pt x="796" y="49"/>
                    </a:lnTo>
                    <a:lnTo>
                      <a:pt x="784" y="25"/>
                    </a:lnTo>
                    <a:lnTo>
                      <a:pt x="772" y="0"/>
                    </a:lnTo>
                    <a:lnTo>
                      <a:pt x="748" y="0"/>
                    </a:lnTo>
                    <a:lnTo>
                      <a:pt x="736" y="12"/>
                    </a:lnTo>
                    <a:lnTo>
                      <a:pt x="724" y="49"/>
                    </a:lnTo>
                    <a:lnTo>
                      <a:pt x="712" y="85"/>
                    </a:lnTo>
                    <a:lnTo>
                      <a:pt x="736" y="121"/>
                    </a:lnTo>
                    <a:lnTo>
                      <a:pt x="772" y="146"/>
                    </a:lnTo>
                    <a:lnTo>
                      <a:pt x="760" y="182"/>
                    </a:lnTo>
                    <a:lnTo>
                      <a:pt x="772" y="206"/>
                    </a:lnTo>
                    <a:lnTo>
                      <a:pt x="748" y="230"/>
                    </a:lnTo>
                    <a:lnTo>
                      <a:pt x="736" y="230"/>
                    </a:lnTo>
                    <a:lnTo>
                      <a:pt x="736" y="266"/>
                    </a:lnTo>
                    <a:lnTo>
                      <a:pt x="712" y="242"/>
                    </a:lnTo>
                    <a:lnTo>
                      <a:pt x="712" y="206"/>
                    </a:lnTo>
                    <a:lnTo>
                      <a:pt x="736" y="194"/>
                    </a:lnTo>
                    <a:lnTo>
                      <a:pt x="724" y="158"/>
                    </a:lnTo>
                    <a:lnTo>
                      <a:pt x="700" y="121"/>
                    </a:lnTo>
                    <a:lnTo>
                      <a:pt x="675" y="158"/>
                    </a:lnTo>
                    <a:lnTo>
                      <a:pt x="663" y="182"/>
                    </a:lnTo>
                    <a:lnTo>
                      <a:pt x="688" y="194"/>
                    </a:lnTo>
                    <a:lnTo>
                      <a:pt x="675" y="218"/>
                    </a:lnTo>
                    <a:lnTo>
                      <a:pt x="675" y="254"/>
                    </a:lnTo>
                    <a:lnTo>
                      <a:pt x="651" y="254"/>
                    </a:lnTo>
                    <a:lnTo>
                      <a:pt x="615" y="242"/>
                    </a:lnTo>
                    <a:lnTo>
                      <a:pt x="591" y="230"/>
                    </a:lnTo>
                    <a:lnTo>
                      <a:pt x="567" y="206"/>
                    </a:lnTo>
                    <a:lnTo>
                      <a:pt x="543" y="182"/>
                    </a:lnTo>
                    <a:lnTo>
                      <a:pt x="519" y="194"/>
                    </a:lnTo>
                    <a:lnTo>
                      <a:pt x="483" y="194"/>
                    </a:lnTo>
                    <a:lnTo>
                      <a:pt x="470" y="218"/>
                    </a:lnTo>
                    <a:lnTo>
                      <a:pt x="495" y="230"/>
                    </a:lnTo>
                    <a:lnTo>
                      <a:pt x="495" y="254"/>
                    </a:lnTo>
                    <a:lnTo>
                      <a:pt x="470" y="242"/>
                    </a:lnTo>
                    <a:lnTo>
                      <a:pt x="446" y="230"/>
                    </a:lnTo>
                    <a:lnTo>
                      <a:pt x="422" y="242"/>
                    </a:lnTo>
                    <a:lnTo>
                      <a:pt x="398" y="254"/>
                    </a:lnTo>
                    <a:lnTo>
                      <a:pt x="374" y="242"/>
                    </a:lnTo>
                    <a:lnTo>
                      <a:pt x="350" y="242"/>
                    </a:lnTo>
                    <a:lnTo>
                      <a:pt x="350" y="230"/>
                    </a:lnTo>
                    <a:lnTo>
                      <a:pt x="374" y="218"/>
                    </a:lnTo>
                    <a:lnTo>
                      <a:pt x="362" y="194"/>
                    </a:lnTo>
                    <a:lnTo>
                      <a:pt x="338" y="182"/>
                    </a:lnTo>
                    <a:lnTo>
                      <a:pt x="302" y="182"/>
                    </a:lnTo>
                    <a:lnTo>
                      <a:pt x="278" y="158"/>
                    </a:lnTo>
                    <a:lnTo>
                      <a:pt x="253" y="146"/>
                    </a:lnTo>
                    <a:lnTo>
                      <a:pt x="229" y="121"/>
                    </a:lnTo>
                    <a:lnTo>
                      <a:pt x="193" y="121"/>
                    </a:lnTo>
                    <a:lnTo>
                      <a:pt x="181" y="158"/>
                    </a:lnTo>
                    <a:lnTo>
                      <a:pt x="169" y="146"/>
                    </a:lnTo>
                    <a:lnTo>
                      <a:pt x="169" y="109"/>
                    </a:lnTo>
                    <a:lnTo>
                      <a:pt x="145" y="146"/>
                    </a:lnTo>
                    <a:lnTo>
                      <a:pt x="133" y="146"/>
                    </a:lnTo>
                    <a:lnTo>
                      <a:pt x="121" y="109"/>
                    </a:lnTo>
                    <a:lnTo>
                      <a:pt x="97" y="85"/>
                    </a:lnTo>
                    <a:lnTo>
                      <a:pt x="85" y="109"/>
                    </a:lnTo>
                    <a:lnTo>
                      <a:pt x="73" y="121"/>
                    </a:lnTo>
                    <a:lnTo>
                      <a:pt x="60" y="97"/>
                    </a:lnTo>
                    <a:lnTo>
                      <a:pt x="36" y="109"/>
                    </a:lnTo>
                    <a:lnTo>
                      <a:pt x="0" y="133"/>
                    </a:lnTo>
                    <a:lnTo>
                      <a:pt x="0" y="786"/>
                    </a:lnTo>
                    <a:lnTo>
                      <a:pt x="12" y="786"/>
                    </a:lnTo>
                    <a:lnTo>
                      <a:pt x="12" y="799"/>
                    </a:lnTo>
                    <a:lnTo>
                      <a:pt x="24" y="811"/>
                    </a:lnTo>
                    <a:lnTo>
                      <a:pt x="36" y="823"/>
                    </a:lnTo>
                    <a:lnTo>
                      <a:pt x="36" y="835"/>
                    </a:lnTo>
                    <a:lnTo>
                      <a:pt x="60" y="835"/>
                    </a:lnTo>
                    <a:lnTo>
                      <a:pt x="48" y="847"/>
                    </a:lnTo>
                    <a:lnTo>
                      <a:pt x="48" y="859"/>
                    </a:lnTo>
                    <a:lnTo>
                      <a:pt x="36" y="871"/>
                    </a:lnTo>
                    <a:lnTo>
                      <a:pt x="48" y="883"/>
                    </a:lnTo>
                    <a:lnTo>
                      <a:pt x="60" y="895"/>
                    </a:lnTo>
                    <a:lnTo>
                      <a:pt x="73" y="907"/>
                    </a:lnTo>
                    <a:lnTo>
                      <a:pt x="85" y="920"/>
                    </a:lnTo>
                    <a:lnTo>
                      <a:pt x="97" y="944"/>
                    </a:lnTo>
                    <a:lnTo>
                      <a:pt x="97" y="956"/>
                    </a:lnTo>
                    <a:lnTo>
                      <a:pt x="97" y="956"/>
                    </a:lnTo>
                    <a:lnTo>
                      <a:pt x="109" y="968"/>
                    </a:lnTo>
                    <a:lnTo>
                      <a:pt x="133" y="980"/>
                    </a:lnTo>
                    <a:lnTo>
                      <a:pt x="145" y="992"/>
                    </a:lnTo>
                    <a:lnTo>
                      <a:pt x="157" y="1004"/>
                    </a:lnTo>
                    <a:lnTo>
                      <a:pt x="169" y="1004"/>
                    </a:lnTo>
                    <a:lnTo>
                      <a:pt x="181" y="1016"/>
                    </a:lnTo>
                    <a:lnTo>
                      <a:pt x="193" y="1004"/>
                    </a:lnTo>
                    <a:lnTo>
                      <a:pt x="193" y="1028"/>
                    </a:lnTo>
                    <a:lnTo>
                      <a:pt x="205" y="1040"/>
                    </a:lnTo>
                    <a:lnTo>
                      <a:pt x="205" y="1053"/>
                    </a:lnTo>
                    <a:lnTo>
                      <a:pt x="205" y="1053"/>
                    </a:lnTo>
                    <a:lnTo>
                      <a:pt x="205" y="1065"/>
                    </a:lnTo>
                    <a:lnTo>
                      <a:pt x="205" y="1089"/>
                    </a:lnTo>
                    <a:lnTo>
                      <a:pt x="205" y="1077"/>
                    </a:lnTo>
                    <a:lnTo>
                      <a:pt x="193" y="1089"/>
                    </a:lnTo>
                    <a:lnTo>
                      <a:pt x="205" y="1065"/>
                    </a:lnTo>
                    <a:lnTo>
                      <a:pt x="193" y="1065"/>
                    </a:lnTo>
                    <a:lnTo>
                      <a:pt x="181" y="1065"/>
                    </a:lnTo>
                    <a:lnTo>
                      <a:pt x="169" y="1053"/>
                    </a:lnTo>
                    <a:lnTo>
                      <a:pt x="157" y="1065"/>
                    </a:lnTo>
                    <a:lnTo>
                      <a:pt x="169" y="1065"/>
                    </a:lnTo>
                    <a:lnTo>
                      <a:pt x="169" y="1089"/>
                    </a:lnTo>
                    <a:lnTo>
                      <a:pt x="169" y="1101"/>
                    </a:lnTo>
                    <a:lnTo>
                      <a:pt x="181" y="1113"/>
                    </a:lnTo>
                    <a:lnTo>
                      <a:pt x="181" y="1125"/>
                    </a:lnTo>
                    <a:lnTo>
                      <a:pt x="193" y="1125"/>
                    </a:lnTo>
                    <a:lnTo>
                      <a:pt x="181" y="1125"/>
                    </a:lnTo>
                    <a:lnTo>
                      <a:pt x="181" y="1137"/>
                    </a:lnTo>
                    <a:lnTo>
                      <a:pt x="181" y="1149"/>
                    </a:lnTo>
                    <a:lnTo>
                      <a:pt x="181" y="1161"/>
                    </a:lnTo>
                    <a:lnTo>
                      <a:pt x="181" y="1173"/>
                    </a:lnTo>
                    <a:lnTo>
                      <a:pt x="169" y="1198"/>
                    </a:lnTo>
                    <a:lnTo>
                      <a:pt x="169" y="1210"/>
                    </a:lnTo>
                    <a:lnTo>
                      <a:pt x="169" y="1222"/>
                    </a:lnTo>
                    <a:lnTo>
                      <a:pt x="169" y="1246"/>
                    </a:lnTo>
                    <a:lnTo>
                      <a:pt x="169" y="1246"/>
                    </a:lnTo>
                    <a:lnTo>
                      <a:pt x="181" y="1258"/>
                    </a:lnTo>
                    <a:lnTo>
                      <a:pt x="169" y="1282"/>
                    </a:lnTo>
                    <a:lnTo>
                      <a:pt x="169" y="1294"/>
                    </a:lnTo>
                    <a:lnTo>
                      <a:pt x="169" y="1294"/>
                    </a:lnTo>
                    <a:lnTo>
                      <a:pt x="181" y="1306"/>
                    </a:lnTo>
                    <a:lnTo>
                      <a:pt x="181" y="1319"/>
                    </a:lnTo>
                    <a:lnTo>
                      <a:pt x="181" y="1319"/>
                    </a:lnTo>
                    <a:lnTo>
                      <a:pt x="181" y="1331"/>
                    </a:lnTo>
                    <a:lnTo>
                      <a:pt x="193" y="1343"/>
                    </a:lnTo>
                    <a:lnTo>
                      <a:pt x="193" y="1355"/>
                    </a:lnTo>
                    <a:lnTo>
                      <a:pt x="193" y="1355"/>
                    </a:lnTo>
                    <a:lnTo>
                      <a:pt x="205" y="1367"/>
                    </a:lnTo>
                    <a:lnTo>
                      <a:pt x="205" y="1355"/>
                    </a:lnTo>
                    <a:lnTo>
                      <a:pt x="217" y="1355"/>
                    </a:lnTo>
                    <a:lnTo>
                      <a:pt x="205" y="1367"/>
                    </a:lnTo>
                    <a:lnTo>
                      <a:pt x="217" y="1379"/>
                    </a:lnTo>
                    <a:lnTo>
                      <a:pt x="205" y="1367"/>
                    </a:lnTo>
                    <a:lnTo>
                      <a:pt x="205" y="1379"/>
                    </a:lnTo>
                    <a:lnTo>
                      <a:pt x="217" y="1391"/>
                    </a:lnTo>
                    <a:lnTo>
                      <a:pt x="217" y="1391"/>
                    </a:lnTo>
                    <a:lnTo>
                      <a:pt x="217" y="1391"/>
                    </a:lnTo>
                    <a:lnTo>
                      <a:pt x="217" y="1403"/>
                    </a:lnTo>
                    <a:lnTo>
                      <a:pt x="229" y="1415"/>
                    </a:lnTo>
                    <a:lnTo>
                      <a:pt x="229" y="1427"/>
                    </a:lnTo>
                    <a:lnTo>
                      <a:pt x="241" y="1440"/>
                    </a:lnTo>
                    <a:lnTo>
                      <a:pt x="241" y="1452"/>
                    </a:lnTo>
                    <a:lnTo>
                      <a:pt x="253" y="1452"/>
                    </a:lnTo>
                    <a:lnTo>
                      <a:pt x="265" y="1464"/>
                    </a:lnTo>
                    <a:lnTo>
                      <a:pt x="278" y="1464"/>
                    </a:lnTo>
                    <a:lnTo>
                      <a:pt x="290" y="1464"/>
                    </a:lnTo>
                    <a:lnTo>
                      <a:pt x="290" y="1476"/>
                    </a:lnTo>
                    <a:lnTo>
                      <a:pt x="290" y="1476"/>
                    </a:lnTo>
                    <a:lnTo>
                      <a:pt x="302" y="1476"/>
                    </a:lnTo>
                    <a:lnTo>
                      <a:pt x="314" y="1488"/>
                    </a:lnTo>
                    <a:lnTo>
                      <a:pt x="314" y="1500"/>
                    </a:lnTo>
                    <a:lnTo>
                      <a:pt x="326" y="1512"/>
                    </a:lnTo>
                    <a:lnTo>
                      <a:pt x="326" y="1524"/>
                    </a:lnTo>
                    <a:lnTo>
                      <a:pt x="326" y="1536"/>
                    </a:lnTo>
                    <a:lnTo>
                      <a:pt x="326" y="1536"/>
                    </a:lnTo>
                    <a:lnTo>
                      <a:pt x="338" y="1548"/>
                    </a:lnTo>
                    <a:lnTo>
                      <a:pt x="338" y="1560"/>
                    </a:lnTo>
                    <a:lnTo>
                      <a:pt x="338" y="1560"/>
                    </a:lnTo>
                    <a:lnTo>
                      <a:pt x="338" y="1573"/>
                    </a:lnTo>
                    <a:lnTo>
                      <a:pt x="350" y="1585"/>
                    </a:lnTo>
                    <a:lnTo>
                      <a:pt x="362" y="1585"/>
                    </a:lnTo>
                    <a:lnTo>
                      <a:pt x="362" y="1597"/>
                    </a:lnTo>
                    <a:lnTo>
                      <a:pt x="374" y="1597"/>
                    </a:lnTo>
                    <a:lnTo>
                      <a:pt x="374" y="1609"/>
                    </a:lnTo>
                    <a:lnTo>
                      <a:pt x="362" y="1621"/>
                    </a:lnTo>
                    <a:lnTo>
                      <a:pt x="350" y="1621"/>
                    </a:lnTo>
                    <a:lnTo>
                      <a:pt x="362" y="1621"/>
                    </a:lnTo>
                    <a:lnTo>
                      <a:pt x="362" y="1633"/>
                    </a:lnTo>
                    <a:lnTo>
                      <a:pt x="374" y="1633"/>
                    </a:lnTo>
                    <a:lnTo>
                      <a:pt x="386" y="1645"/>
                    </a:lnTo>
                    <a:lnTo>
                      <a:pt x="386" y="1645"/>
                    </a:lnTo>
                    <a:lnTo>
                      <a:pt x="398" y="1657"/>
                    </a:lnTo>
                    <a:lnTo>
                      <a:pt x="410" y="1657"/>
                    </a:lnTo>
                    <a:lnTo>
                      <a:pt x="410" y="1669"/>
                    </a:lnTo>
                    <a:lnTo>
                      <a:pt x="410" y="1681"/>
                    </a:lnTo>
                    <a:lnTo>
                      <a:pt x="410" y="1693"/>
                    </a:lnTo>
                    <a:lnTo>
                      <a:pt x="422" y="1693"/>
                    </a:lnTo>
                    <a:lnTo>
                      <a:pt x="434" y="1706"/>
                    </a:lnTo>
                    <a:lnTo>
                      <a:pt x="434" y="1718"/>
                    </a:lnTo>
                    <a:lnTo>
                      <a:pt x="446" y="1718"/>
                    </a:lnTo>
                    <a:lnTo>
                      <a:pt x="458" y="1742"/>
                    </a:lnTo>
                    <a:lnTo>
                      <a:pt x="470" y="1730"/>
                    </a:lnTo>
                    <a:lnTo>
                      <a:pt x="458" y="1718"/>
                    </a:lnTo>
                    <a:lnTo>
                      <a:pt x="446" y="1706"/>
                    </a:lnTo>
                    <a:lnTo>
                      <a:pt x="446" y="1706"/>
                    </a:lnTo>
                    <a:lnTo>
                      <a:pt x="434" y="1693"/>
                    </a:lnTo>
                    <a:lnTo>
                      <a:pt x="446" y="1693"/>
                    </a:lnTo>
                    <a:lnTo>
                      <a:pt x="434" y="1681"/>
                    </a:lnTo>
                    <a:lnTo>
                      <a:pt x="434" y="1669"/>
                    </a:lnTo>
                    <a:lnTo>
                      <a:pt x="422" y="1657"/>
                    </a:lnTo>
                    <a:lnTo>
                      <a:pt x="422" y="1657"/>
                    </a:lnTo>
                    <a:lnTo>
                      <a:pt x="410" y="1633"/>
                    </a:lnTo>
                    <a:lnTo>
                      <a:pt x="410" y="1621"/>
                    </a:lnTo>
                    <a:lnTo>
                      <a:pt x="398" y="1621"/>
                    </a:lnTo>
                    <a:lnTo>
                      <a:pt x="398" y="1609"/>
                    </a:lnTo>
                    <a:lnTo>
                      <a:pt x="386" y="1597"/>
                    </a:lnTo>
                    <a:lnTo>
                      <a:pt x="386" y="1585"/>
                    </a:lnTo>
                    <a:lnTo>
                      <a:pt x="374" y="1573"/>
                    </a:lnTo>
                    <a:lnTo>
                      <a:pt x="362" y="1573"/>
                    </a:lnTo>
                    <a:lnTo>
                      <a:pt x="362" y="1560"/>
                    </a:lnTo>
                    <a:lnTo>
                      <a:pt x="362" y="1548"/>
                    </a:lnTo>
                    <a:lnTo>
                      <a:pt x="362" y="1536"/>
                    </a:lnTo>
                    <a:lnTo>
                      <a:pt x="362" y="1536"/>
                    </a:lnTo>
                    <a:lnTo>
                      <a:pt x="362" y="1524"/>
                    </a:lnTo>
                    <a:lnTo>
                      <a:pt x="374" y="1524"/>
                    </a:lnTo>
                    <a:lnTo>
                      <a:pt x="374" y="1524"/>
                    </a:lnTo>
                    <a:lnTo>
                      <a:pt x="386" y="1536"/>
                    </a:lnTo>
                    <a:lnTo>
                      <a:pt x="398" y="1536"/>
                    </a:lnTo>
                    <a:lnTo>
                      <a:pt x="398" y="1548"/>
                    </a:lnTo>
                    <a:lnTo>
                      <a:pt x="398" y="1560"/>
                    </a:lnTo>
                    <a:lnTo>
                      <a:pt x="398" y="1573"/>
                    </a:lnTo>
                    <a:lnTo>
                      <a:pt x="410" y="1585"/>
                    </a:lnTo>
                    <a:lnTo>
                      <a:pt x="410" y="1585"/>
                    </a:lnTo>
                    <a:lnTo>
                      <a:pt x="422" y="1597"/>
                    </a:lnTo>
                    <a:lnTo>
                      <a:pt x="434" y="1609"/>
                    </a:lnTo>
                    <a:lnTo>
                      <a:pt x="446" y="1621"/>
                    </a:lnTo>
                    <a:lnTo>
                      <a:pt x="446" y="1633"/>
                    </a:lnTo>
                    <a:lnTo>
                      <a:pt x="458" y="1633"/>
                    </a:lnTo>
                    <a:lnTo>
                      <a:pt x="458" y="1645"/>
                    </a:lnTo>
                    <a:lnTo>
                      <a:pt x="458" y="1645"/>
                    </a:lnTo>
                    <a:lnTo>
                      <a:pt x="470" y="1657"/>
                    </a:lnTo>
                    <a:lnTo>
                      <a:pt x="470" y="1657"/>
                    </a:lnTo>
                    <a:lnTo>
                      <a:pt x="470" y="1669"/>
                    </a:lnTo>
                    <a:lnTo>
                      <a:pt x="470" y="1669"/>
                    </a:lnTo>
                    <a:lnTo>
                      <a:pt x="483" y="1681"/>
                    </a:lnTo>
                    <a:lnTo>
                      <a:pt x="495" y="1693"/>
                    </a:lnTo>
                    <a:lnTo>
                      <a:pt x="507" y="1706"/>
                    </a:lnTo>
                    <a:lnTo>
                      <a:pt x="507" y="1706"/>
                    </a:lnTo>
                    <a:lnTo>
                      <a:pt x="519" y="1718"/>
                    </a:lnTo>
                    <a:lnTo>
                      <a:pt x="531" y="1730"/>
                    </a:lnTo>
                    <a:lnTo>
                      <a:pt x="531" y="1742"/>
                    </a:lnTo>
                    <a:lnTo>
                      <a:pt x="543" y="1742"/>
                    </a:lnTo>
                    <a:lnTo>
                      <a:pt x="543" y="1766"/>
                    </a:lnTo>
                    <a:lnTo>
                      <a:pt x="555" y="1766"/>
                    </a:lnTo>
                    <a:lnTo>
                      <a:pt x="555" y="1778"/>
                    </a:lnTo>
                    <a:lnTo>
                      <a:pt x="543" y="1778"/>
                    </a:lnTo>
                    <a:lnTo>
                      <a:pt x="543" y="1790"/>
                    </a:lnTo>
                    <a:lnTo>
                      <a:pt x="543" y="1790"/>
                    </a:lnTo>
                    <a:lnTo>
                      <a:pt x="543" y="1802"/>
                    </a:lnTo>
                    <a:lnTo>
                      <a:pt x="555" y="1814"/>
                    </a:lnTo>
                    <a:lnTo>
                      <a:pt x="567" y="1814"/>
                    </a:lnTo>
                    <a:lnTo>
                      <a:pt x="579" y="1827"/>
                    </a:lnTo>
                    <a:lnTo>
                      <a:pt x="579" y="1839"/>
                    </a:lnTo>
                    <a:lnTo>
                      <a:pt x="591" y="1839"/>
                    </a:lnTo>
                    <a:lnTo>
                      <a:pt x="603" y="1851"/>
                    </a:lnTo>
                    <a:lnTo>
                      <a:pt x="615" y="1851"/>
                    </a:lnTo>
                    <a:lnTo>
                      <a:pt x="615" y="1851"/>
                    </a:lnTo>
                    <a:lnTo>
                      <a:pt x="627" y="1863"/>
                    </a:lnTo>
                    <a:lnTo>
                      <a:pt x="639" y="1863"/>
                    </a:lnTo>
                    <a:lnTo>
                      <a:pt x="651" y="1875"/>
                    </a:lnTo>
                    <a:lnTo>
                      <a:pt x="663" y="1875"/>
                    </a:lnTo>
                    <a:lnTo>
                      <a:pt x="675" y="1875"/>
                    </a:lnTo>
                    <a:lnTo>
                      <a:pt x="688" y="1887"/>
                    </a:lnTo>
                    <a:lnTo>
                      <a:pt x="688" y="1887"/>
                    </a:lnTo>
                    <a:lnTo>
                      <a:pt x="700" y="1887"/>
                    </a:lnTo>
                    <a:lnTo>
                      <a:pt x="712" y="1899"/>
                    </a:lnTo>
                    <a:lnTo>
                      <a:pt x="724" y="1899"/>
                    </a:lnTo>
                    <a:lnTo>
                      <a:pt x="736" y="1899"/>
                    </a:lnTo>
                    <a:lnTo>
                      <a:pt x="748" y="1887"/>
                    </a:lnTo>
                    <a:lnTo>
                      <a:pt x="760" y="1887"/>
                    </a:lnTo>
                    <a:lnTo>
                      <a:pt x="772" y="1887"/>
                    </a:lnTo>
                    <a:lnTo>
                      <a:pt x="772" y="1899"/>
                    </a:lnTo>
                    <a:lnTo>
                      <a:pt x="784" y="1899"/>
                    </a:lnTo>
                    <a:lnTo>
                      <a:pt x="784" y="1899"/>
                    </a:lnTo>
                    <a:lnTo>
                      <a:pt x="796" y="1911"/>
                    </a:lnTo>
                    <a:lnTo>
                      <a:pt x="808" y="1923"/>
                    </a:lnTo>
                    <a:lnTo>
                      <a:pt x="808" y="1923"/>
                    </a:lnTo>
                    <a:lnTo>
                      <a:pt x="820" y="1935"/>
                    </a:lnTo>
                    <a:lnTo>
                      <a:pt x="832" y="1935"/>
                    </a:lnTo>
                    <a:lnTo>
                      <a:pt x="844" y="1935"/>
                    </a:lnTo>
                    <a:lnTo>
                      <a:pt x="856" y="1935"/>
                    </a:lnTo>
                    <a:lnTo>
                      <a:pt x="856" y="1947"/>
                    </a:lnTo>
                    <a:lnTo>
                      <a:pt x="868" y="1947"/>
                    </a:lnTo>
                    <a:lnTo>
                      <a:pt x="868" y="1960"/>
                    </a:lnTo>
                    <a:lnTo>
                      <a:pt x="880" y="1960"/>
                    </a:lnTo>
                    <a:lnTo>
                      <a:pt x="893" y="1960"/>
                    </a:lnTo>
                    <a:lnTo>
                      <a:pt x="893" y="1947"/>
                    </a:lnTo>
                    <a:lnTo>
                      <a:pt x="905" y="1960"/>
                    </a:lnTo>
                    <a:lnTo>
                      <a:pt x="893" y="1960"/>
                    </a:lnTo>
                    <a:lnTo>
                      <a:pt x="905" y="1960"/>
                    </a:lnTo>
                    <a:lnTo>
                      <a:pt x="905" y="1972"/>
                    </a:lnTo>
                    <a:lnTo>
                      <a:pt x="917" y="1984"/>
                    </a:lnTo>
                    <a:lnTo>
                      <a:pt x="929" y="1984"/>
                    </a:lnTo>
                    <a:lnTo>
                      <a:pt x="929" y="1996"/>
                    </a:lnTo>
                    <a:lnTo>
                      <a:pt x="929" y="2008"/>
                    </a:lnTo>
                    <a:lnTo>
                      <a:pt x="929" y="2008"/>
                    </a:lnTo>
                    <a:lnTo>
                      <a:pt x="941" y="2020"/>
                    </a:lnTo>
                    <a:lnTo>
                      <a:pt x="941" y="2020"/>
                    </a:lnTo>
                    <a:lnTo>
                      <a:pt x="941" y="2032"/>
                    </a:lnTo>
                    <a:lnTo>
                      <a:pt x="953" y="2020"/>
                    </a:lnTo>
                    <a:lnTo>
                      <a:pt x="965" y="2032"/>
                    </a:lnTo>
                    <a:lnTo>
                      <a:pt x="965" y="2032"/>
                    </a:lnTo>
                    <a:lnTo>
                      <a:pt x="977" y="2044"/>
                    </a:lnTo>
                    <a:lnTo>
                      <a:pt x="977" y="2056"/>
                    </a:lnTo>
                    <a:lnTo>
                      <a:pt x="989" y="2056"/>
                    </a:lnTo>
                    <a:lnTo>
                      <a:pt x="989" y="2056"/>
                    </a:lnTo>
                    <a:lnTo>
                      <a:pt x="989" y="2056"/>
                    </a:lnTo>
                    <a:lnTo>
                      <a:pt x="1001" y="2056"/>
                    </a:lnTo>
                    <a:lnTo>
                      <a:pt x="1013" y="2068"/>
                    </a:lnTo>
                    <a:lnTo>
                      <a:pt x="1013" y="2068"/>
                    </a:lnTo>
                    <a:lnTo>
                      <a:pt x="1025" y="2068"/>
                    </a:lnTo>
                    <a:lnTo>
                      <a:pt x="1025" y="2080"/>
                    </a:lnTo>
                    <a:lnTo>
                      <a:pt x="1037" y="2080"/>
                    </a:lnTo>
                    <a:lnTo>
                      <a:pt x="1049" y="2080"/>
                    </a:lnTo>
                    <a:lnTo>
                      <a:pt x="1037" y="2068"/>
                    </a:lnTo>
                    <a:lnTo>
                      <a:pt x="1037" y="2056"/>
                    </a:lnTo>
                    <a:lnTo>
                      <a:pt x="1049" y="2056"/>
                    </a:lnTo>
                    <a:lnTo>
                      <a:pt x="1049" y="2056"/>
                    </a:lnTo>
                    <a:lnTo>
                      <a:pt x="1061" y="2044"/>
                    </a:lnTo>
                    <a:lnTo>
                      <a:pt x="1061" y="2044"/>
                    </a:lnTo>
                    <a:lnTo>
                      <a:pt x="1073" y="2044"/>
                    </a:lnTo>
                    <a:lnTo>
                      <a:pt x="1073" y="2056"/>
                    </a:lnTo>
                    <a:lnTo>
                      <a:pt x="1086" y="2056"/>
                    </a:lnTo>
                    <a:lnTo>
                      <a:pt x="1086" y="2068"/>
                    </a:lnTo>
                    <a:lnTo>
                      <a:pt x="1086" y="2080"/>
                    </a:lnTo>
                    <a:lnTo>
                      <a:pt x="1098" y="2080"/>
                    </a:lnTo>
                    <a:lnTo>
                      <a:pt x="1098" y="2093"/>
                    </a:lnTo>
                    <a:lnTo>
                      <a:pt x="1110" y="206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88" name=""/>
            <p:cNvGrpSpPr/>
            <p:nvPr/>
          </p:nvGrpSpPr>
          <p:grpSpPr>
            <a:xfrm>
              <a:off x="1635120" y="3821040"/>
              <a:ext cx="1493640" cy="2610000"/>
              <a:chOff x="1635120" y="3821040"/>
              <a:chExt cx="1493640" cy="2610000"/>
            </a:xfrm>
          </p:grpSpPr>
          <p:grpSp>
            <p:nvGrpSpPr>
              <p:cNvPr id="1089" name=""/>
              <p:cNvGrpSpPr/>
              <p:nvPr/>
            </p:nvGrpSpPr>
            <p:grpSpPr>
              <a:xfrm>
                <a:off x="1635120" y="3821040"/>
                <a:ext cx="1417680" cy="2610000"/>
                <a:chOff x="1635120" y="3821040"/>
                <a:chExt cx="1417680" cy="2610000"/>
              </a:xfrm>
            </p:grpSpPr>
            <p:sp>
              <p:nvSpPr>
                <p:cNvPr id="1090" name=""/>
                <p:cNvSpPr/>
                <p:nvPr/>
              </p:nvSpPr>
              <p:spPr>
                <a:xfrm>
                  <a:off x="1635120" y="4319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1" name=""/>
                <p:cNvSpPr/>
                <p:nvPr/>
              </p:nvSpPr>
              <p:spPr>
                <a:xfrm>
                  <a:off x="1673280" y="4319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2" name=""/>
                <p:cNvSpPr/>
                <p:nvPr/>
              </p:nvSpPr>
              <p:spPr>
                <a:xfrm>
                  <a:off x="1673280" y="43196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3" name=""/>
                <p:cNvSpPr/>
                <p:nvPr/>
              </p:nvSpPr>
              <p:spPr>
                <a:xfrm>
                  <a:off x="1635120" y="4454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4" name=""/>
                <p:cNvSpPr/>
                <p:nvPr/>
              </p:nvSpPr>
              <p:spPr>
                <a:xfrm>
                  <a:off x="1654200" y="44546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5" name=""/>
                <p:cNvSpPr/>
                <p:nvPr/>
              </p:nvSpPr>
              <p:spPr>
                <a:xfrm>
                  <a:off x="1654200" y="4454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6" name=""/>
                <p:cNvSpPr/>
                <p:nvPr/>
              </p:nvSpPr>
              <p:spPr>
                <a:xfrm>
                  <a:off x="1692360" y="451152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7" name=""/>
                <p:cNvSpPr/>
                <p:nvPr/>
              </p:nvSpPr>
              <p:spPr>
                <a:xfrm>
                  <a:off x="1789200" y="4722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8" name=""/>
                <p:cNvSpPr/>
                <p:nvPr/>
              </p:nvSpPr>
              <p:spPr>
                <a:xfrm>
                  <a:off x="1827000" y="4761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99" name=""/>
                <p:cNvSpPr/>
                <p:nvPr/>
              </p:nvSpPr>
              <p:spPr>
                <a:xfrm>
                  <a:off x="1846080" y="4780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0" name=""/>
                <p:cNvSpPr/>
                <p:nvPr/>
              </p:nvSpPr>
              <p:spPr>
                <a:xfrm>
                  <a:off x="1884240" y="47991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1" name=""/>
                <p:cNvSpPr/>
                <p:nvPr/>
              </p:nvSpPr>
              <p:spPr>
                <a:xfrm>
                  <a:off x="1903320" y="479916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2" name=""/>
                <p:cNvSpPr/>
                <p:nvPr/>
              </p:nvSpPr>
              <p:spPr>
                <a:xfrm>
                  <a:off x="1903320" y="48196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3" name=""/>
                <p:cNvSpPr/>
                <p:nvPr/>
              </p:nvSpPr>
              <p:spPr>
                <a:xfrm>
                  <a:off x="1922400" y="4819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4" name=""/>
                <p:cNvSpPr/>
                <p:nvPr/>
              </p:nvSpPr>
              <p:spPr>
                <a:xfrm>
                  <a:off x="1941480" y="483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5" name=""/>
                <p:cNvSpPr/>
                <p:nvPr/>
              </p:nvSpPr>
              <p:spPr>
                <a:xfrm>
                  <a:off x="1960560" y="4857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6" name=""/>
                <p:cNvSpPr/>
                <p:nvPr/>
              </p:nvSpPr>
              <p:spPr>
                <a:xfrm>
                  <a:off x="1884240" y="5797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7" name=""/>
                <p:cNvSpPr/>
                <p:nvPr/>
              </p:nvSpPr>
              <p:spPr>
                <a:xfrm>
                  <a:off x="1884240" y="5778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8" name=""/>
                <p:cNvSpPr/>
                <p:nvPr/>
              </p:nvSpPr>
              <p:spPr>
                <a:xfrm>
                  <a:off x="1884240" y="5778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09" name=""/>
                <p:cNvSpPr/>
                <p:nvPr/>
              </p:nvSpPr>
              <p:spPr>
                <a:xfrm>
                  <a:off x="1865160" y="5951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0" name=""/>
                <p:cNvSpPr/>
                <p:nvPr/>
              </p:nvSpPr>
              <p:spPr>
                <a:xfrm>
                  <a:off x="1865160" y="5951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1" name=""/>
                <p:cNvSpPr/>
                <p:nvPr/>
              </p:nvSpPr>
              <p:spPr>
                <a:xfrm>
                  <a:off x="1865160" y="59324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2" name=""/>
                <p:cNvSpPr/>
                <p:nvPr/>
              </p:nvSpPr>
              <p:spPr>
                <a:xfrm>
                  <a:off x="1865160" y="5913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3" name=""/>
                <p:cNvSpPr/>
                <p:nvPr/>
              </p:nvSpPr>
              <p:spPr>
                <a:xfrm>
                  <a:off x="1865160" y="5913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4" name=""/>
                <p:cNvSpPr/>
                <p:nvPr/>
              </p:nvSpPr>
              <p:spPr>
                <a:xfrm>
                  <a:off x="1865160" y="5894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5" name=""/>
                <p:cNvSpPr/>
                <p:nvPr/>
              </p:nvSpPr>
              <p:spPr>
                <a:xfrm>
                  <a:off x="1807920" y="60278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6" name=""/>
                <p:cNvSpPr/>
                <p:nvPr/>
              </p:nvSpPr>
              <p:spPr>
                <a:xfrm>
                  <a:off x="1827000" y="60278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7" name=""/>
                <p:cNvSpPr/>
                <p:nvPr/>
              </p:nvSpPr>
              <p:spPr>
                <a:xfrm>
                  <a:off x="1846080" y="60278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8" name=""/>
                <p:cNvSpPr/>
                <p:nvPr/>
              </p:nvSpPr>
              <p:spPr>
                <a:xfrm>
                  <a:off x="1827000" y="60865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19" name=""/>
                <p:cNvSpPr/>
                <p:nvPr/>
              </p:nvSpPr>
              <p:spPr>
                <a:xfrm>
                  <a:off x="1807920" y="6181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0" name=""/>
                <p:cNvSpPr/>
                <p:nvPr/>
              </p:nvSpPr>
              <p:spPr>
                <a:xfrm>
                  <a:off x="1827000" y="6200640"/>
                  <a:ext cx="38160" cy="5904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1" name=""/>
                <p:cNvSpPr/>
                <p:nvPr/>
              </p:nvSpPr>
              <p:spPr>
                <a:xfrm>
                  <a:off x="1827000" y="62596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2" name=""/>
                <p:cNvSpPr/>
                <p:nvPr/>
              </p:nvSpPr>
              <p:spPr>
                <a:xfrm>
                  <a:off x="1846080" y="62596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3" name=""/>
                <p:cNvSpPr/>
                <p:nvPr/>
              </p:nvSpPr>
              <p:spPr>
                <a:xfrm>
                  <a:off x="1827000" y="6316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4" name=""/>
                <p:cNvSpPr/>
                <p:nvPr/>
              </p:nvSpPr>
              <p:spPr>
                <a:xfrm>
                  <a:off x="1846080" y="6316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5" name=""/>
                <p:cNvSpPr/>
                <p:nvPr/>
              </p:nvSpPr>
              <p:spPr>
                <a:xfrm>
                  <a:off x="1865160" y="6335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6" name=""/>
                <p:cNvSpPr/>
                <p:nvPr/>
              </p:nvSpPr>
              <p:spPr>
                <a:xfrm>
                  <a:off x="1884240" y="6354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7" name=""/>
                <p:cNvSpPr/>
                <p:nvPr/>
              </p:nvSpPr>
              <p:spPr>
                <a:xfrm>
                  <a:off x="1884240" y="6373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8" name=""/>
                <p:cNvSpPr/>
                <p:nvPr/>
              </p:nvSpPr>
              <p:spPr>
                <a:xfrm>
                  <a:off x="1903320" y="6373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29" name=""/>
                <p:cNvSpPr/>
                <p:nvPr/>
              </p:nvSpPr>
              <p:spPr>
                <a:xfrm>
                  <a:off x="1922400" y="63356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0" name=""/>
                <p:cNvSpPr/>
                <p:nvPr/>
              </p:nvSpPr>
              <p:spPr>
                <a:xfrm>
                  <a:off x="1941480" y="6335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1" name=""/>
                <p:cNvSpPr/>
                <p:nvPr/>
              </p:nvSpPr>
              <p:spPr>
                <a:xfrm>
                  <a:off x="2152440" y="577836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2" name=""/>
                <p:cNvSpPr/>
                <p:nvPr/>
              </p:nvSpPr>
              <p:spPr>
                <a:xfrm>
                  <a:off x="2133360" y="575928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3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3" name=""/>
                <p:cNvSpPr/>
                <p:nvPr/>
              </p:nvSpPr>
              <p:spPr>
                <a:xfrm>
                  <a:off x="213336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4" name=""/>
                <p:cNvSpPr/>
                <p:nvPr/>
              </p:nvSpPr>
              <p:spPr>
                <a:xfrm>
                  <a:off x="215244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5" name=""/>
                <p:cNvSpPr/>
                <p:nvPr/>
              </p:nvSpPr>
              <p:spPr>
                <a:xfrm>
                  <a:off x="217152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6" name=""/>
                <p:cNvSpPr/>
                <p:nvPr/>
              </p:nvSpPr>
              <p:spPr>
                <a:xfrm>
                  <a:off x="2190600" y="5778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7" name=""/>
                <p:cNvSpPr/>
                <p:nvPr/>
              </p:nvSpPr>
              <p:spPr>
                <a:xfrm>
                  <a:off x="2209680" y="5759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8" name=""/>
                <p:cNvSpPr/>
                <p:nvPr/>
              </p:nvSpPr>
              <p:spPr>
                <a:xfrm>
                  <a:off x="2228760" y="57405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39" name=""/>
                <p:cNvSpPr/>
                <p:nvPr/>
              </p:nvSpPr>
              <p:spPr>
                <a:xfrm>
                  <a:off x="2228760" y="5740560"/>
                  <a:ext cx="19080" cy="1872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0" name=""/>
                <p:cNvSpPr/>
                <p:nvPr/>
              </p:nvSpPr>
              <p:spPr>
                <a:xfrm>
                  <a:off x="2228760" y="570240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1" name=""/>
                <p:cNvSpPr/>
                <p:nvPr/>
              </p:nvSpPr>
              <p:spPr>
                <a:xfrm>
                  <a:off x="2228760" y="5702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2" name=""/>
                <p:cNvSpPr/>
                <p:nvPr/>
              </p:nvSpPr>
              <p:spPr>
                <a:xfrm>
                  <a:off x="2228760" y="5683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3" name=""/>
                <p:cNvSpPr/>
                <p:nvPr/>
              </p:nvSpPr>
              <p:spPr>
                <a:xfrm>
                  <a:off x="2228760" y="5664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4" name=""/>
                <p:cNvSpPr/>
                <p:nvPr/>
              </p:nvSpPr>
              <p:spPr>
                <a:xfrm>
                  <a:off x="2152440" y="58356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5" name=""/>
                <p:cNvSpPr/>
                <p:nvPr/>
              </p:nvSpPr>
              <p:spPr>
                <a:xfrm>
                  <a:off x="2152440" y="583560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24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6" name=""/>
                <p:cNvSpPr/>
                <p:nvPr/>
              </p:nvSpPr>
              <p:spPr>
                <a:xfrm>
                  <a:off x="2171520" y="5856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7" name=""/>
                <p:cNvSpPr/>
                <p:nvPr/>
              </p:nvSpPr>
              <p:spPr>
                <a:xfrm>
                  <a:off x="2190600" y="583560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8" name=""/>
                <p:cNvSpPr/>
                <p:nvPr/>
              </p:nvSpPr>
              <p:spPr>
                <a:xfrm>
                  <a:off x="2190600" y="581652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9" name=""/>
                <p:cNvSpPr/>
                <p:nvPr/>
              </p:nvSpPr>
              <p:spPr>
                <a:xfrm>
                  <a:off x="2076480" y="602784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37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0" name=""/>
                <p:cNvSpPr/>
                <p:nvPr/>
              </p:nvSpPr>
              <p:spPr>
                <a:xfrm>
                  <a:off x="2076480" y="60278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1" name=""/>
                <p:cNvSpPr/>
                <p:nvPr/>
              </p:nvSpPr>
              <p:spPr>
                <a:xfrm>
                  <a:off x="2076480" y="59896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2" name=""/>
                <p:cNvSpPr/>
                <p:nvPr/>
              </p:nvSpPr>
              <p:spPr>
                <a:xfrm>
                  <a:off x="2076480" y="59706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3" name=""/>
                <p:cNvSpPr/>
                <p:nvPr/>
              </p:nvSpPr>
              <p:spPr>
                <a:xfrm>
                  <a:off x="2076480" y="5951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4" name=""/>
                <p:cNvSpPr/>
                <p:nvPr/>
              </p:nvSpPr>
              <p:spPr>
                <a:xfrm>
                  <a:off x="2095560" y="59515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5" name=""/>
                <p:cNvSpPr/>
                <p:nvPr/>
              </p:nvSpPr>
              <p:spPr>
                <a:xfrm>
                  <a:off x="2114640" y="595152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6" name=""/>
                <p:cNvSpPr/>
                <p:nvPr/>
              </p:nvSpPr>
              <p:spPr>
                <a:xfrm>
                  <a:off x="2133360" y="5932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7" name=""/>
                <p:cNvSpPr/>
                <p:nvPr/>
              </p:nvSpPr>
              <p:spPr>
                <a:xfrm>
                  <a:off x="2133360" y="593244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8" name=""/>
                <p:cNvSpPr/>
                <p:nvPr/>
              </p:nvSpPr>
              <p:spPr>
                <a:xfrm>
                  <a:off x="2133360" y="589428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9" name=""/>
                <p:cNvSpPr/>
                <p:nvPr/>
              </p:nvSpPr>
              <p:spPr>
                <a:xfrm>
                  <a:off x="2133360" y="589428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0" name=""/>
                <p:cNvSpPr/>
                <p:nvPr/>
              </p:nvSpPr>
              <p:spPr>
                <a:xfrm>
                  <a:off x="2133360" y="5875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1" name=""/>
                <p:cNvSpPr/>
                <p:nvPr/>
              </p:nvSpPr>
              <p:spPr>
                <a:xfrm>
                  <a:off x="2152440" y="5856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2" name=""/>
                <p:cNvSpPr/>
                <p:nvPr/>
              </p:nvSpPr>
              <p:spPr>
                <a:xfrm>
                  <a:off x="1922400" y="639288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3" name=""/>
                <p:cNvSpPr/>
                <p:nvPr/>
              </p:nvSpPr>
              <p:spPr>
                <a:xfrm>
                  <a:off x="1941480" y="64119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4" name=""/>
                <p:cNvSpPr/>
                <p:nvPr/>
              </p:nvSpPr>
              <p:spPr>
                <a:xfrm>
                  <a:off x="1960560" y="63738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5" name=""/>
                <p:cNvSpPr/>
                <p:nvPr/>
              </p:nvSpPr>
              <p:spPr>
                <a:xfrm>
                  <a:off x="1960560" y="63356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6" name=""/>
                <p:cNvSpPr/>
                <p:nvPr/>
              </p:nvSpPr>
              <p:spPr>
                <a:xfrm>
                  <a:off x="1960560" y="633564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7" name=""/>
                <p:cNvSpPr/>
                <p:nvPr/>
              </p:nvSpPr>
              <p:spPr>
                <a:xfrm>
                  <a:off x="1979640" y="63356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8" name=""/>
                <p:cNvSpPr/>
                <p:nvPr/>
              </p:nvSpPr>
              <p:spPr>
                <a:xfrm>
                  <a:off x="1998720" y="6316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9" name=""/>
                <p:cNvSpPr/>
                <p:nvPr/>
              </p:nvSpPr>
              <p:spPr>
                <a:xfrm>
                  <a:off x="1998720" y="63165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0" name=""/>
                <p:cNvSpPr/>
                <p:nvPr/>
              </p:nvSpPr>
              <p:spPr>
                <a:xfrm>
                  <a:off x="2017800" y="63165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1" name=""/>
                <p:cNvSpPr/>
                <p:nvPr/>
              </p:nvSpPr>
              <p:spPr>
                <a:xfrm>
                  <a:off x="2017800" y="6297480"/>
                  <a:ext cx="39600" cy="57240"/>
                </a:xfrm>
                <a:custGeom>
                  <a:avLst/>
                  <a:gdLst/>
                  <a:ahLst/>
                  <a:rect l="l" t="t" r="r" b="b"/>
                  <a:pathLst>
                    <a:path w="25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2" name=""/>
                <p:cNvSpPr/>
                <p:nvPr/>
              </p:nvSpPr>
              <p:spPr>
                <a:xfrm>
                  <a:off x="2017800" y="627840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3" name=""/>
                <p:cNvSpPr/>
                <p:nvPr/>
              </p:nvSpPr>
              <p:spPr>
                <a:xfrm>
                  <a:off x="2017800" y="6259680"/>
                  <a:ext cx="1872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4" name=""/>
                <p:cNvSpPr/>
                <p:nvPr/>
              </p:nvSpPr>
              <p:spPr>
                <a:xfrm>
                  <a:off x="2017800" y="6219720"/>
                  <a:ext cx="1872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5" name=""/>
                <p:cNvSpPr/>
                <p:nvPr/>
              </p:nvSpPr>
              <p:spPr>
                <a:xfrm>
                  <a:off x="2017800" y="62006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6" name=""/>
                <p:cNvSpPr/>
                <p:nvPr/>
              </p:nvSpPr>
              <p:spPr>
                <a:xfrm>
                  <a:off x="2036520" y="620064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7" name=""/>
                <p:cNvSpPr/>
                <p:nvPr/>
              </p:nvSpPr>
              <p:spPr>
                <a:xfrm>
                  <a:off x="2057400" y="6181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8" name=""/>
                <p:cNvSpPr/>
                <p:nvPr/>
              </p:nvSpPr>
              <p:spPr>
                <a:xfrm>
                  <a:off x="2057400" y="614376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79" name=""/>
                <p:cNvSpPr/>
                <p:nvPr/>
              </p:nvSpPr>
              <p:spPr>
                <a:xfrm>
                  <a:off x="2076480" y="61246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0" name=""/>
                <p:cNvSpPr/>
                <p:nvPr/>
              </p:nvSpPr>
              <p:spPr>
                <a:xfrm>
                  <a:off x="2076480" y="61056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1" name=""/>
                <p:cNvSpPr/>
                <p:nvPr/>
              </p:nvSpPr>
              <p:spPr>
                <a:xfrm>
                  <a:off x="2095560" y="61056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2" name=""/>
                <p:cNvSpPr/>
                <p:nvPr/>
              </p:nvSpPr>
              <p:spPr>
                <a:xfrm>
                  <a:off x="2114640" y="6067440"/>
                  <a:ext cx="3780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3" name=""/>
                <p:cNvSpPr/>
                <p:nvPr/>
              </p:nvSpPr>
              <p:spPr>
                <a:xfrm>
                  <a:off x="2114640" y="604692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4" name=""/>
                <p:cNvSpPr/>
                <p:nvPr/>
              </p:nvSpPr>
              <p:spPr>
                <a:xfrm>
                  <a:off x="2343240" y="547200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5" name=""/>
                <p:cNvSpPr/>
                <p:nvPr/>
              </p:nvSpPr>
              <p:spPr>
                <a:xfrm>
                  <a:off x="2343240" y="547200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6" name=""/>
                <p:cNvSpPr/>
                <p:nvPr/>
              </p:nvSpPr>
              <p:spPr>
                <a:xfrm>
                  <a:off x="2382840" y="5548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7" name=""/>
                <p:cNvSpPr/>
                <p:nvPr/>
              </p:nvSpPr>
              <p:spPr>
                <a:xfrm>
                  <a:off x="2382840" y="552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8" name=""/>
                <p:cNvSpPr/>
                <p:nvPr/>
              </p:nvSpPr>
              <p:spPr>
                <a:xfrm>
                  <a:off x="2382840" y="5510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89" name=""/>
                <p:cNvSpPr/>
                <p:nvPr/>
              </p:nvSpPr>
              <p:spPr>
                <a:xfrm>
                  <a:off x="2247840" y="5683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0" name=""/>
                <p:cNvSpPr/>
                <p:nvPr/>
              </p:nvSpPr>
              <p:spPr>
                <a:xfrm>
                  <a:off x="2266920" y="566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1" name=""/>
                <p:cNvSpPr/>
                <p:nvPr/>
              </p:nvSpPr>
              <p:spPr>
                <a:xfrm>
                  <a:off x="2286000" y="566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2" name=""/>
                <p:cNvSpPr/>
                <p:nvPr/>
              </p:nvSpPr>
              <p:spPr>
                <a:xfrm>
                  <a:off x="2305080" y="5664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3" name=""/>
                <p:cNvSpPr/>
                <p:nvPr/>
              </p:nvSpPr>
              <p:spPr>
                <a:xfrm>
                  <a:off x="2324160" y="566424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4" name=""/>
                <p:cNvSpPr/>
                <p:nvPr/>
              </p:nvSpPr>
              <p:spPr>
                <a:xfrm>
                  <a:off x="2343240" y="56451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5" name=""/>
                <p:cNvSpPr/>
                <p:nvPr/>
              </p:nvSpPr>
              <p:spPr>
                <a:xfrm>
                  <a:off x="2361960" y="5645160"/>
                  <a:ext cx="3996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6" name=""/>
                <p:cNvSpPr/>
                <p:nvPr/>
              </p:nvSpPr>
              <p:spPr>
                <a:xfrm>
                  <a:off x="2382840" y="56246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7" name=""/>
                <p:cNvSpPr/>
                <p:nvPr/>
              </p:nvSpPr>
              <p:spPr>
                <a:xfrm>
                  <a:off x="2382840" y="56055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8" name=""/>
                <p:cNvSpPr/>
                <p:nvPr/>
              </p:nvSpPr>
              <p:spPr>
                <a:xfrm>
                  <a:off x="2401920" y="558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99" name=""/>
                <p:cNvSpPr/>
                <p:nvPr/>
              </p:nvSpPr>
              <p:spPr>
                <a:xfrm>
                  <a:off x="2401920" y="5567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0" name=""/>
                <p:cNvSpPr/>
                <p:nvPr/>
              </p:nvSpPr>
              <p:spPr>
                <a:xfrm>
                  <a:off x="2361960" y="5472000"/>
                  <a:ext cx="59040" cy="38160"/>
                </a:xfrm>
                <a:custGeom>
                  <a:avLst/>
                  <a:gdLst/>
                  <a:ahLst/>
                  <a:rect l="l" t="t" r="r" b="b"/>
                  <a:pathLst>
                    <a:path w="37" h="24">
                      <a:moveTo>
                        <a:pt x="0" y="0"/>
                      </a:moveTo>
                      <a:lnTo>
                        <a:pt x="25" y="0"/>
                      </a:lnTo>
                      <a:lnTo>
                        <a:pt x="37" y="24"/>
                      </a:lnTo>
                      <a:lnTo>
                        <a:pt x="1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1" name=""/>
                <p:cNvSpPr/>
                <p:nvPr/>
              </p:nvSpPr>
              <p:spPr>
                <a:xfrm>
                  <a:off x="1941480" y="3916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2" name=""/>
                <p:cNvSpPr/>
                <p:nvPr/>
              </p:nvSpPr>
              <p:spPr>
                <a:xfrm>
                  <a:off x="1922400" y="39164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3" name=""/>
                <p:cNvSpPr/>
                <p:nvPr/>
              </p:nvSpPr>
              <p:spPr>
                <a:xfrm>
                  <a:off x="192240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4" name=""/>
                <p:cNvSpPr/>
                <p:nvPr/>
              </p:nvSpPr>
              <p:spPr>
                <a:xfrm>
                  <a:off x="194148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5" name=""/>
                <p:cNvSpPr/>
                <p:nvPr/>
              </p:nvSpPr>
              <p:spPr>
                <a:xfrm>
                  <a:off x="1941480" y="38592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6" name=""/>
                <p:cNvSpPr/>
                <p:nvPr/>
              </p:nvSpPr>
              <p:spPr>
                <a:xfrm>
                  <a:off x="1922400" y="3840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7" name=""/>
                <p:cNvSpPr/>
                <p:nvPr/>
              </p:nvSpPr>
              <p:spPr>
                <a:xfrm>
                  <a:off x="1922400" y="3840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8" name=""/>
                <p:cNvSpPr/>
                <p:nvPr/>
              </p:nvSpPr>
              <p:spPr>
                <a:xfrm>
                  <a:off x="1941480" y="382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09" name=""/>
                <p:cNvSpPr/>
                <p:nvPr/>
              </p:nvSpPr>
              <p:spPr>
                <a:xfrm>
                  <a:off x="1941480" y="382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0" name=""/>
                <p:cNvSpPr/>
                <p:nvPr/>
              </p:nvSpPr>
              <p:spPr>
                <a:xfrm>
                  <a:off x="1998720" y="382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1" name=""/>
                <p:cNvSpPr/>
                <p:nvPr/>
              </p:nvSpPr>
              <p:spPr>
                <a:xfrm>
                  <a:off x="2036520" y="3878280"/>
                  <a:ext cx="2088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2" name=""/>
                <p:cNvSpPr/>
                <p:nvPr/>
              </p:nvSpPr>
              <p:spPr>
                <a:xfrm>
                  <a:off x="2036520" y="3859200"/>
                  <a:ext cx="2088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3" name=""/>
                <p:cNvSpPr/>
                <p:nvPr/>
              </p:nvSpPr>
              <p:spPr>
                <a:xfrm>
                  <a:off x="2017800" y="385920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4" name=""/>
                <p:cNvSpPr/>
                <p:nvPr/>
              </p:nvSpPr>
              <p:spPr>
                <a:xfrm>
                  <a:off x="2114640" y="38782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5" name=""/>
                <p:cNvSpPr/>
                <p:nvPr/>
              </p:nvSpPr>
              <p:spPr>
                <a:xfrm>
                  <a:off x="2209680" y="3897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6" name=""/>
                <p:cNvSpPr/>
                <p:nvPr/>
              </p:nvSpPr>
              <p:spPr>
                <a:xfrm>
                  <a:off x="220968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7" name=""/>
                <p:cNvSpPr/>
                <p:nvPr/>
              </p:nvSpPr>
              <p:spPr>
                <a:xfrm>
                  <a:off x="2209680" y="387828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8" name=""/>
                <p:cNvSpPr/>
                <p:nvPr/>
              </p:nvSpPr>
              <p:spPr>
                <a:xfrm>
                  <a:off x="2266920" y="393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19" name=""/>
                <p:cNvSpPr/>
                <p:nvPr/>
              </p:nvSpPr>
              <p:spPr>
                <a:xfrm>
                  <a:off x="2266920" y="39164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0" name=""/>
                <p:cNvSpPr/>
                <p:nvPr/>
              </p:nvSpPr>
              <p:spPr>
                <a:xfrm>
                  <a:off x="2305080" y="395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1" name=""/>
                <p:cNvSpPr/>
                <p:nvPr/>
              </p:nvSpPr>
              <p:spPr>
                <a:xfrm>
                  <a:off x="2343240" y="3992400"/>
                  <a:ext cx="39600" cy="3996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5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2" name=""/>
                <p:cNvSpPr/>
                <p:nvPr/>
              </p:nvSpPr>
              <p:spPr>
                <a:xfrm>
                  <a:off x="2343240" y="3992400"/>
                  <a:ext cx="39600" cy="20880"/>
                </a:xfrm>
                <a:custGeom>
                  <a:avLst/>
                  <a:gdLst/>
                  <a:ahLst/>
                  <a:rect l="l" t="t" r="r" b="b"/>
                  <a:pathLst>
                    <a:path w="25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5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920" bIns="-259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3" name=""/>
                <p:cNvSpPr/>
                <p:nvPr/>
              </p:nvSpPr>
              <p:spPr>
                <a:xfrm>
                  <a:off x="2382840" y="4032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4" name=""/>
                <p:cNvSpPr/>
                <p:nvPr/>
              </p:nvSpPr>
              <p:spPr>
                <a:xfrm>
                  <a:off x="2382840" y="4013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5" name=""/>
                <p:cNvSpPr/>
                <p:nvPr/>
              </p:nvSpPr>
              <p:spPr>
                <a:xfrm>
                  <a:off x="2535120" y="4070520"/>
                  <a:ext cx="19080" cy="1872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6" name=""/>
                <p:cNvSpPr/>
                <p:nvPr/>
              </p:nvSpPr>
              <p:spPr>
                <a:xfrm>
                  <a:off x="2592360" y="414648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7" name=""/>
                <p:cNvSpPr/>
                <p:nvPr/>
              </p:nvSpPr>
              <p:spPr>
                <a:xfrm>
                  <a:off x="2592360" y="412740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8" name=""/>
                <p:cNvSpPr/>
                <p:nvPr/>
              </p:nvSpPr>
              <p:spPr>
                <a:xfrm>
                  <a:off x="2592360" y="41083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29" name=""/>
                <p:cNvSpPr/>
                <p:nvPr/>
              </p:nvSpPr>
              <p:spPr>
                <a:xfrm>
                  <a:off x="257328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0" name=""/>
                <p:cNvSpPr/>
                <p:nvPr/>
              </p:nvSpPr>
              <p:spPr>
                <a:xfrm>
                  <a:off x="2573280" y="42624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1" name=""/>
                <p:cNvSpPr/>
                <p:nvPr/>
              </p:nvSpPr>
              <p:spPr>
                <a:xfrm>
                  <a:off x="2573280" y="4243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2" name=""/>
                <p:cNvSpPr/>
                <p:nvPr/>
              </p:nvSpPr>
              <p:spPr>
                <a:xfrm>
                  <a:off x="2573280" y="4243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3" name=""/>
                <p:cNvSpPr/>
                <p:nvPr/>
              </p:nvSpPr>
              <p:spPr>
                <a:xfrm>
                  <a:off x="2592360" y="422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4" name=""/>
                <p:cNvSpPr/>
                <p:nvPr/>
              </p:nvSpPr>
              <p:spPr>
                <a:xfrm>
                  <a:off x="2611440" y="42051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5" name=""/>
                <p:cNvSpPr/>
                <p:nvPr/>
              </p:nvSpPr>
              <p:spPr>
                <a:xfrm>
                  <a:off x="2611440" y="41846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6" name=""/>
                <p:cNvSpPr/>
                <p:nvPr/>
              </p:nvSpPr>
              <p:spPr>
                <a:xfrm>
                  <a:off x="2592360" y="42814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7" name=""/>
                <p:cNvSpPr/>
                <p:nvPr/>
              </p:nvSpPr>
              <p:spPr>
                <a:xfrm>
                  <a:off x="2649600" y="42814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8" name=""/>
                <p:cNvSpPr/>
                <p:nvPr/>
              </p:nvSpPr>
              <p:spPr>
                <a:xfrm>
                  <a:off x="2668680" y="4243320"/>
                  <a:ext cx="1872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39" name=""/>
                <p:cNvSpPr/>
                <p:nvPr/>
              </p:nvSpPr>
              <p:spPr>
                <a:xfrm>
                  <a:off x="2765520" y="428148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0" name=""/>
                <p:cNvSpPr/>
                <p:nvPr/>
              </p:nvSpPr>
              <p:spPr>
                <a:xfrm>
                  <a:off x="2784240" y="4319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1" name=""/>
                <p:cNvSpPr/>
                <p:nvPr/>
              </p:nvSpPr>
              <p:spPr>
                <a:xfrm>
                  <a:off x="2784240" y="4300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2" name=""/>
                <p:cNvSpPr/>
                <p:nvPr/>
              </p:nvSpPr>
              <p:spPr>
                <a:xfrm>
                  <a:off x="2784240" y="42814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3" name=""/>
                <p:cNvSpPr/>
                <p:nvPr/>
              </p:nvSpPr>
              <p:spPr>
                <a:xfrm>
                  <a:off x="2994120" y="4376880"/>
                  <a:ext cx="1872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4" name=""/>
                <p:cNvSpPr/>
                <p:nvPr/>
              </p:nvSpPr>
              <p:spPr>
                <a:xfrm>
                  <a:off x="3012840" y="4395960"/>
                  <a:ext cx="3996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13" y="13"/>
                      </a:moveTo>
                      <a:lnTo>
                        <a:pt x="0" y="0"/>
                      </a:lnTo>
                      <a:lnTo>
                        <a:pt x="13" y="13"/>
                      </a:lnTo>
                      <a:lnTo>
                        <a:pt x="25" y="25"/>
                      </a:lnTo>
                      <a:lnTo>
                        <a:pt x="13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5" name=""/>
                <p:cNvSpPr/>
                <p:nvPr/>
              </p:nvSpPr>
              <p:spPr>
                <a:xfrm>
                  <a:off x="2401920" y="5491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6" name=""/>
                <p:cNvSpPr/>
                <p:nvPr/>
              </p:nvSpPr>
              <p:spPr>
                <a:xfrm>
                  <a:off x="2421000" y="5491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7" name=""/>
                <p:cNvSpPr/>
                <p:nvPr/>
              </p:nvSpPr>
              <p:spPr>
                <a:xfrm>
                  <a:off x="2440080" y="54910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8" name=""/>
                <p:cNvSpPr/>
                <p:nvPr/>
              </p:nvSpPr>
              <p:spPr>
                <a:xfrm>
                  <a:off x="2458800" y="5491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49" name=""/>
                <p:cNvSpPr/>
                <p:nvPr/>
              </p:nvSpPr>
              <p:spPr>
                <a:xfrm>
                  <a:off x="2477880" y="54910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0" name=""/>
                <p:cNvSpPr/>
                <p:nvPr/>
              </p:nvSpPr>
              <p:spPr>
                <a:xfrm>
                  <a:off x="2496960" y="54720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1" name=""/>
                <p:cNvSpPr/>
                <p:nvPr/>
              </p:nvSpPr>
              <p:spPr>
                <a:xfrm>
                  <a:off x="2496960" y="5452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2" name=""/>
                <p:cNvSpPr/>
                <p:nvPr/>
              </p:nvSpPr>
              <p:spPr>
                <a:xfrm>
                  <a:off x="2516040" y="54529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3" name=""/>
                <p:cNvSpPr/>
                <p:nvPr/>
              </p:nvSpPr>
              <p:spPr>
                <a:xfrm>
                  <a:off x="2516040" y="541332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0" y="25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24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4" name=""/>
                <p:cNvSpPr/>
                <p:nvPr/>
              </p:nvSpPr>
              <p:spPr>
                <a:xfrm>
                  <a:off x="2535120" y="5394240"/>
                  <a:ext cx="1908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5" name=""/>
                <p:cNvSpPr/>
                <p:nvPr/>
              </p:nvSpPr>
              <p:spPr>
                <a:xfrm>
                  <a:off x="2535120" y="539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6" name=""/>
                <p:cNvSpPr/>
                <p:nvPr/>
              </p:nvSpPr>
              <p:spPr>
                <a:xfrm>
                  <a:off x="2554200" y="53751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7" name=""/>
                <p:cNvSpPr/>
                <p:nvPr/>
              </p:nvSpPr>
              <p:spPr>
                <a:xfrm>
                  <a:off x="2573280" y="53751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8" name=""/>
                <p:cNvSpPr/>
                <p:nvPr/>
              </p:nvSpPr>
              <p:spPr>
                <a:xfrm>
                  <a:off x="2592360" y="53560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59" name=""/>
                <p:cNvSpPr/>
                <p:nvPr/>
              </p:nvSpPr>
              <p:spPr>
                <a:xfrm>
                  <a:off x="2592360" y="5318280"/>
                  <a:ext cx="38160" cy="5688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0" name=""/>
                <p:cNvSpPr/>
                <p:nvPr/>
              </p:nvSpPr>
              <p:spPr>
                <a:xfrm>
                  <a:off x="2611440" y="52992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1" name=""/>
                <p:cNvSpPr/>
                <p:nvPr/>
              </p:nvSpPr>
              <p:spPr>
                <a:xfrm>
                  <a:off x="2611440" y="5280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2" name=""/>
                <p:cNvSpPr/>
                <p:nvPr/>
              </p:nvSpPr>
              <p:spPr>
                <a:xfrm>
                  <a:off x="2630520" y="526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3" name=""/>
                <p:cNvSpPr/>
                <p:nvPr/>
              </p:nvSpPr>
              <p:spPr>
                <a:xfrm>
                  <a:off x="2630520" y="526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4" name=""/>
                <p:cNvSpPr/>
                <p:nvPr/>
              </p:nvSpPr>
              <p:spPr>
                <a:xfrm>
                  <a:off x="2649600" y="5241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5" name=""/>
                <p:cNvSpPr/>
                <p:nvPr/>
              </p:nvSpPr>
              <p:spPr>
                <a:xfrm>
                  <a:off x="2649600" y="522144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6" name=""/>
                <p:cNvSpPr/>
                <p:nvPr/>
              </p:nvSpPr>
              <p:spPr>
                <a:xfrm>
                  <a:off x="2668680" y="5202360"/>
                  <a:ext cx="1872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7" name=""/>
                <p:cNvSpPr/>
                <p:nvPr/>
              </p:nvSpPr>
              <p:spPr>
                <a:xfrm>
                  <a:off x="2668680" y="5183280"/>
                  <a:ext cx="18720" cy="5868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8" name=""/>
                <p:cNvSpPr/>
                <p:nvPr/>
              </p:nvSpPr>
              <p:spPr>
                <a:xfrm>
                  <a:off x="2668680" y="5164200"/>
                  <a:ext cx="1872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69" name=""/>
                <p:cNvSpPr/>
                <p:nvPr/>
              </p:nvSpPr>
              <p:spPr>
                <a:xfrm>
                  <a:off x="2668680" y="514512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0" name=""/>
                <p:cNvSpPr/>
                <p:nvPr/>
              </p:nvSpPr>
              <p:spPr>
                <a:xfrm>
                  <a:off x="2668680" y="51260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1" name=""/>
                <p:cNvSpPr/>
                <p:nvPr/>
              </p:nvSpPr>
              <p:spPr>
                <a:xfrm>
                  <a:off x="2668680" y="51069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2" name=""/>
                <p:cNvSpPr/>
                <p:nvPr/>
              </p:nvSpPr>
              <p:spPr>
                <a:xfrm>
                  <a:off x="2687400" y="510696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3" name=""/>
                <p:cNvSpPr/>
                <p:nvPr/>
              </p:nvSpPr>
              <p:spPr>
                <a:xfrm>
                  <a:off x="2708280" y="50878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4" name=""/>
                <p:cNvSpPr/>
                <p:nvPr/>
              </p:nvSpPr>
              <p:spPr>
                <a:xfrm>
                  <a:off x="2708280" y="5068800"/>
                  <a:ext cx="5724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36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5" name=""/>
                <p:cNvSpPr/>
                <p:nvPr/>
              </p:nvSpPr>
              <p:spPr>
                <a:xfrm>
                  <a:off x="2727360" y="5068800"/>
                  <a:ext cx="56880" cy="38160"/>
                </a:xfrm>
                <a:custGeom>
                  <a:avLst/>
                  <a:gdLst/>
                  <a:ahLst/>
                  <a:rect l="l" t="t" r="r" b="b"/>
                  <a:pathLst>
                    <a:path w="36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36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6" name=""/>
                <p:cNvSpPr/>
                <p:nvPr/>
              </p:nvSpPr>
              <p:spPr>
                <a:xfrm>
                  <a:off x="2746440" y="50688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7" name=""/>
                <p:cNvSpPr/>
                <p:nvPr/>
              </p:nvSpPr>
              <p:spPr>
                <a:xfrm>
                  <a:off x="2765520" y="50497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8" name=""/>
                <p:cNvSpPr/>
                <p:nvPr/>
              </p:nvSpPr>
              <p:spPr>
                <a:xfrm>
                  <a:off x="2784240" y="50497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79" name=""/>
                <p:cNvSpPr/>
                <p:nvPr/>
              </p:nvSpPr>
              <p:spPr>
                <a:xfrm>
                  <a:off x="2784240" y="504972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0" name=""/>
                <p:cNvSpPr/>
                <p:nvPr/>
              </p:nvSpPr>
              <p:spPr>
                <a:xfrm>
                  <a:off x="278424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1" name=""/>
                <p:cNvSpPr/>
                <p:nvPr/>
              </p:nvSpPr>
              <p:spPr>
                <a:xfrm>
                  <a:off x="280332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2" name=""/>
                <p:cNvSpPr/>
                <p:nvPr/>
              </p:nvSpPr>
              <p:spPr>
                <a:xfrm>
                  <a:off x="2822400" y="50497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3" name=""/>
                <p:cNvSpPr/>
                <p:nvPr/>
              </p:nvSpPr>
              <p:spPr>
                <a:xfrm>
                  <a:off x="284148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4" name=""/>
                <p:cNvSpPr/>
                <p:nvPr/>
              </p:nvSpPr>
              <p:spPr>
                <a:xfrm>
                  <a:off x="286056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5" name=""/>
                <p:cNvSpPr/>
                <p:nvPr/>
              </p:nvSpPr>
              <p:spPr>
                <a:xfrm>
                  <a:off x="2860560" y="5030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6" name=""/>
                <p:cNvSpPr/>
                <p:nvPr/>
              </p:nvSpPr>
              <p:spPr>
                <a:xfrm>
                  <a:off x="2860560" y="501012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7" name=""/>
                <p:cNvSpPr/>
                <p:nvPr/>
              </p:nvSpPr>
              <p:spPr>
                <a:xfrm>
                  <a:off x="2879640" y="501012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8" name=""/>
                <p:cNvSpPr/>
                <p:nvPr/>
              </p:nvSpPr>
              <p:spPr>
                <a:xfrm>
                  <a:off x="2898720" y="49910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289" name=""/>
                <p:cNvSpPr/>
                <p:nvPr/>
              </p:nvSpPr>
              <p:spPr>
                <a:xfrm>
                  <a:off x="2898720" y="497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290" name=""/>
              <p:cNvSpPr/>
              <p:nvPr/>
            </p:nvSpPr>
            <p:spPr>
              <a:xfrm>
                <a:off x="2898720" y="49528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2917800" y="493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2917800" y="49150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2936880" y="48960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2955960" y="487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2955960" y="4857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2955960" y="483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2955960" y="483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2955960" y="479916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2955960" y="47800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2955960" y="47800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2955960" y="4761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2955960" y="4741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2955960" y="4722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2955960" y="4684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2975040" y="4684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2975040" y="4665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2994120" y="4646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3012840" y="4627440"/>
                <a:ext cx="2088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3012840" y="4606920"/>
                <a:ext cx="3996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13" y="0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3033720" y="4606920"/>
                <a:ext cx="19080" cy="2052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3033720" y="45878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3052800" y="45878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3052800" y="456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3071880" y="4549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3071880" y="4530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3090960" y="451152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3090960" y="44928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3090960" y="447372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3090960" y="445464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3090960" y="443556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3071880" y="441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635120" y="3821040"/>
                <a:ext cx="1455840" cy="2590920"/>
              </a:xfrm>
              <a:custGeom>
                <a:avLst/>
                <a:gdLst/>
                <a:ahLst/>
                <a:rect l="l" t="t" r="r" b="b"/>
                <a:pathLst>
                  <a:path w="917" h="1632">
                    <a:moveTo>
                      <a:pt x="73" y="121"/>
                    </a:moveTo>
                    <a:lnTo>
                      <a:pt x="73" y="133"/>
                    </a:lnTo>
                    <a:lnTo>
                      <a:pt x="73" y="145"/>
                    </a:lnTo>
                    <a:lnTo>
                      <a:pt x="73" y="157"/>
                    </a:lnTo>
                    <a:lnTo>
                      <a:pt x="73" y="169"/>
                    </a:lnTo>
                    <a:lnTo>
                      <a:pt x="73" y="181"/>
                    </a:lnTo>
                    <a:lnTo>
                      <a:pt x="85" y="181"/>
                    </a:lnTo>
                    <a:lnTo>
                      <a:pt x="73" y="193"/>
                    </a:lnTo>
                    <a:lnTo>
                      <a:pt x="73" y="205"/>
                    </a:lnTo>
                    <a:lnTo>
                      <a:pt x="61" y="205"/>
                    </a:lnTo>
                    <a:lnTo>
                      <a:pt x="48" y="217"/>
                    </a:lnTo>
                    <a:lnTo>
                      <a:pt x="48" y="229"/>
                    </a:lnTo>
                    <a:lnTo>
                      <a:pt x="48" y="229"/>
                    </a:lnTo>
                    <a:lnTo>
                      <a:pt x="48" y="242"/>
                    </a:lnTo>
                    <a:lnTo>
                      <a:pt x="36" y="242"/>
                    </a:lnTo>
                    <a:lnTo>
                      <a:pt x="24" y="254"/>
                    </a:lnTo>
                    <a:lnTo>
                      <a:pt x="24" y="26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0" y="290"/>
                    </a:lnTo>
                    <a:lnTo>
                      <a:pt x="12" y="302"/>
                    </a:lnTo>
                    <a:lnTo>
                      <a:pt x="12" y="302"/>
                    </a:lnTo>
                    <a:lnTo>
                      <a:pt x="0" y="314"/>
                    </a:lnTo>
                    <a:lnTo>
                      <a:pt x="12" y="314"/>
                    </a:lnTo>
                    <a:lnTo>
                      <a:pt x="24" y="326"/>
                    </a:lnTo>
                    <a:lnTo>
                      <a:pt x="24" y="314"/>
                    </a:lnTo>
                    <a:lnTo>
                      <a:pt x="36" y="314"/>
                    </a:lnTo>
                    <a:lnTo>
                      <a:pt x="24" y="326"/>
                    </a:lnTo>
                    <a:lnTo>
                      <a:pt x="24" y="338"/>
                    </a:lnTo>
                    <a:lnTo>
                      <a:pt x="12" y="338"/>
                    </a:lnTo>
                    <a:lnTo>
                      <a:pt x="12" y="350"/>
                    </a:lnTo>
                    <a:lnTo>
                      <a:pt x="0" y="350"/>
                    </a:lnTo>
                    <a:lnTo>
                      <a:pt x="0" y="362"/>
                    </a:lnTo>
                    <a:lnTo>
                      <a:pt x="0" y="375"/>
                    </a:lnTo>
                    <a:lnTo>
                      <a:pt x="12" y="387"/>
                    </a:lnTo>
                    <a:lnTo>
                      <a:pt x="0" y="399"/>
                    </a:lnTo>
                    <a:lnTo>
                      <a:pt x="12" y="399"/>
                    </a:lnTo>
                    <a:lnTo>
                      <a:pt x="12" y="399"/>
                    </a:lnTo>
                    <a:lnTo>
                      <a:pt x="24" y="411"/>
                    </a:lnTo>
                    <a:lnTo>
                      <a:pt x="36" y="423"/>
                    </a:lnTo>
                    <a:lnTo>
                      <a:pt x="36" y="435"/>
                    </a:lnTo>
                    <a:lnTo>
                      <a:pt x="48" y="435"/>
                    </a:lnTo>
                    <a:lnTo>
                      <a:pt x="48" y="447"/>
                    </a:lnTo>
                    <a:lnTo>
                      <a:pt x="48" y="459"/>
                    </a:lnTo>
                    <a:lnTo>
                      <a:pt x="61" y="471"/>
                    </a:lnTo>
                    <a:lnTo>
                      <a:pt x="61" y="483"/>
                    </a:lnTo>
                    <a:lnTo>
                      <a:pt x="73" y="495"/>
                    </a:lnTo>
                    <a:lnTo>
                      <a:pt x="73" y="508"/>
                    </a:lnTo>
                    <a:lnTo>
                      <a:pt x="85" y="520"/>
                    </a:lnTo>
                    <a:lnTo>
                      <a:pt x="85" y="520"/>
                    </a:lnTo>
                    <a:lnTo>
                      <a:pt x="85" y="532"/>
                    </a:lnTo>
                    <a:lnTo>
                      <a:pt x="97" y="544"/>
                    </a:lnTo>
                    <a:lnTo>
                      <a:pt x="97" y="556"/>
                    </a:lnTo>
                    <a:lnTo>
                      <a:pt x="97" y="568"/>
                    </a:lnTo>
                    <a:lnTo>
                      <a:pt x="109" y="580"/>
                    </a:lnTo>
                    <a:lnTo>
                      <a:pt x="109" y="592"/>
                    </a:lnTo>
                    <a:lnTo>
                      <a:pt x="121" y="592"/>
                    </a:lnTo>
                    <a:lnTo>
                      <a:pt x="133" y="604"/>
                    </a:lnTo>
                    <a:lnTo>
                      <a:pt x="145" y="604"/>
                    </a:lnTo>
                    <a:lnTo>
                      <a:pt x="157" y="616"/>
                    </a:lnTo>
                    <a:lnTo>
                      <a:pt x="169" y="616"/>
                    </a:lnTo>
                    <a:lnTo>
                      <a:pt x="169" y="629"/>
                    </a:lnTo>
                    <a:lnTo>
                      <a:pt x="181" y="629"/>
                    </a:lnTo>
                    <a:lnTo>
                      <a:pt x="193" y="641"/>
                    </a:lnTo>
                    <a:lnTo>
                      <a:pt x="193" y="641"/>
                    </a:lnTo>
                    <a:lnTo>
                      <a:pt x="205" y="653"/>
                    </a:lnTo>
                    <a:lnTo>
                      <a:pt x="217" y="665"/>
                    </a:lnTo>
                    <a:lnTo>
                      <a:pt x="217" y="665"/>
                    </a:lnTo>
                    <a:lnTo>
                      <a:pt x="217" y="689"/>
                    </a:lnTo>
                    <a:lnTo>
                      <a:pt x="217" y="701"/>
                    </a:lnTo>
                    <a:lnTo>
                      <a:pt x="217" y="713"/>
                    </a:lnTo>
                    <a:lnTo>
                      <a:pt x="217" y="725"/>
                    </a:lnTo>
                    <a:lnTo>
                      <a:pt x="217" y="737"/>
                    </a:lnTo>
                    <a:lnTo>
                      <a:pt x="217" y="749"/>
                    </a:lnTo>
                    <a:lnTo>
                      <a:pt x="217" y="762"/>
                    </a:lnTo>
                    <a:lnTo>
                      <a:pt x="217" y="774"/>
                    </a:lnTo>
                    <a:lnTo>
                      <a:pt x="217" y="774"/>
                    </a:lnTo>
                    <a:lnTo>
                      <a:pt x="217" y="786"/>
                    </a:lnTo>
                    <a:lnTo>
                      <a:pt x="205" y="798"/>
                    </a:lnTo>
                    <a:lnTo>
                      <a:pt x="217" y="810"/>
                    </a:lnTo>
                    <a:lnTo>
                      <a:pt x="217" y="822"/>
                    </a:lnTo>
                    <a:lnTo>
                      <a:pt x="205" y="834"/>
                    </a:lnTo>
                    <a:lnTo>
                      <a:pt x="205" y="846"/>
                    </a:lnTo>
                    <a:lnTo>
                      <a:pt x="205" y="858"/>
                    </a:lnTo>
                    <a:lnTo>
                      <a:pt x="205" y="870"/>
                    </a:lnTo>
                    <a:lnTo>
                      <a:pt x="193" y="882"/>
                    </a:lnTo>
                    <a:lnTo>
                      <a:pt x="193" y="895"/>
                    </a:lnTo>
                    <a:lnTo>
                      <a:pt x="193" y="907"/>
                    </a:lnTo>
                    <a:lnTo>
                      <a:pt x="193" y="919"/>
                    </a:lnTo>
                    <a:lnTo>
                      <a:pt x="193" y="931"/>
                    </a:lnTo>
                    <a:lnTo>
                      <a:pt x="193" y="943"/>
                    </a:lnTo>
                    <a:lnTo>
                      <a:pt x="193" y="955"/>
                    </a:lnTo>
                    <a:lnTo>
                      <a:pt x="193" y="967"/>
                    </a:lnTo>
                    <a:lnTo>
                      <a:pt x="193" y="979"/>
                    </a:lnTo>
                    <a:lnTo>
                      <a:pt x="193" y="991"/>
                    </a:lnTo>
                    <a:lnTo>
                      <a:pt x="193" y="991"/>
                    </a:lnTo>
                    <a:lnTo>
                      <a:pt x="193" y="1015"/>
                    </a:lnTo>
                    <a:lnTo>
                      <a:pt x="193" y="1028"/>
                    </a:lnTo>
                    <a:lnTo>
                      <a:pt x="181" y="1040"/>
                    </a:lnTo>
                    <a:lnTo>
                      <a:pt x="181" y="1052"/>
                    </a:lnTo>
                    <a:lnTo>
                      <a:pt x="181" y="1064"/>
                    </a:lnTo>
                    <a:lnTo>
                      <a:pt x="169" y="1076"/>
                    </a:lnTo>
                    <a:lnTo>
                      <a:pt x="169" y="1088"/>
                    </a:lnTo>
                    <a:lnTo>
                      <a:pt x="169" y="1100"/>
                    </a:lnTo>
                    <a:lnTo>
                      <a:pt x="157" y="1100"/>
                    </a:lnTo>
                    <a:lnTo>
                      <a:pt x="157" y="1124"/>
                    </a:lnTo>
                    <a:lnTo>
                      <a:pt x="157" y="1124"/>
                    </a:lnTo>
                    <a:lnTo>
                      <a:pt x="145" y="1136"/>
                    </a:lnTo>
                    <a:lnTo>
                      <a:pt x="157" y="1149"/>
                    </a:lnTo>
                    <a:lnTo>
                      <a:pt x="157" y="1161"/>
                    </a:lnTo>
                    <a:lnTo>
                      <a:pt x="157" y="1173"/>
                    </a:lnTo>
                    <a:lnTo>
                      <a:pt x="157" y="1185"/>
                    </a:lnTo>
                    <a:lnTo>
                      <a:pt x="145" y="1197"/>
                    </a:lnTo>
                    <a:lnTo>
                      <a:pt x="145" y="1209"/>
                    </a:lnTo>
                    <a:lnTo>
                      <a:pt x="145" y="1221"/>
                    </a:lnTo>
                    <a:lnTo>
                      <a:pt x="145" y="1233"/>
                    </a:lnTo>
                    <a:lnTo>
                      <a:pt x="157" y="1245"/>
                    </a:lnTo>
                    <a:lnTo>
                      <a:pt x="157" y="1245"/>
                    </a:lnTo>
                    <a:lnTo>
                      <a:pt x="157" y="1233"/>
                    </a:lnTo>
                    <a:lnTo>
                      <a:pt x="169" y="1245"/>
                    </a:lnTo>
                    <a:lnTo>
                      <a:pt x="169" y="1245"/>
                    </a:lnTo>
                    <a:lnTo>
                      <a:pt x="169" y="1257"/>
                    </a:lnTo>
                    <a:lnTo>
                      <a:pt x="169" y="1257"/>
                    </a:lnTo>
                    <a:lnTo>
                      <a:pt x="169" y="1282"/>
                    </a:lnTo>
                    <a:lnTo>
                      <a:pt x="157" y="1294"/>
                    </a:lnTo>
                    <a:lnTo>
                      <a:pt x="169" y="1306"/>
                    </a:lnTo>
                    <a:lnTo>
                      <a:pt x="157" y="1318"/>
                    </a:lnTo>
                    <a:lnTo>
                      <a:pt x="157" y="1318"/>
                    </a:lnTo>
                    <a:lnTo>
                      <a:pt x="157" y="1330"/>
                    </a:lnTo>
                    <a:lnTo>
                      <a:pt x="157" y="1342"/>
                    </a:lnTo>
                    <a:lnTo>
                      <a:pt x="157" y="1354"/>
                    </a:lnTo>
                    <a:lnTo>
                      <a:pt x="145" y="1342"/>
                    </a:lnTo>
                    <a:lnTo>
                      <a:pt x="145" y="1342"/>
                    </a:lnTo>
                    <a:lnTo>
                      <a:pt x="157" y="1330"/>
                    </a:lnTo>
                    <a:lnTo>
                      <a:pt x="145" y="1318"/>
                    </a:lnTo>
                    <a:lnTo>
                      <a:pt x="157" y="1318"/>
                    </a:lnTo>
                    <a:lnTo>
                      <a:pt x="145" y="1306"/>
                    </a:lnTo>
                    <a:lnTo>
                      <a:pt x="133" y="1318"/>
                    </a:lnTo>
                    <a:lnTo>
                      <a:pt x="133" y="1330"/>
                    </a:lnTo>
                    <a:lnTo>
                      <a:pt x="133" y="1342"/>
                    </a:lnTo>
                    <a:lnTo>
                      <a:pt x="133" y="1342"/>
                    </a:lnTo>
                    <a:lnTo>
                      <a:pt x="133" y="1354"/>
                    </a:lnTo>
                    <a:lnTo>
                      <a:pt x="133" y="1366"/>
                    </a:lnTo>
                    <a:lnTo>
                      <a:pt x="121" y="1366"/>
                    </a:lnTo>
                    <a:lnTo>
                      <a:pt x="133" y="1378"/>
                    </a:lnTo>
                    <a:lnTo>
                      <a:pt x="109" y="1390"/>
                    </a:lnTo>
                    <a:lnTo>
                      <a:pt x="109" y="1402"/>
                    </a:lnTo>
                    <a:lnTo>
                      <a:pt x="121" y="1390"/>
                    </a:lnTo>
                    <a:lnTo>
                      <a:pt x="133" y="1390"/>
                    </a:lnTo>
                    <a:lnTo>
                      <a:pt x="145" y="1390"/>
                    </a:lnTo>
                    <a:lnTo>
                      <a:pt x="133" y="1415"/>
                    </a:lnTo>
                    <a:lnTo>
                      <a:pt x="133" y="1427"/>
                    </a:lnTo>
                    <a:lnTo>
                      <a:pt x="133" y="1439"/>
                    </a:lnTo>
                    <a:lnTo>
                      <a:pt x="121" y="1427"/>
                    </a:lnTo>
                    <a:lnTo>
                      <a:pt x="121" y="1427"/>
                    </a:lnTo>
                    <a:lnTo>
                      <a:pt x="121" y="1439"/>
                    </a:lnTo>
                    <a:lnTo>
                      <a:pt x="121" y="1451"/>
                    </a:lnTo>
                    <a:lnTo>
                      <a:pt x="109" y="1475"/>
                    </a:lnTo>
                    <a:lnTo>
                      <a:pt x="121" y="1475"/>
                    </a:lnTo>
                    <a:lnTo>
                      <a:pt x="109" y="1487"/>
                    </a:lnTo>
                    <a:lnTo>
                      <a:pt x="121" y="1499"/>
                    </a:lnTo>
                    <a:lnTo>
                      <a:pt x="121" y="1499"/>
                    </a:lnTo>
                    <a:lnTo>
                      <a:pt x="121" y="1523"/>
                    </a:lnTo>
                    <a:lnTo>
                      <a:pt x="133" y="1499"/>
                    </a:lnTo>
                    <a:lnTo>
                      <a:pt x="133" y="1511"/>
                    </a:lnTo>
                    <a:lnTo>
                      <a:pt x="133" y="1523"/>
                    </a:lnTo>
                    <a:lnTo>
                      <a:pt x="121" y="1523"/>
                    </a:lnTo>
                    <a:lnTo>
                      <a:pt x="121" y="1536"/>
                    </a:lnTo>
                    <a:lnTo>
                      <a:pt x="121" y="1548"/>
                    </a:lnTo>
                    <a:lnTo>
                      <a:pt x="133" y="1536"/>
                    </a:lnTo>
                    <a:lnTo>
                      <a:pt x="133" y="1536"/>
                    </a:lnTo>
                    <a:lnTo>
                      <a:pt x="145" y="1548"/>
                    </a:lnTo>
                    <a:lnTo>
                      <a:pt x="133" y="1560"/>
                    </a:lnTo>
                    <a:lnTo>
                      <a:pt x="121" y="1560"/>
                    </a:lnTo>
                    <a:lnTo>
                      <a:pt x="121" y="1572"/>
                    </a:lnTo>
                    <a:lnTo>
                      <a:pt x="133" y="1584"/>
                    </a:lnTo>
                    <a:lnTo>
                      <a:pt x="145" y="1572"/>
                    </a:lnTo>
                    <a:lnTo>
                      <a:pt x="145" y="1584"/>
                    </a:lnTo>
                    <a:lnTo>
                      <a:pt x="157" y="1584"/>
                    </a:lnTo>
                    <a:lnTo>
                      <a:pt x="157" y="1596"/>
                    </a:lnTo>
                    <a:lnTo>
                      <a:pt x="157" y="1608"/>
                    </a:lnTo>
                    <a:lnTo>
                      <a:pt x="169" y="1620"/>
                    </a:lnTo>
                    <a:lnTo>
                      <a:pt x="181" y="1608"/>
                    </a:lnTo>
                    <a:lnTo>
                      <a:pt x="193" y="1584"/>
                    </a:lnTo>
                    <a:lnTo>
                      <a:pt x="205" y="1596"/>
                    </a:lnTo>
                    <a:lnTo>
                      <a:pt x="193" y="1608"/>
                    </a:lnTo>
                    <a:lnTo>
                      <a:pt x="181" y="1620"/>
                    </a:lnTo>
                    <a:lnTo>
                      <a:pt x="181" y="1620"/>
                    </a:lnTo>
                    <a:lnTo>
                      <a:pt x="193" y="1632"/>
                    </a:lnTo>
                    <a:lnTo>
                      <a:pt x="205" y="1632"/>
                    </a:lnTo>
                    <a:lnTo>
                      <a:pt x="205" y="1608"/>
                    </a:lnTo>
                    <a:lnTo>
                      <a:pt x="205" y="1584"/>
                    </a:lnTo>
                    <a:lnTo>
                      <a:pt x="217" y="1584"/>
                    </a:lnTo>
                    <a:lnTo>
                      <a:pt x="229" y="1584"/>
                    </a:lnTo>
                    <a:lnTo>
                      <a:pt x="229" y="1572"/>
                    </a:lnTo>
                    <a:lnTo>
                      <a:pt x="241" y="1572"/>
                    </a:lnTo>
                    <a:lnTo>
                      <a:pt x="253" y="1584"/>
                    </a:lnTo>
                    <a:lnTo>
                      <a:pt x="241" y="1560"/>
                    </a:lnTo>
                    <a:lnTo>
                      <a:pt x="241" y="1548"/>
                    </a:lnTo>
                    <a:lnTo>
                      <a:pt x="241" y="1536"/>
                    </a:lnTo>
                    <a:lnTo>
                      <a:pt x="241" y="1511"/>
                    </a:lnTo>
                    <a:lnTo>
                      <a:pt x="253" y="1499"/>
                    </a:lnTo>
                    <a:lnTo>
                      <a:pt x="266" y="1499"/>
                    </a:lnTo>
                    <a:lnTo>
                      <a:pt x="266" y="1487"/>
                    </a:lnTo>
                    <a:lnTo>
                      <a:pt x="278" y="1463"/>
                    </a:lnTo>
                    <a:lnTo>
                      <a:pt x="278" y="1451"/>
                    </a:lnTo>
                    <a:lnTo>
                      <a:pt x="290" y="1439"/>
                    </a:lnTo>
                    <a:lnTo>
                      <a:pt x="302" y="1439"/>
                    </a:lnTo>
                    <a:lnTo>
                      <a:pt x="314" y="1415"/>
                    </a:lnTo>
                    <a:lnTo>
                      <a:pt x="302" y="1402"/>
                    </a:lnTo>
                    <a:lnTo>
                      <a:pt x="290" y="1402"/>
                    </a:lnTo>
                    <a:lnTo>
                      <a:pt x="278" y="1390"/>
                    </a:lnTo>
                    <a:lnTo>
                      <a:pt x="278" y="1390"/>
                    </a:lnTo>
                    <a:lnTo>
                      <a:pt x="278" y="1366"/>
                    </a:lnTo>
                    <a:lnTo>
                      <a:pt x="278" y="1354"/>
                    </a:lnTo>
                    <a:lnTo>
                      <a:pt x="290" y="1342"/>
                    </a:lnTo>
                    <a:lnTo>
                      <a:pt x="302" y="1342"/>
                    </a:lnTo>
                    <a:lnTo>
                      <a:pt x="314" y="1342"/>
                    </a:lnTo>
                    <a:lnTo>
                      <a:pt x="314" y="1330"/>
                    </a:lnTo>
                    <a:lnTo>
                      <a:pt x="314" y="1330"/>
                    </a:lnTo>
                    <a:lnTo>
                      <a:pt x="314" y="1306"/>
                    </a:lnTo>
                    <a:lnTo>
                      <a:pt x="314" y="1306"/>
                    </a:lnTo>
                    <a:lnTo>
                      <a:pt x="326" y="1294"/>
                    </a:lnTo>
                    <a:lnTo>
                      <a:pt x="338" y="1282"/>
                    </a:lnTo>
                    <a:lnTo>
                      <a:pt x="326" y="1282"/>
                    </a:lnTo>
                    <a:lnTo>
                      <a:pt x="326" y="1269"/>
                    </a:lnTo>
                    <a:lnTo>
                      <a:pt x="338" y="1282"/>
                    </a:lnTo>
                    <a:lnTo>
                      <a:pt x="350" y="1282"/>
                    </a:lnTo>
                    <a:lnTo>
                      <a:pt x="350" y="1269"/>
                    </a:lnTo>
                    <a:lnTo>
                      <a:pt x="350" y="1257"/>
                    </a:lnTo>
                    <a:lnTo>
                      <a:pt x="326" y="1257"/>
                    </a:lnTo>
                    <a:lnTo>
                      <a:pt x="326" y="1257"/>
                    </a:lnTo>
                    <a:lnTo>
                      <a:pt x="326" y="1233"/>
                    </a:lnTo>
                    <a:lnTo>
                      <a:pt x="314" y="1221"/>
                    </a:lnTo>
                    <a:lnTo>
                      <a:pt x="326" y="1221"/>
                    </a:lnTo>
                    <a:lnTo>
                      <a:pt x="338" y="1221"/>
                    </a:lnTo>
                    <a:lnTo>
                      <a:pt x="350" y="1233"/>
                    </a:lnTo>
                    <a:lnTo>
                      <a:pt x="362" y="1233"/>
                    </a:lnTo>
                    <a:lnTo>
                      <a:pt x="374" y="1221"/>
                    </a:lnTo>
                    <a:lnTo>
                      <a:pt x="374" y="1209"/>
                    </a:lnTo>
                    <a:lnTo>
                      <a:pt x="374" y="1209"/>
                    </a:lnTo>
                    <a:lnTo>
                      <a:pt x="374" y="1185"/>
                    </a:lnTo>
                    <a:lnTo>
                      <a:pt x="386" y="1185"/>
                    </a:lnTo>
                    <a:lnTo>
                      <a:pt x="374" y="1173"/>
                    </a:lnTo>
                    <a:lnTo>
                      <a:pt x="374" y="1161"/>
                    </a:lnTo>
                    <a:lnTo>
                      <a:pt x="386" y="1173"/>
                    </a:lnTo>
                    <a:lnTo>
                      <a:pt x="398" y="1173"/>
                    </a:lnTo>
                    <a:lnTo>
                      <a:pt x="410" y="1161"/>
                    </a:lnTo>
                    <a:lnTo>
                      <a:pt x="422" y="1161"/>
                    </a:lnTo>
                    <a:lnTo>
                      <a:pt x="434" y="1161"/>
                    </a:lnTo>
                    <a:lnTo>
                      <a:pt x="446" y="1161"/>
                    </a:lnTo>
                    <a:lnTo>
                      <a:pt x="458" y="1149"/>
                    </a:lnTo>
                    <a:lnTo>
                      <a:pt x="471" y="1149"/>
                    </a:lnTo>
                    <a:lnTo>
                      <a:pt x="471" y="1136"/>
                    </a:lnTo>
                    <a:lnTo>
                      <a:pt x="483" y="1124"/>
                    </a:lnTo>
                    <a:lnTo>
                      <a:pt x="483" y="1112"/>
                    </a:lnTo>
                    <a:lnTo>
                      <a:pt x="483" y="1100"/>
                    </a:lnTo>
                    <a:lnTo>
                      <a:pt x="483" y="1100"/>
                    </a:lnTo>
                    <a:lnTo>
                      <a:pt x="471" y="1088"/>
                    </a:lnTo>
                    <a:lnTo>
                      <a:pt x="483" y="1076"/>
                    </a:lnTo>
                    <a:lnTo>
                      <a:pt x="471" y="1064"/>
                    </a:lnTo>
                    <a:lnTo>
                      <a:pt x="458" y="1052"/>
                    </a:lnTo>
                    <a:lnTo>
                      <a:pt x="446" y="1040"/>
                    </a:lnTo>
                    <a:lnTo>
                      <a:pt x="458" y="1040"/>
                    </a:lnTo>
                    <a:lnTo>
                      <a:pt x="458" y="1040"/>
                    </a:lnTo>
                    <a:lnTo>
                      <a:pt x="483" y="1040"/>
                    </a:lnTo>
                    <a:lnTo>
                      <a:pt x="483" y="1052"/>
                    </a:lnTo>
                    <a:lnTo>
                      <a:pt x="495" y="1064"/>
                    </a:lnTo>
                    <a:lnTo>
                      <a:pt x="507" y="1052"/>
                    </a:lnTo>
                    <a:lnTo>
                      <a:pt x="519" y="1064"/>
                    </a:lnTo>
                    <a:lnTo>
                      <a:pt x="531" y="1052"/>
                    </a:lnTo>
                    <a:lnTo>
                      <a:pt x="543" y="1052"/>
                    </a:lnTo>
                    <a:lnTo>
                      <a:pt x="543" y="1040"/>
                    </a:lnTo>
                    <a:lnTo>
                      <a:pt x="555" y="1028"/>
                    </a:lnTo>
                    <a:lnTo>
                      <a:pt x="555" y="1028"/>
                    </a:lnTo>
                    <a:lnTo>
                      <a:pt x="567" y="1003"/>
                    </a:lnTo>
                    <a:lnTo>
                      <a:pt x="567" y="991"/>
                    </a:lnTo>
                    <a:lnTo>
                      <a:pt x="579" y="991"/>
                    </a:lnTo>
                    <a:lnTo>
                      <a:pt x="591" y="979"/>
                    </a:lnTo>
                    <a:lnTo>
                      <a:pt x="603" y="979"/>
                    </a:lnTo>
                    <a:lnTo>
                      <a:pt x="603" y="967"/>
                    </a:lnTo>
                    <a:lnTo>
                      <a:pt x="615" y="943"/>
                    </a:lnTo>
                    <a:lnTo>
                      <a:pt x="615" y="931"/>
                    </a:lnTo>
                    <a:lnTo>
                      <a:pt x="627" y="919"/>
                    </a:lnTo>
                    <a:lnTo>
                      <a:pt x="627" y="907"/>
                    </a:lnTo>
                    <a:lnTo>
                      <a:pt x="639" y="907"/>
                    </a:lnTo>
                    <a:lnTo>
                      <a:pt x="639" y="895"/>
                    </a:lnTo>
                    <a:lnTo>
                      <a:pt x="651" y="882"/>
                    </a:lnTo>
                    <a:lnTo>
                      <a:pt x="651" y="870"/>
                    </a:lnTo>
                    <a:lnTo>
                      <a:pt x="651" y="858"/>
                    </a:lnTo>
                    <a:lnTo>
                      <a:pt x="651" y="846"/>
                    </a:lnTo>
                    <a:lnTo>
                      <a:pt x="651" y="834"/>
                    </a:lnTo>
                    <a:lnTo>
                      <a:pt x="651" y="822"/>
                    </a:lnTo>
                    <a:lnTo>
                      <a:pt x="663" y="810"/>
                    </a:lnTo>
                    <a:lnTo>
                      <a:pt x="676" y="810"/>
                    </a:lnTo>
                    <a:lnTo>
                      <a:pt x="676" y="798"/>
                    </a:lnTo>
                    <a:lnTo>
                      <a:pt x="688" y="786"/>
                    </a:lnTo>
                    <a:lnTo>
                      <a:pt x="700" y="786"/>
                    </a:lnTo>
                    <a:lnTo>
                      <a:pt x="712" y="786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24" y="774"/>
                    </a:lnTo>
                    <a:lnTo>
                      <a:pt x="736" y="762"/>
                    </a:lnTo>
                    <a:lnTo>
                      <a:pt x="748" y="774"/>
                    </a:lnTo>
                    <a:lnTo>
                      <a:pt x="760" y="774"/>
                    </a:lnTo>
                    <a:lnTo>
                      <a:pt x="772" y="762"/>
                    </a:lnTo>
                    <a:lnTo>
                      <a:pt x="772" y="762"/>
                    </a:lnTo>
                    <a:lnTo>
                      <a:pt x="772" y="762"/>
                    </a:lnTo>
                    <a:lnTo>
                      <a:pt x="784" y="749"/>
                    </a:lnTo>
                    <a:lnTo>
                      <a:pt x="796" y="749"/>
                    </a:lnTo>
                    <a:lnTo>
                      <a:pt x="796" y="737"/>
                    </a:lnTo>
                    <a:lnTo>
                      <a:pt x="796" y="725"/>
                    </a:lnTo>
                    <a:lnTo>
                      <a:pt x="808" y="713"/>
                    </a:lnTo>
                    <a:lnTo>
                      <a:pt x="808" y="701"/>
                    </a:lnTo>
                    <a:lnTo>
                      <a:pt x="820" y="689"/>
                    </a:lnTo>
                    <a:lnTo>
                      <a:pt x="832" y="677"/>
                    </a:lnTo>
                    <a:lnTo>
                      <a:pt x="832" y="665"/>
                    </a:lnTo>
                    <a:lnTo>
                      <a:pt x="832" y="653"/>
                    </a:lnTo>
                    <a:lnTo>
                      <a:pt x="832" y="641"/>
                    </a:lnTo>
                    <a:lnTo>
                      <a:pt x="832" y="641"/>
                    </a:lnTo>
                    <a:lnTo>
                      <a:pt x="832" y="616"/>
                    </a:lnTo>
                    <a:lnTo>
                      <a:pt x="844" y="604"/>
                    </a:lnTo>
                    <a:lnTo>
                      <a:pt x="832" y="604"/>
                    </a:lnTo>
                    <a:lnTo>
                      <a:pt x="832" y="592"/>
                    </a:lnTo>
                    <a:lnTo>
                      <a:pt x="832" y="580"/>
                    </a:lnTo>
                    <a:lnTo>
                      <a:pt x="832" y="568"/>
                    </a:lnTo>
                    <a:lnTo>
                      <a:pt x="844" y="544"/>
                    </a:lnTo>
                    <a:lnTo>
                      <a:pt x="844" y="544"/>
                    </a:lnTo>
                    <a:lnTo>
                      <a:pt x="856" y="532"/>
                    </a:lnTo>
                    <a:lnTo>
                      <a:pt x="868" y="520"/>
                    </a:lnTo>
                    <a:lnTo>
                      <a:pt x="868" y="508"/>
                    </a:lnTo>
                    <a:lnTo>
                      <a:pt x="881" y="495"/>
                    </a:lnTo>
                    <a:lnTo>
                      <a:pt x="881" y="495"/>
                    </a:lnTo>
                    <a:lnTo>
                      <a:pt x="893" y="483"/>
                    </a:lnTo>
                    <a:lnTo>
                      <a:pt x="893" y="483"/>
                    </a:lnTo>
                    <a:lnTo>
                      <a:pt x="905" y="471"/>
                    </a:lnTo>
                    <a:lnTo>
                      <a:pt x="905" y="459"/>
                    </a:lnTo>
                    <a:lnTo>
                      <a:pt x="917" y="447"/>
                    </a:lnTo>
                    <a:lnTo>
                      <a:pt x="917" y="435"/>
                    </a:lnTo>
                    <a:lnTo>
                      <a:pt x="917" y="423"/>
                    </a:lnTo>
                    <a:lnTo>
                      <a:pt x="917" y="411"/>
                    </a:lnTo>
                    <a:lnTo>
                      <a:pt x="917" y="399"/>
                    </a:lnTo>
                    <a:lnTo>
                      <a:pt x="917" y="387"/>
                    </a:lnTo>
                    <a:lnTo>
                      <a:pt x="905" y="375"/>
                    </a:lnTo>
                    <a:lnTo>
                      <a:pt x="893" y="375"/>
                    </a:lnTo>
                    <a:lnTo>
                      <a:pt x="881" y="375"/>
                    </a:lnTo>
                    <a:lnTo>
                      <a:pt x="881" y="375"/>
                    </a:lnTo>
                    <a:lnTo>
                      <a:pt x="868" y="362"/>
                    </a:lnTo>
                    <a:lnTo>
                      <a:pt x="856" y="362"/>
                    </a:lnTo>
                    <a:lnTo>
                      <a:pt x="856" y="350"/>
                    </a:lnTo>
                    <a:lnTo>
                      <a:pt x="844" y="350"/>
                    </a:lnTo>
                    <a:lnTo>
                      <a:pt x="832" y="338"/>
                    </a:lnTo>
                    <a:lnTo>
                      <a:pt x="832" y="326"/>
                    </a:lnTo>
                    <a:lnTo>
                      <a:pt x="820" y="326"/>
                    </a:lnTo>
                    <a:lnTo>
                      <a:pt x="808" y="326"/>
                    </a:lnTo>
                    <a:lnTo>
                      <a:pt x="796" y="326"/>
                    </a:lnTo>
                    <a:lnTo>
                      <a:pt x="784" y="326"/>
                    </a:lnTo>
                    <a:lnTo>
                      <a:pt x="772" y="326"/>
                    </a:lnTo>
                    <a:lnTo>
                      <a:pt x="772" y="326"/>
                    </a:lnTo>
                    <a:lnTo>
                      <a:pt x="760" y="314"/>
                    </a:lnTo>
                    <a:lnTo>
                      <a:pt x="748" y="314"/>
                    </a:lnTo>
                    <a:lnTo>
                      <a:pt x="736" y="326"/>
                    </a:lnTo>
                    <a:lnTo>
                      <a:pt x="724" y="326"/>
                    </a:lnTo>
                    <a:lnTo>
                      <a:pt x="724" y="314"/>
                    </a:lnTo>
                    <a:lnTo>
                      <a:pt x="724" y="302"/>
                    </a:lnTo>
                    <a:lnTo>
                      <a:pt x="724" y="290"/>
                    </a:lnTo>
                    <a:lnTo>
                      <a:pt x="712" y="302"/>
                    </a:lnTo>
                    <a:lnTo>
                      <a:pt x="712" y="290"/>
                    </a:lnTo>
                    <a:lnTo>
                      <a:pt x="700" y="290"/>
                    </a:lnTo>
                    <a:lnTo>
                      <a:pt x="688" y="290"/>
                    </a:lnTo>
                    <a:lnTo>
                      <a:pt x="676" y="278"/>
                    </a:lnTo>
                    <a:lnTo>
                      <a:pt x="663" y="278"/>
                    </a:lnTo>
                    <a:lnTo>
                      <a:pt x="651" y="278"/>
                    </a:lnTo>
                    <a:lnTo>
                      <a:pt x="651" y="302"/>
                    </a:lnTo>
                    <a:lnTo>
                      <a:pt x="639" y="290"/>
                    </a:lnTo>
                    <a:lnTo>
                      <a:pt x="651" y="290"/>
                    </a:lnTo>
                    <a:lnTo>
                      <a:pt x="651" y="266"/>
                    </a:lnTo>
                    <a:lnTo>
                      <a:pt x="639" y="266"/>
                    </a:lnTo>
                    <a:lnTo>
                      <a:pt x="627" y="266"/>
                    </a:lnTo>
                    <a:lnTo>
                      <a:pt x="615" y="266"/>
                    </a:lnTo>
                    <a:lnTo>
                      <a:pt x="615" y="278"/>
                    </a:lnTo>
                    <a:lnTo>
                      <a:pt x="615" y="290"/>
                    </a:lnTo>
                    <a:lnTo>
                      <a:pt x="603" y="302"/>
                    </a:lnTo>
                    <a:lnTo>
                      <a:pt x="603" y="290"/>
                    </a:lnTo>
                    <a:lnTo>
                      <a:pt x="591" y="290"/>
                    </a:lnTo>
                    <a:lnTo>
                      <a:pt x="591" y="278"/>
                    </a:lnTo>
                    <a:lnTo>
                      <a:pt x="591" y="266"/>
                    </a:lnTo>
                    <a:lnTo>
                      <a:pt x="603" y="266"/>
                    </a:lnTo>
                    <a:lnTo>
                      <a:pt x="615" y="254"/>
                    </a:lnTo>
                    <a:lnTo>
                      <a:pt x="615" y="242"/>
                    </a:lnTo>
                    <a:lnTo>
                      <a:pt x="615" y="229"/>
                    </a:lnTo>
                    <a:lnTo>
                      <a:pt x="603" y="229"/>
                    </a:lnTo>
                    <a:lnTo>
                      <a:pt x="603" y="205"/>
                    </a:lnTo>
                    <a:lnTo>
                      <a:pt x="603" y="193"/>
                    </a:lnTo>
                    <a:lnTo>
                      <a:pt x="603" y="181"/>
                    </a:lnTo>
                    <a:lnTo>
                      <a:pt x="591" y="169"/>
                    </a:lnTo>
                    <a:lnTo>
                      <a:pt x="579" y="169"/>
                    </a:lnTo>
                    <a:lnTo>
                      <a:pt x="567" y="157"/>
                    </a:lnTo>
                    <a:lnTo>
                      <a:pt x="567" y="157"/>
                    </a:lnTo>
                    <a:lnTo>
                      <a:pt x="555" y="145"/>
                    </a:lnTo>
                    <a:lnTo>
                      <a:pt x="543" y="145"/>
                    </a:lnTo>
                    <a:lnTo>
                      <a:pt x="543" y="145"/>
                    </a:lnTo>
                    <a:lnTo>
                      <a:pt x="531" y="145"/>
                    </a:lnTo>
                    <a:lnTo>
                      <a:pt x="519" y="145"/>
                    </a:lnTo>
                    <a:lnTo>
                      <a:pt x="507" y="145"/>
                    </a:lnTo>
                    <a:lnTo>
                      <a:pt x="495" y="145"/>
                    </a:lnTo>
                    <a:lnTo>
                      <a:pt x="495" y="145"/>
                    </a:lnTo>
                    <a:lnTo>
                      <a:pt x="483" y="145"/>
                    </a:lnTo>
                    <a:lnTo>
                      <a:pt x="471" y="133"/>
                    </a:lnTo>
                    <a:lnTo>
                      <a:pt x="471" y="121"/>
                    </a:lnTo>
                    <a:lnTo>
                      <a:pt x="458" y="121"/>
                    </a:lnTo>
                    <a:lnTo>
                      <a:pt x="446" y="121"/>
                    </a:lnTo>
                    <a:lnTo>
                      <a:pt x="446" y="108"/>
                    </a:lnTo>
                    <a:lnTo>
                      <a:pt x="446" y="108"/>
                    </a:lnTo>
                    <a:lnTo>
                      <a:pt x="434" y="96"/>
                    </a:lnTo>
                    <a:lnTo>
                      <a:pt x="422" y="84"/>
                    </a:lnTo>
                    <a:lnTo>
                      <a:pt x="410" y="84"/>
                    </a:lnTo>
                    <a:lnTo>
                      <a:pt x="398" y="84"/>
                    </a:lnTo>
                    <a:lnTo>
                      <a:pt x="398" y="72"/>
                    </a:lnTo>
                    <a:lnTo>
                      <a:pt x="398" y="60"/>
                    </a:lnTo>
                    <a:lnTo>
                      <a:pt x="386" y="60"/>
                    </a:lnTo>
                    <a:lnTo>
                      <a:pt x="386" y="60"/>
                    </a:lnTo>
                    <a:lnTo>
                      <a:pt x="374" y="60"/>
                    </a:lnTo>
                    <a:lnTo>
                      <a:pt x="362" y="48"/>
                    </a:lnTo>
                    <a:lnTo>
                      <a:pt x="362" y="36"/>
                    </a:lnTo>
                    <a:lnTo>
                      <a:pt x="374" y="36"/>
                    </a:lnTo>
                    <a:lnTo>
                      <a:pt x="362" y="36"/>
                    </a:lnTo>
                    <a:lnTo>
                      <a:pt x="350" y="36"/>
                    </a:lnTo>
                    <a:lnTo>
                      <a:pt x="338" y="36"/>
                    </a:lnTo>
                    <a:lnTo>
                      <a:pt x="326" y="48"/>
                    </a:lnTo>
                    <a:lnTo>
                      <a:pt x="326" y="48"/>
                    </a:lnTo>
                    <a:lnTo>
                      <a:pt x="314" y="48"/>
                    </a:lnTo>
                    <a:lnTo>
                      <a:pt x="302" y="36"/>
                    </a:lnTo>
                    <a:lnTo>
                      <a:pt x="302" y="36"/>
                    </a:lnTo>
                    <a:lnTo>
                      <a:pt x="290" y="36"/>
                    </a:lnTo>
                    <a:lnTo>
                      <a:pt x="278" y="36"/>
                    </a:lnTo>
                    <a:lnTo>
                      <a:pt x="266" y="36"/>
                    </a:lnTo>
                    <a:lnTo>
                      <a:pt x="253" y="36"/>
                    </a:lnTo>
                    <a:lnTo>
                      <a:pt x="253" y="36"/>
                    </a:lnTo>
                    <a:lnTo>
                      <a:pt x="253" y="24"/>
                    </a:lnTo>
                    <a:lnTo>
                      <a:pt x="241" y="24"/>
                    </a:lnTo>
                    <a:lnTo>
                      <a:pt x="229" y="12"/>
                    </a:lnTo>
                    <a:lnTo>
                      <a:pt x="229" y="12"/>
                    </a:lnTo>
                    <a:lnTo>
                      <a:pt x="229" y="0"/>
                    </a:lnTo>
                    <a:lnTo>
                      <a:pt x="217" y="12"/>
                    </a:lnTo>
                    <a:lnTo>
                      <a:pt x="217" y="12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205" y="60"/>
                    </a:lnTo>
                    <a:lnTo>
                      <a:pt x="205" y="72"/>
                    </a:lnTo>
                    <a:lnTo>
                      <a:pt x="193" y="72"/>
                    </a:lnTo>
                    <a:lnTo>
                      <a:pt x="193" y="60"/>
                    </a:lnTo>
                    <a:lnTo>
                      <a:pt x="181" y="60"/>
                    </a:lnTo>
                    <a:lnTo>
                      <a:pt x="193" y="48"/>
                    </a:lnTo>
                    <a:lnTo>
                      <a:pt x="193" y="36"/>
                    </a:lnTo>
                    <a:lnTo>
                      <a:pt x="193" y="24"/>
                    </a:lnTo>
                    <a:lnTo>
                      <a:pt x="181" y="12"/>
                    </a:lnTo>
                    <a:lnTo>
                      <a:pt x="193" y="12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81" y="0"/>
                    </a:lnTo>
                    <a:lnTo>
                      <a:pt x="181" y="12"/>
                    </a:lnTo>
                    <a:lnTo>
                      <a:pt x="169" y="12"/>
                    </a:lnTo>
                    <a:lnTo>
                      <a:pt x="157" y="24"/>
                    </a:lnTo>
                    <a:lnTo>
                      <a:pt x="157" y="24"/>
                    </a:lnTo>
                    <a:lnTo>
                      <a:pt x="145" y="24"/>
                    </a:lnTo>
                    <a:lnTo>
                      <a:pt x="133" y="36"/>
                    </a:lnTo>
                    <a:lnTo>
                      <a:pt x="121" y="24"/>
                    </a:lnTo>
                    <a:lnTo>
                      <a:pt x="121" y="36"/>
                    </a:lnTo>
                    <a:lnTo>
                      <a:pt x="109" y="36"/>
                    </a:lnTo>
                    <a:lnTo>
                      <a:pt x="109" y="48"/>
                    </a:lnTo>
                    <a:lnTo>
                      <a:pt x="109" y="60"/>
                    </a:lnTo>
                    <a:lnTo>
                      <a:pt x="109" y="60"/>
                    </a:lnTo>
                    <a:lnTo>
                      <a:pt x="97" y="72"/>
                    </a:lnTo>
                    <a:lnTo>
                      <a:pt x="85" y="84"/>
                    </a:lnTo>
                    <a:lnTo>
                      <a:pt x="85" y="96"/>
                    </a:lnTo>
                    <a:lnTo>
                      <a:pt x="73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23" name=""/>
            <p:cNvGrpSpPr/>
            <p:nvPr/>
          </p:nvGrpSpPr>
          <p:grpSpPr>
            <a:xfrm>
              <a:off x="1846080" y="5797440"/>
              <a:ext cx="57240" cy="96840"/>
              <a:chOff x="1846080" y="5797440"/>
              <a:chExt cx="57240" cy="96840"/>
            </a:xfrm>
          </p:grpSpPr>
          <p:sp>
            <p:nvSpPr>
              <p:cNvPr id="1324" name=""/>
              <p:cNvSpPr/>
              <p:nvPr/>
            </p:nvSpPr>
            <p:spPr>
              <a:xfrm>
                <a:off x="1846080" y="5875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1865160" y="5856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186516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865160" y="58165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>
                <a:off x="1884240" y="5797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846080" y="5797440"/>
                <a:ext cx="38160" cy="77760"/>
              </a:xfrm>
              <a:custGeom>
                <a:avLst/>
                <a:gdLst/>
                <a:ahLst/>
                <a:rect l="l" t="t" r="r" b="b"/>
                <a:pathLst>
                  <a:path w="24" h="49">
                    <a:moveTo>
                      <a:pt x="12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12" y="49"/>
                    </a:lnTo>
                    <a:lnTo>
                      <a:pt x="24" y="37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30" name=""/>
            <p:cNvGrpSpPr/>
            <p:nvPr/>
          </p:nvGrpSpPr>
          <p:grpSpPr>
            <a:xfrm>
              <a:off x="1827000" y="6335640"/>
              <a:ext cx="325440" cy="192240"/>
              <a:chOff x="1827000" y="6335640"/>
              <a:chExt cx="325440" cy="192240"/>
            </a:xfrm>
          </p:grpSpPr>
          <p:sp>
            <p:nvSpPr>
              <p:cNvPr id="1331" name=""/>
              <p:cNvSpPr/>
              <p:nvPr/>
            </p:nvSpPr>
            <p:spPr>
              <a:xfrm>
                <a:off x="1960560" y="637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979640" y="637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960560" y="63928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903320" y="63928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846080" y="6354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865160" y="6373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884240" y="64119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1903320" y="64310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1922400" y="64501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1941480" y="64706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1960560" y="6470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2036520" y="637380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2036520" y="6354720"/>
                <a:ext cx="2088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2017800" y="6335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2095560" y="64310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1979640" y="6489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1998720" y="64897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2017800" y="648972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12" y="12"/>
                    </a:lnTo>
                    <a:lnTo>
                      <a:pt x="37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2036520" y="648972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>
                <a:off x="2036520" y="6489720"/>
                <a:ext cx="5904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2076480" y="6470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2095560" y="647064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2114640" y="6470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2133360" y="645012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1827000" y="6335640"/>
                <a:ext cx="306360" cy="173160"/>
              </a:xfrm>
              <a:custGeom>
                <a:avLst/>
                <a:gdLst/>
                <a:ahLst/>
                <a:rect l="l" t="t" r="r" b="b"/>
                <a:pathLst>
                  <a:path w="193" h="109">
                    <a:moveTo>
                      <a:pt x="120" y="0"/>
                    </a:moveTo>
                    <a:lnTo>
                      <a:pt x="12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24"/>
                    </a:lnTo>
                    <a:lnTo>
                      <a:pt x="96" y="36"/>
                    </a:lnTo>
                    <a:lnTo>
                      <a:pt x="108" y="24"/>
                    </a:lnTo>
                    <a:lnTo>
                      <a:pt x="108" y="36"/>
                    </a:lnTo>
                    <a:lnTo>
                      <a:pt x="96" y="36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84" y="36"/>
                    </a:lnTo>
                    <a:lnTo>
                      <a:pt x="84" y="60"/>
                    </a:lnTo>
                    <a:lnTo>
                      <a:pt x="72" y="48"/>
                    </a:lnTo>
                    <a:lnTo>
                      <a:pt x="60" y="48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60" y="60"/>
                    </a:lnTo>
                    <a:lnTo>
                      <a:pt x="60" y="72"/>
                    </a:lnTo>
                    <a:lnTo>
                      <a:pt x="72" y="85"/>
                    </a:lnTo>
                    <a:lnTo>
                      <a:pt x="84" y="97"/>
                    </a:lnTo>
                    <a:lnTo>
                      <a:pt x="96" y="85"/>
                    </a:lnTo>
                    <a:lnTo>
                      <a:pt x="96" y="97"/>
                    </a:lnTo>
                    <a:lnTo>
                      <a:pt x="108" y="109"/>
                    </a:lnTo>
                    <a:lnTo>
                      <a:pt x="120" y="97"/>
                    </a:lnTo>
                    <a:lnTo>
                      <a:pt x="132" y="109"/>
                    </a:lnTo>
                    <a:lnTo>
                      <a:pt x="132" y="97"/>
                    </a:lnTo>
                    <a:lnTo>
                      <a:pt x="157" y="97"/>
                    </a:lnTo>
                    <a:lnTo>
                      <a:pt x="169" y="85"/>
                    </a:lnTo>
                    <a:lnTo>
                      <a:pt x="181" y="85"/>
                    </a:lnTo>
                    <a:lnTo>
                      <a:pt x="193" y="85"/>
                    </a:lnTo>
                    <a:lnTo>
                      <a:pt x="193" y="72"/>
                    </a:lnTo>
                    <a:lnTo>
                      <a:pt x="181" y="72"/>
                    </a:lnTo>
                    <a:lnTo>
                      <a:pt x="169" y="72"/>
                    </a:lnTo>
                    <a:lnTo>
                      <a:pt x="169" y="60"/>
                    </a:lnTo>
                    <a:lnTo>
                      <a:pt x="145" y="48"/>
                    </a:lnTo>
                    <a:lnTo>
                      <a:pt x="132" y="36"/>
                    </a:lnTo>
                    <a:lnTo>
                      <a:pt x="132" y="24"/>
                    </a:lnTo>
                    <a:lnTo>
                      <a:pt x="132" y="12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56" name=""/>
            <p:cNvGrpSpPr/>
            <p:nvPr/>
          </p:nvGrpSpPr>
          <p:grpSpPr>
            <a:xfrm>
              <a:off x="2247840" y="3878280"/>
              <a:ext cx="57240" cy="57240"/>
              <a:chOff x="2247840" y="3878280"/>
              <a:chExt cx="57240" cy="57240"/>
            </a:xfrm>
          </p:grpSpPr>
          <p:sp>
            <p:nvSpPr>
              <p:cNvPr id="1357" name=""/>
              <p:cNvSpPr/>
              <p:nvPr/>
            </p:nvSpPr>
            <p:spPr>
              <a:xfrm>
                <a:off x="224784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2247840" y="39164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228600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228600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224784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62" name=""/>
            <p:cNvGrpSpPr/>
            <p:nvPr/>
          </p:nvGrpSpPr>
          <p:grpSpPr>
            <a:xfrm>
              <a:off x="2017800" y="3821040"/>
              <a:ext cx="58680" cy="76320"/>
              <a:chOff x="2017800" y="3821040"/>
              <a:chExt cx="58680" cy="76320"/>
            </a:xfrm>
          </p:grpSpPr>
          <p:sp>
            <p:nvSpPr>
              <p:cNvPr id="1363" name=""/>
              <p:cNvSpPr/>
              <p:nvPr/>
            </p:nvSpPr>
            <p:spPr>
              <a:xfrm>
                <a:off x="2017800" y="3821040"/>
                <a:ext cx="1872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2017800" y="385920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0"/>
                    </a:lnTo>
                    <a:lnTo>
                      <a:pt x="37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2017800" y="38210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24"/>
                    </a:lnTo>
                    <a:lnTo>
                      <a:pt x="25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66" name=""/>
            <p:cNvGrpSpPr/>
            <p:nvPr/>
          </p:nvGrpSpPr>
          <p:grpSpPr>
            <a:xfrm>
              <a:off x="1731960" y="3610080"/>
              <a:ext cx="75960" cy="56880"/>
              <a:chOff x="1731960" y="3610080"/>
              <a:chExt cx="75960" cy="56880"/>
            </a:xfrm>
          </p:grpSpPr>
          <p:sp>
            <p:nvSpPr>
              <p:cNvPr id="1367" name=""/>
              <p:cNvSpPr/>
              <p:nvPr/>
            </p:nvSpPr>
            <p:spPr>
              <a:xfrm>
                <a:off x="1731960" y="36291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17319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1731960" y="3610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17510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1770120" y="362916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1731960" y="36291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1731960" y="36100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74" name=""/>
            <p:cNvGrpSpPr/>
            <p:nvPr/>
          </p:nvGrpSpPr>
          <p:grpSpPr>
            <a:xfrm>
              <a:off x="1577880" y="3475080"/>
              <a:ext cx="57240" cy="76320"/>
              <a:chOff x="1577880" y="3475080"/>
              <a:chExt cx="57240" cy="76320"/>
            </a:xfrm>
          </p:grpSpPr>
          <p:sp>
            <p:nvSpPr>
              <p:cNvPr id="1375" name=""/>
              <p:cNvSpPr/>
              <p:nvPr/>
            </p:nvSpPr>
            <p:spPr>
              <a:xfrm>
                <a:off x="1577880" y="3532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1596960" y="351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1596960" y="3494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1596960" y="3475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1577880" y="34750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24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380" name=""/>
            <p:cNvGrpSpPr/>
            <p:nvPr/>
          </p:nvGrpSpPr>
          <p:grpSpPr>
            <a:xfrm>
              <a:off x="1520640" y="3436920"/>
              <a:ext cx="363600" cy="133200"/>
              <a:chOff x="1520640" y="3436920"/>
              <a:chExt cx="363600" cy="133200"/>
            </a:xfrm>
          </p:grpSpPr>
          <p:sp>
            <p:nvSpPr>
              <p:cNvPr id="1381" name=""/>
              <p:cNvSpPr/>
              <p:nvPr/>
            </p:nvSpPr>
            <p:spPr>
              <a:xfrm>
                <a:off x="1520640" y="3475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1539720" y="3475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1539720" y="3475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1558800" y="345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1577880" y="3456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1577880" y="345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1596960" y="345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1616040" y="34750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1616040" y="3475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1635120" y="34750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1673280" y="34941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1673280" y="3494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1692360" y="34941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1673280" y="34560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1711080" y="351324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>
                <a:off x="1731960" y="3532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1807920" y="3513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1751040" y="35514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1770120" y="355140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1770120" y="3551400"/>
                <a:ext cx="5688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1789200" y="355140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1807920" y="35514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1827000" y="35514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1827000" y="3551400"/>
                <a:ext cx="5724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1520640" y="3436920"/>
                <a:ext cx="325440" cy="114480"/>
              </a:xfrm>
              <a:custGeom>
                <a:avLst/>
                <a:gdLst/>
                <a:ahLst/>
                <a:rect l="l" t="t" r="r" b="b"/>
                <a:pathLst>
                  <a:path w="205" h="72">
                    <a:moveTo>
                      <a:pt x="0" y="24"/>
                    </a:moveTo>
                    <a:lnTo>
                      <a:pt x="12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108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20" y="48"/>
                    </a:lnTo>
                    <a:lnTo>
                      <a:pt x="133" y="60"/>
                    </a:lnTo>
                    <a:lnTo>
                      <a:pt x="145" y="60"/>
                    </a:lnTo>
                    <a:lnTo>
                      <a:pt x="157" y="60"/>
                    </a:lnTo>
                    <a:lnTo>
                      <a:pt x="145" y="72"/>
                    </a:lnTo>
                    <a:lnTo>
                      <a:pt x="145" y="72"/>
                    </a:lnTo>
                    <a:lnTo>
                      <a:pt x="157" y="72"/>
                    </a:lnTo>
                    <a:lnTo>
                      <a:pt x="157" y="72"/>
                    </a:lnTo>
                    <a:lnTo>
                      <a:pt x="169" y="72"/>
                    </a:lnTo>
                    <a:lnTo>
                      <a:pt x="181" y="72"/>
                    </a:lnTo>
                    <a:lnTo>
                      <a:pt x="193" y="72"/>
                    </a:lnTo>
                    <a:lnTo>
                      <a:pt x="193" y="72"/>
                    </a:lnTo>
                    <a:lnTo>
                      <a:pt x="205" y="72"/>
                    </a:lnTo>
                    <a:lnTo>
                      <a:pt x="205" y="60"/>
                    </a:lnTo>
                    <a:lnTo>
                      <a:pt x="205" y="60"/>
                    </a:lnTo>
                    <a:lnTo>
                      <a:pt x="193" y="60"/>
                    </a:lnTo>
                    <a:lnTo>
                      <a:pt x="181" y="60"/>
                    </a:lnTo>
                    <a:lnTo>
                      <a:pt x="181" y="60"/>
                    </a:lnTo>
                    <a:lnTo>
                      <a:pt x="181" y="48"/>
                    </a:lnTo>
                    <a:lnTo>
                      <a:pt x="169" y="48"/>
                    </a:lnTo>
                    <a:lnTo>
                      <a:pt x="157" y="48"/>
                    </a:lnTo>
                    <a:lnTo>
                      <a:pt x="157" y="36"/>
                    </a:lnTo>
                    <a:lnTo>
                      <a:pt x="145" y="36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20" y="24"/>
                    </a:lnTo>
                    <a:lnTo>
                      <a:pt x="108" y="24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06" name=""/>
            <p:cNvGrpSpPr/>
            <p:nvPr/>
          </p:nvGrpSpPr>
          <p:grpSpPr>
            <a:xfrm>
              <a:off x="1846080" y="3551400"/>
              <a:ext cx="211320" cy="115560"/>
              <a:chOff x="1846080" y="3551400"/>
              <a:chExt cx="211320" cy="115560"/>
            </a:xfrm>
          </p:grpSpPr>
          <p:sp>
            <p:nvSpPr>
              <p:cNvPr id="1407" name=""/>
              <p:cNvSpPr/>
              <p:nvPr/>
            </p:nvSpPr>
            <p:spPr>
              <a:xfrm>
                <a:off x="184608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18651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1865160" y="36100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18842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190332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1922400" y="3610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>
                <a:off x="1884240" y="357012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1941480" y="36291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1960560" y="3610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1960560" y="3610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19605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19796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1998720" y="361008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1998720" y="3570120"/>
                <a:ext cx="19080" cy="2088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>
                <a:off x="1998720" y="3570120"/>
                <a:ext cx="3780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2036520" y="3610080"/>
                <a:ext cx="2088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3" name=""/>
              <p:cNvSpPr/>
              <p:nvPr/>
            </p:nvSpPr>
            <p:spPr>
              <a:xfrm>
                <a:off x="1846080" y="3551400"/>
                <a:ext cx="190440" cy="96840"/>
              </a:xfrm>
              <a:custGeom>
                <a:avLst/>
                <a:gdLst/>
                <a:ahLst/>
                <a:rect l="l" t="t" r="r" b="b"/>
                <a:pathLst>
                  <a:path w="120" h="61">
                    <a:moveTo>
                      <a:pt x="0" y="37"/>
                    </a:moveTo>
                    <a:lnTo>
                      <a:pt x="12" y="49"/>
                    </a:lnTo>
                    <a:lnTo>
                      <a:pt x="12" y="37"/>
                    </a:lnTo>
                    <a:lnTo>
                      <a:pt x="24" y="37"/>
                    </a:lnTo>
                    <a:lnTo>
                      <a:pt x="36" y="49"/>
                    </a:lnTo>
                    <a:lnTo>
                      <a:pt x="48" y="37"/>
                    </a:lnTo>
                    <a:lnTo>
                      <a:pt x="48" y="49"/>
                    </a:lnTo>
                    <a:lnTo>
                      <a:pt x="60" y="61"/>
                    </a:lnTo>
                    <a:lnTo>
                      <a:pt x="72" y="4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84" y="37"/>
                    </a:lnTo>
                    <a:lnTo>
                      <a:pt x="96" y="37"/>
                    </a:lnTo>
                    <a:lnTo>
                      <a:pt x="108" y="37"/>
                    </a:lnTo>
                    <a:lnTo>
                      <a:pt x="120" y="49"/>
                    </a:lnTo>
                    <a:lnTo>
                      <a:pt x="120" y="37"/>
                    </a:lnTo>
                    <a:lnTo>
                      <a:pt x="108" y="25"/>
                    </a:lnTo>
                    <a:lnTo>
                      <a:pt x="96" y="25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84" y="12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36" y="25"/>
                    </a:lnTo>
                    <a:lnTo>
                      <a:pt x="48" y="37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24" name=""/>
            <p:cNvGrpSpPr/>
            <p:nvPr/>
          </p:nvGrpSpPr>
          <p:grpSpPr>
            <a:xfrm>
              <a:off x="2076480" y="3610080"/>
              <a:ext cx="75960" cy="56880"/>
              <a:chOff x="2076480" y="3610080"/>
              <a:chExt cx="75960" cy="56880"/>
            </a:xfrm>
          </p:grpSpPr>
          <p:sp>
            <p:nvSpPr>
              <p:cNvPr id="1425" name=""/>
              <p:cNvSpPr/>
              <p:nvPr/>
            </p:nvSpPr>
            <p:spPr>
              <a:xfrm>
                <a:off x="2076480" y="364824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2095560" y="3648240"/>
                <a:ext cx="19080" cy="1872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7" name=""/>
              <p:cNvSpPr/>
              <p:nvPr/>
            </p:nvSpPr>
            <p:spPr>
              <a:xfrm>
                <a:off x="2095560" y="364824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8" name=""/>
              <p:cNvSpPr/>
              <p:nvPr/>
            </p:nvSpPr>
            <p:spPr>
              <a:xfrm>
                <a:off x="2114640" y="362916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2114640" y="3610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2076480" y="36100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31" name=""/>
            <p:cNvGrpSpPr/>
            <p:nvPr/>
          </p:nvGrpSpPr>
          <p:grpSpPr>
            <a:xfrm>
              <a:off x="2247840" y="3686040"/>
              <a:ext cx="57240" cy="57240"/>
              <a:chOff x="2247840" y="3686040"/>
              <a:chExt cx="57240" cy="57240"/>
            </a:xfrm>
          </p:grpSpPr>
          <p:sp>
            <p:nvSpPr>
              <p:cNvPr id="1432" name=""/>
              <p:cNvSpPr/>
              <p:nvPr/>
            </p:nvSpPr>
            <p:spPr>
              <a:xfrm>
                <a:off x="2247840" y="3705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3" name=""/>
              <p:cNvSpPr/>
              <p:nvPr/>
            </p:nvSpPr>
            <p:spPr>
              <a:xfrm>
                <a:off x="2266920" y="3705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4" name=""/>
              <p:cNvSpPr/>
              <p:nvPr/>
            </p:nvSpPr>
            <p:spPr>
              <a:xfrm>
                <a:off x="2247840" y="368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35" name=""/>
            <p:cNvGrpSpPr/>
            <p:nvPr/>
          </p:nvGrpSpPr>
          <p:grpSpPr>
            <a:xfrm>
              <a:off x="2266920" y="3724200"/>
              <a:ext cx="57240" cy="77760"/>
              <a:chOff x="2266920" y="3724200"/>
              <a:chExt cx="57240" cy="77760"/>
            </a:xfrm>
          </p:grpSpPr>
          <p:sp>
            <p:nvSpPr>
              <p:cNvPr id="1436" name=""/>
              <p:cNvSpPr/>
              <p:nvPr/>
            </p:nvSpPr>
            <p:spPr>
              <a:xfrm>
                <a:off x="2266920" y="372420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7" name=""/>
              <p:cNvSpPr/>
              <p:nvPr/>
            </p:nvSpPr>
            <p:spPr>
              <a:xfrm>
                <a:off x="2266920" y="3781440"/>
                <a:ext cx="57240" cy="20520"/>
              </a:xfrm>
              <a:custGeom>
                <a:avLst/>
                <a:gdLst/>
                <a:ahLst/>
                <a:rect l="l" t="t" r="r" b="b"/>
                <a:pathLst>
                  <a:path w="36" h="13">
                    <a:moveTo>
                      <a:pt x="0" y="0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8" name=""/>
              <p:cNvSpPr/>
              <p:nvPr/>
            </p:nvSpPr>
            <p:spPr>
              <a:xfrm>
                <a:off x="2266920" y="3724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0"/>
                    </a:moveTo>
                    <a:lnTo>
                      <a:pt x="0" y="36"/>
                    </a:lnTo>
                    <a:lnTo>
                      <a:pt x="24" y="36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39" name=""/>
            <p:cNvGrpSpPr/>
            <p:nvPr/>
          </p:nvGrpSpPr>
          <p:grpSpPr>
            <a:xfrm>
              <a:off x="1731960" y="3359160"/>
              <a:ext cx="57240" cy="77760"/>
              <a:chOff x="1731960" y="3359160"/>
              <a:chExt cx="57240" cy="77760"/>
            </a:xfrm>
          </p:grpSpPr>
          <p:sp>
            <p:nvSpPr>
              <p:cNvPr id="1440" name=""/>
              <p:cNvSpPr/>
              <p:nvPr/>
            </p:nvSpPr>
            <p:spPr>
              <a:xfrm>
                <a:off x="173196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1751040" y="33782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2" name=""/>
              <p:cNvSpPr/>
              <p:nvPr/>
            </p:nvSpPr>
            <p:spPr>
              <a:xfrm>
                <a:off x="1731960" y="335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3" name=""/>
              <p:cNvSpPr/>
              <p:nvPr/>
            </p:nvSpPr>
            <p:spPr>
              <a:xfrm>
                <a:off x="1751040" y="339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4" name=""/>
              <p:cNvSpPr/>
              <p:nvPr/>
            </p:nvSpPr>
            <p:spPr>
              <a:xfrm>
                <a:off x="1731960" y="33591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45" name=""/>
            <p:cNvGrpSpPr/>
            <p:nvPr/>
          </p:nvGrpSpPr>
          <p:grpSpPr>
            <a:xfrm>
              <a:off x="1865160" y="3513240"/>
              <a:ext cx="76320" cy="56880"/>
              <a:chOff x="1865160" y="3513240"/>
              <a:chExt cx="76320" cy="56880"/>
            </a:xfrm>
          </p:grpSpPr>
          <p:sp>
            <p:nvSpPr>
              <p:cNvPr id="1446" name=""/>
              <p:cNvSpPr/>
              <p:nvPr/>
            </p:nvSpPr>
            <p:spPr>
              <a:xfrm>
                <a:off x="1865160" y="3551400"/>
                <a:ext cx="76320" cy="1872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7" name=""/>
              <p:cNvSpPr/>
              <p:nvPr/>
            </p:nvSpPr>
            <p:spPr>
              <a:xfrm>
                <a:off x="1903320" y="351324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8" name=""/>
              <p:cNvSpPr/>
              <p:nvPr/>
            </p:nvSpPr>
            <p:spPr>
              <a:xfrm>
                <a:off x="1865160" y="351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49" name=""/>
            <p:cNvGrpSpPr/>
            <p:nvPr/>
          </p:nvGrpSpPr>
          <p:grpSpPr>
            <a:xfrm>
              <a:off x="1711080" y="3301920"/>
              <a:ext cx="59040" cy="76320"/>
              <a:chOff x="1711080" y="3301920"/>
              <a:chExt cx="59040" cy="76320"/>
            </a:xfrm>
          </p:grpSpPr>
          <p:sp>
            <p:nvSpPr>
              <p:cNvPr id="1450" name=""/>
              <p:cNvSpPr/>
              <p:nvPr/>
            </p:nvSpPr>
            <p:spPr>
              <a:xfrm>
                <a:off x="1711080" y="3301920"/>
                <a:ext cx="20880" cy="76320"/>
              </a:xfrm>
              <a:custGeom>
                <a:avLst/>
                <a:gdLst/>
                <a:ahLst/>
                <a:rect l="l" t="t" r="r" b="b"/>
                <a:pathLst>
                  <a:path w="13" h="48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1" name=""/>
              <p:cNvSpPr/>
              <p:nvPr/>
            </p:nvSpPr>
            <p:spPr>
              <a:xfrm>
                <a:off x="1711080" y="3301920"/>
                <a:ext cx="39960" cy="76320"/>
              </a:xfrm>
              <a:custGeom>
                <a:avLst/>
                <a:gdLst/>
                <a:ahLst/>
                <a:rect l="l" t="t" r="r" b="b"/>
                <a:pathLst>
                  <a:path w="25" h="48">
                    <a:moveTo>
                      <a:pt x="0" y="24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2" name=""/>
              <p:cNvSpPr/>
              <p:nvPr/>
            </p:nvSpPr>
            <p:spPr>
              <a:xfrm>
                <a:off x="1731960" y="3301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3" name=""/>
              <p:cNvSpPr/>
              <p:nvPr/>
            </p:nvSpPr>
            <p:spPr>
              <a:xfrm>
                <a:off x="1731960" y="330192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12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48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4" name=""/>
              <p:cNvSpPr/>
              <p:nvPr/>
            </p:nvSpPr>
            <p:spPr>
              <a:xfrm>
                <a:off x="1711080" y="330192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2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5" y="2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55" name=""/>
            <p:cNvGrpSpPr/>
            <p:nvPr/>
          </p:nvGrpSpPr>
          <p:grpSpPr>
            <a:xfrm>
              <a:off x="1751040" y="3301920"/>
              <a:ext cx="56880" cy="57240"/>
              <a:chOff x="1751040" y="3301920"/>
              <a:chExt cx="56880" cy="57240"/>
            </a:xfrm>
          </p:grpSpPr>
          <p:sp>
            <p:nvSpPr>
              <p:cNvPr id="1456" name=""/>
              <p:cNvSpPr/>
              <p:nvPr/>
            </p:nvSpPr>
            <p:spPr>
              <a:xfrm>
                <a:off x="1751040" y="330192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7" name=""/>
              <p:cNvSpPr/>
              <p:nvPr/>
            </p:nvSpPr>
            <p:spPr>
              <a:xfrm>
                <a:off x="1770120" y="33210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8" name=""/>
              <p:cNvSpPr/>
              <p:nvPr/>
            </p:nvSpPr>
            <p:spPr>
              <a:xfrm>
                <a:off x="1751040" y="3301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59" name=""/>
            <p:cNvGrpSpPr/>
            <p:nvPr/>
          </p:nvGrpSpPr>
          <p:grpSpPr>
            <a:xfrm>
              <a:off x="1770120" y="3340080"/>
              <a:ext cx="75960" cy="77760"/>
              <a:chOff x="1770120" y="3340080"/>
              <a:chExt cx="75960" cy="77760"/>
            </a:xfrm>
          </p:grpSpPr>
          <p:sp>
            <p:nvSpPr>
              <p:cNvPr id="1460" name=""/>
              <p:cNvSpPr/>
              <p:nvPr/>
            </p:nvSpPr>
            <p:spPr>
              <a:xfrm>
                <a:off x="1770120" y="3340080"/>
                <a:ext cx="75960" cy="58680"/>
              </a:xfrm>
              <a:custGeom>
                <a:avLst/>
                <a:gdLst/>
                <a:ahLst/>
                <a:rect l="l" t="t" r="r" b="b"/>
                <a:pathLst>
                  <a:path w="48" h="37">
                    <a:moveTo>
                      <a:pt x="0" y="0"/>
                    </a:moveTo>
                    <a:lnTo>
                      <a:pt x="24" y="24"/>
                    </a:lnTo>
                    <a:lnTo>
                      <a:pt x="48" y="3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1" name=""/>
              <p:cNvSpPr/>
              <p:nvPr/>
            </p:nvSpPr>
            <p:spPr>
              <a:xfrm>
                <a:off x="180792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2" name=""/>
              <p:cNvSpPr/>
              <p:nvPr/>
            </p:nvSpPr>
            <p:spPr>
              <a:xfrm>
                <a:off x="1770120" y="3340080"/>
                <a:ext cx="3780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24" y="37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63" name=""/>
            <p:cNvGrpSpPr/>
            <p:nvPr/>
          </p:nvGrpSpPr>
          <p:grpSpPr>
            <a:xfrm>
              <a:off x="1827000" y="3417840"/>
              <a:ext cx="57240" cy="57240"/>
              <a:chOff x="1827000" y="3417840"/>
              <a:chExt cx="57240" cy="57240"/>
            </a:xfrm>
          </p:grpSpPr>
          <p:sp>
            <p:nvSpPr>
              <p:cNvPr id="1464" name=""/>
              <p:cNvSpPr/>
              <p:nvPr/>
            </p:nvSpPr>
            <p:spPr>
              <a:xfrm>
                <a:off x="1827000" y="3417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5" name=""/>
              <p:cNvSpPr/>
              <p:nvPr/>
            </p:nvSpPr>
            <p:spPr>
              <a:xfrm>
                <a:off x="1827000" y="3436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6" name=""/>
              <p:cNvSpPr/>
              <p:nvPr/>
            </p:nvSpPr>
            <p:spPr>
              <a:xfrm>
                <a:off x="1846080" y="34560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7" name=""/>
              <p:cNvSpPr/>
              <p:nvPr/>
            </p:nvSpPr>
            <p:spPr>
              <a:xfrm>
                <a:off x="1846080" y="343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8" name=""/>
              <p:cNvSpPr/>
              <p:nvPr/>
            </p:nvSpPr>
            <p:spPr>
              <a:xfrm>
                <a:off x="1846080" y="345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9" name=""/>
              <p:cNvSpPr/>
              <p:nvPr/>
            </p:nvSpPr>
            <p:spPr>
              <a:xfrm>
                <a:off x="1827000" y="3417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70" name=""/>
            <p:cNvGrpSpPr/>
            <p:nvPr/>
          </p:nvGrpSpPr>
          <p:grpSpPr>
            <a:xfrm>
              <a:off x="1846080" y="3456000"/>
              <a:ext cx="57240" cy="57240"/>
              <a:chOff x="1846080" y="3456000"/>
              <a:chExt cx="57240" cy="57240"/>
            </a:xfrm>
          </p:grpSpPr>
          <p:sp>
            <p:nvSpPr>
              <p:cNvPr id="1471" name=""/>
              <p:cNvSpPr/>
              <p:nvPr/>
            </p:nvSpPr>
            <p:spPr>
              <a:xfrm>
                <a:off x="1846080" y="34560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2" name=""/>
              <p:cNvSpPr/>
              <p:nvPr/>
            </p:nvSpPr>
            <p:spPr>
              <a:xfrm>
                <a:off x="1846080" y="34750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3" name=""/>
              <p:cNvSpPr/>
              <p:nvPr/>
            </p:nvSpPr>
            <p:spPr>
              <a:xfrm>
                <a:off x="1846080" y="345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74" name=""/>
            <p:cNvGrpSpPr/>
            <p:nvPr/>
          </p:nvGrpSpPr>
          <p:grpSpPr>
            <a:xfrm>
              <a:off x="1903320" y="3494160"/>
              <a:ext cx="57240" cy="57240"/>
              <a:chOff x="1903320" y="3494160"/>
              <a:chExt cx="57240" cy="57240"/>
            </a:xfrm>
          </p:grpSpPr>
          <p:sp>
            <p:nvSpPr>
              <p:cNvPr id="1475" name=""/>
              <p:cNvSpPr/>
              <p:nvPr/>
            </p:nvSpPr>
            <p:spPr>
              <a:xfrm>
                <a:off x="1903320" y="34941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6" name=""/>
              <p:cNvSpPr/>
              <p:nvPr/>
            </p:nvSpPr>
            <p:spPr>
              <a:xfrm>
                <a:off x="1922400" y="34941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7" name=""/>
              <p:cNvSpPr/>
              <p:nvPr/>
            </p:nvSpPr>
            <p:spPr>
              <a:xfrm>
                <a:off x="1903320" y="3494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78" name=""/>
            <p:cNvGrpSpPr/>
            <p:nvPr/>
          </p:nvGrpSpPr>
          <p:grpSpPr>
            <a:xfrm>
              <a:off x="1616040" y="3378240"/>
              <a:ext cx="57240" cy="39600"/>
              <a:chOff x="1616040" y="3378240"/>
              <a:chExt cx="57240" cy="39600"/>
            </a:xfrm>
          </p:grpSpPr>
          <p:sp>
            <p:nvSpPr>
              <p:cNvPr id="1479" name=""/>
              <p:cNvSpPr/>
              <p:nvPr/>
            </p:nvSpPr>
            <p:spPr>
              <a:xfrm>
                <a:off x="161604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0" name=""/>
              <p:cNvSpPr/>
              <p:nvPr/>
            </p:nvSpPr>
            <p:spPr>
              <a:xfrm>
                <a:off x="1616040" y="337824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24" y="0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1" name=""/>
              <p:cNvSpPr/>
              <p:nvPr/>
            </p:nvSpPr>
            <p:spPr>
              <a:xfrm>
                <a:off x="1616040" y="337824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82" name=""/>
            <p:cNvGrpSpPr/>
            <p:nvPr/>
          </p:nvGrpSpPr>
          <p:grpSpPr>
            <a:xfrm>
              <a:off x="1789200" y="2955960"/>
              <a:ext cx="75960" cy="58680"/>
              <a:chOff x="1789200" y="2955960"/>
              <a:chExt cx="75960" cy="58680"/>
            </a:xfrm>
          </p:grpSpPr>
          <p:sp>
            <p:nvSpPr>
              <p:cNvPr id="1483" name=""/>
              <p:cNvSpPr/>
              <p:nvPr/>
            </p:nvSpPr>
            <p:spPr>
              <a:xfrm>
                <a:off x="1789200" y="29764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4" name=""/>
              <p:cNvSpPr/>
              <p:nvPr/>
            </p:nvSpPr>
            <p:spPr>
              <a:xfrm>
                <a:off x="1827000" y="29559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5" name=""/>
              <p:cNvSpPr/>
              <p:nvPr/>
            </p:nvSpPr>
            <p:spPr>
              <a:xfrm>
                <a:off x="1789200" y="2955960"/>
                <a:ext cx="5688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25"/>
                    </a:moveTo>
                    <a:lnTo>
                      <a:pt x="24" y="13"/>
                    </a:lnTo>
                    <a:lnTo>
                      <a:pt x="36" y="0"/>
                    </a:lnTo>
                    <a:lnTo>
                      <a:pt x="24" y="1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86" name=""/>
            <p:cNvGrpSpPr/>
            <p:nvPr/>
          </p:nvGrpSpPr>
          <p:grpSpPr>
            <a:xfrm>
              <a:off x="1865160" y="2706840"/>
              <a:ext cx="76320" cy="77760"/>
              <a:chOff x="1865160" y="2706840"/>
              <a:chExt cx="76320" cy="77760"/>
            </a:xfrm>
          </p:grpSpPr>
          <p:sp>
            <p:nvSpPr>
              <p:cNvPr id="1487" name=""/>
              <p:cNvSpPr/>
              <p:nvPr/>
            </p:nvSpPr>
            <p:spPr>
              <a:xfrm>
                <a:off x="1865160" y="27446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8" name=""/>
              <p:cNvSpPr/>
              <p:nvPr/>
            </p:nvSpPr>
            <p:spPr>
              <a:xfrm>
                <a:off x="1884240" y="272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9" name=""/>
              <p:cNvSpPr/>
              <p:nvPr/>
            </p:nvSpPr>
            <p:spPr>
              <a:xfrm>
                <a:off x="1903320" y="272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0" name=""/>
              <p:cNvSpPr/>
              <p:nvPr/>
            </p:nvSpPr>
            <p:spPr>
              <a:xfrm>
                <a:off x="1903320" y="27068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1" name=""/>
              <p:cNvSpPr/>
              <p:nvPr/>
            </p:nvSpPr>
            <p:spPr>
              <a:xfrm>
                <a:off x="1865160" y="270684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24"/>
                    </a:moveTo>
                    <a:lnTo>
                      <a:pt x="12" y="24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92" name=""/>
            <p:cNvGrpSpPr/>
            <p:nvPr/>
          </p:nvGrpSpPr>
          <p:grpSpPr>
            <a:xfrm>
              <a:off x="2152440" y="2284560"/>
              <a:ext cx="114480" cy="77760"/>
              <a:chOff x="2152440" y="2284560"/>
              <a:chExt cx="114480" cy="77760"/>
            </a:xfrm>
          </p:grpSpPr>
          <p:sp>
            <p:nvSpPr>
              <p:cNvPr id="1493" name=""/>
              <p:cNvSpPr/>
              <p:nvPr/>
            </p:nvSpPr>
            <p:spPr>
              <a:xfrm>
                <a:off x="2152440" y="228456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4" name=""/>
              <p:cNvSpPr/>
              <p:nvPr/>
            </p:nvSpPr>
            <p:spPr>
              <a:xfrm>
                <a:off x="2190600" y="232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5" name=""/>
              <p:cNvSpPr/>
              <p:nvPr/>
            </p:nvSpPr>
            <p:spPr>
              <a:xfrm>
                <a:off x="2209680" y="23223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6" name=""/>
              <p:cNvSpPr/>
              <p:nvPr/>
            </p:nvSpPr>
            <p:spPr>
              <a:xfrm>
                <a:off x="2228760" y="234144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7" name=""/>
              <p:cNvSpPr/>
              <p:nvPr/>
            </p:nvSpPr>
            <p:spPr>
              <a:xfrm>
                <a:off x="2247840" y="230364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8" name=""/>
              <p:cNvSpPr/>
              <p:nvPr/>
            </p:nvSpPr>
            <p:spPr>
              <a:xfrm>
                <a:off x="2152440" y="2284560"/>
                <a:ext cx="95400" cy="56880"/>
              </a:xfrm>
              <a:custGeom>
                <a:avLst/>
                <a:gdLst/>
                <a:ahLst/>
                <a:rect l="l" t="t" r="r" b="b"/>
                <a:pathLst>
                  <a:path w="60" h="36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48" y="36"/>
                    </a:lnTo>
                    <a:lnTo>
                      <a:pt x="60" y="36"/>
                    </a:lnTo>
                    <a:lnTo>
                      <a:pt x="60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499" name=""/>
            <p:cNvGrpSpPr/>
            <p:nvPr/>
          </p:nvGrpSpPr>
          <p:grpSpPr>
            <a:xfrm>
              <a:off x="2171520" y="2438280"/>
              <a:ext cx="95400" cy="76320"/>
              <a:chOff x="2171520" y="2438280"/>
              <a:chExt cx="95400" cy="76320"/>
            </a:xfrm>
          </p:grpSpPr>
          <p:sp>
            <p:nvSpPr>
              <p:cNvPr id="1500" name=""/>
              <p:cNvSpPr/>
              <p:nvPr/>
            </p:nvSpPr>
            <p:spPr>
              <a:xfrm>
                <a:off x="2171520" y="243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1" name=""/>
              <p:cNvSpPr/>
              <p:nvPr/>
            </p:nvSpPr>
            <p:spPr>
              <a:xfrm>
                <a:off x="2171520" y="245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2" name=""/>
              <p:cNvSpPr/>
              <p:nvPr/>
            </p:nvSpPr>
            <p:spPr>
              <a:xfrm>
                <a:off x="2190600" y="24764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3" name=""/>
              <p:cNvSpPr/>
              <p:nvPr/>
            </p:nvSpPr>
            <p:spPr>
              <a:xfrm>
                <a:off x="2228760" y="2476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4" name=""/>
              <p:cNvSpPr/>
              <p:nvPr/>
            </p:nvSpPr>
            <p:spPr>
              <a:xfrm>
                <a:off x="2228760" y="245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5" name=""/>
              <p:cNvSpPr/>
              <p:nvPr/>
            </p:nvSpPr>
            <p:spPr>
              <a:xfrm>
                <a:off x="2171520" y="2438280"/>
                <a:ext cx="76320" cy="57240"/>
              </a:xfrm>
              <a:custGeom>
                <a:avLst/>
                <a:gdLst/>
                <a:ahLst/>
                <a:rect l="l" t="t" r="r" b="b"/>
                <a:pathLst>
                  <a:path w="48" h="36">
                    <a:moveTo>
                      <a:pt x="0" y="12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06" name=""/>
            <p:cNvGrpSpPr/>
            <p:nvPr/>
          </p:nvGrpSpPr>
          <p:grpSpPr>
            <a:xfrm>
              <a:off x="1558800" y="1496880"/>
              <a:ext cx="76320" cy="59040"/>
              <a:chOff x="1558800" y="1496880"/>
              <a:chExt cx="76320" cy="59040"/>
            </a:xfrm>
          </p:grpSpPr>
          <p:sp>
            <p:nvSpPr>
              <p:cNvPr id="1507" name=""/>
              <p:cNvSpPr/>
              <p:nvPr/>
            </p:nvSpPr>
            <p:spPr>
              <a:xfrm>
                <a:off x="1558800" y="15368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8" name=""/>
              <p:cNvSpPr/>
              <p:nvPr/>
            </p:nvSpPr>
            <p:spPr>
              <a:xfrm>
                <a:off x="1577880" y="1496880"/>
                <a:ext cx="57240" cy="5904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9" name=""/>
              <p:cNvSpPr/>
              <p:nvPr/>
            </p:nvSpPr>
            <p:spPr>
              <a:xfrm>
                <a:off x="1616040" y="14968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0" name=""/>
              <p:cNvSpPr/>
              <p:nvPr/>
            </p:nvSpPr>
            <p:spPr>
              <a:xfrm>
                <a:off x="1558800" y="1496880"/>
                <a:ext cx="57240" cy="3996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25"/>
                    </a:moveTo>
                    <a:lnTo>
                      <a:pt x="12" y="2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11" name=""/>
            <p:cNvGrpSpPr/>
            <p:nvPr/>
          </p:nvGrpSpPr>
          <p:grpSpPr>
            <a:xfrm>
              <a:off x="1654200" y="1515960"/>
              <a:ext cx="77760" cy="96840"/>
              <a:chOff x="1654200" y="1515960"/>
              <a:chExt cx="77760" cy="96840"/>
            </a:xfrm>
          </p:grpSpPr>
          <p:sp>
            <p:nvSpPr>
              <p:cNvPr id="1512" name=""/>
              <p:cNvSpPr/>
              <p:nvPr/>
            </p:nvSpPr>
            <p:spPr>
              <a:xfrm>
                <a:off x="1673280" y="1555920"/>
                <a:ext cx="58680" cy="5688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24"/>
                    </a:moveTo>
                    <a:lnTo>
                      <a:pt x="24" y="0"/>
                    </a:lnTo>
                    <a:lnTo>
                      <a:pt x="37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3" name=""/>
              <p:cNvSpPr/>
              <p:nvPr/>
            </p:nvSpPr>
            <p:spPr>
              <a:xfrm>
                <a:off x="1711080" y="1515960"/>
                <a:ext cx="20880" cy="58680"/>
              </a:xfrm>
              <a:custGeom>
                <a:avLst/>
                <a:gdLst/>
                <a:ahLst/>
                <a:rect l="l" t="t" r="r" b="b"/>
                <a:pathLst>
                  <a:path w="13" h="37">
                    <a:moveTo>
                      <a:pt x="0" y="25"/>
                    </a:moveTo>
                    <a:lnTo>
                      <a:pt x="0" y="0"/>
                    </a:lnTo>
                    <a:lnTo>
                      <a:pt x="13" y="25"/>
                    </a:lnTo>
                    <a:lnTo>
                      <a:pt x="13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4" name=""/>
              <p:cNvSpPr/>
              <p:nvPr/>
            </p:nvSpPr>
            <p:spPr>
              <a:xfrm>
                <a:off x="1654200" y="1515960"/>
                <a:ext cx="56880" cy="77760"/>
              </a:xfrm>
              <a:custGeom>
                <a:avLst/>
                <a:gdLst/>
                <a:ahLst/>
                <a:rect l="l" t="t" r="r" b="b"/>
                <a:pathLst>
                  <a:path w="36" h="49">
                    <a:moveTo>
                      <a:pt x="12" y="0"/>
                    </a:moveTo>
                    <a:lnTo>
                      <a:pt x="0" y="37"/>
                    </a:lnTo>
                    <a:lnTo>
                      <a:pt x="12" y="49"/>
                    </a:lnTo>
                    <a:lnTo>
                      <a:pt x="36" y="25"/>
                    </a:lnTo>
                    <a:lnTo>
                      <a:pt x="3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15" name=""/>
            <p:cNvGrpSpPr/>
            <p:nvPr/>
          </p:nvGrpSpPr>
          <p:grpSpPr>
            <a:xfrm>
              <a:off x="1673280" y="1919160"/>
              <a:ext cx="77760" cy="77760"/>
              <a:chOff x="1673280" y="1919160"/>
              <a:chExt cx="77760" cy="77760"/>
            </a:xfrm>
          </p:grpSpPr>
          <p:sp>
            <p:nvSpPr>
              <p:cNvPr id="1516" name=""/>
              <p:cNvSpPr/>
              <p:nvPr/>
            </p:nvSpPr>
            <p:spPr>
              <a:xfrm>
                <a:off x="1673280" y="1938240"/>
                <a:ext cx="3780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1673280" y="19591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8" name=""/>
              <p:cNvSpPr/>
              <p:nvPr/>
            </p:nvSpPr>
            <p:spPr>
              <a:xfrm>
                <a:off x="1692360" y="1938240"/>
                <a:ext cx="39600" cy="399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12" y="0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9" name=""/>
              <p:cNvSpPr/>
              <p:nvPr/>
            </p:nvSpPr>
            <p:spPr>
              <a:xfrm>
                <a:off x="1711080" y="1938240"/>
                <a:ext cx="39960" cy="58680"/>
              </a:xfrm>
              <a:custGeom>
                <a:avLst/>
                <a:gdLst/>
                <a:ahLst/>
                <a:rect l="l" t="t" r="r" b="b"/>
                <a:pathLst>
                  <a:path w="25" h="37">
                    <a:moveTo>
                      <a:pt x="0" y="25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13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0" name=""/>
              <p:cNvSpPr/>
              <p:nvPr/>
            </p:nvSpPr>
            <p:spPr>
              <a:xfrm>
                <a:off x="1711080" y="1919160"/>
                <a:ext cx="39960" cy="399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1" name=""/>
              <p:cNvSpPr/>
              <p:nvPr/>
            </p:nvSpPr>
            <p:spPr>
              <a:xfrm>
                <a:off x="1673280" y="1919160"/>
                <a:ext cx="37800" cy="5904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12"/>
                    </a:lnTo>
                    <a:lnTo>
                      <a:pt x="0" y="25"/>
                    </a:lnTo>
                    <a:lnTo>
                      <a:pt x="12" y="25"/>
                    </a:lnTo>
                    <a:lnTo>
                      <a:pt x="24" y="12"/>
                    </a:lnTo>
                    <a:lnTo>
                      <a:pt x="24" y="37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22" name=""/>
            <p:cNvGrpSpPr/>
            <p:nvPr/>
          </p:nvGrpSpPr>
          <p:grpSpPr>
            <a:xfrm>
              <a:off x="1616040" y="2111400"/>
              <a:ext cx="57240" cy="77760"/>
              <a:chOff x="1616040" y="2111400"/>
              <a:chExt cx="57240" cy="77760"/>
            </a:xfrm>
          </p:grpSpPr>
          <p:sp>
            <p:nvSpPr>
              <p:cNvPr id="1523" name=""/>
              <p:cNvSpPr/>
              <p:nvPr/>
            </p:nvSpPr>
            <p:spPr>
              <a:xfrm>
                <a:off x="1616040" y="21304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4" name=""/>
              <p:cNvSpPr/>
              <p:nvPr/>
            </p:nvSpPr>
            <p:spPr>
              <a:xfrm>
                <a:off x="1635120" y="215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5" name=""/>
              <p:cNvSpPr/>
              <p:nvPr/>
            </p:nvSpPr>
            <p:spPr>
              <a:xfrm>
                <a:off x="1654200" y="211140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7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6" name=""/>
              <p:cNvSpPr/>
              <p:nvPr/>
            </p:nvSpPr>
            <p:spPr>
              <a:xfrm>
                <a:off x="1616040" y="21114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25"/>
                    </a:lnTo>
                    <a:lnTo>
                      <a:pt x="24" y="37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27" name=""/>
            <p:cNvGrpSpPr/>
            <p:nvPr/>
          </p:nvGrpSpPr>
          <p:grpSpPr>
            <a:xfrm>
              <a:off x="2324160" y="2189160"/>
              <a:ext cx="230040" cy="287280"/>
              <a:chOff x="2324160" y="2189160"/>
              <a:chExt cx="230040" cy="287280"/>
            </a:xfrm>
          </p:grpSpPr>
          <p:sp>
            <p:nvSpPr>
              <p:cNvPr id="1528" name=""/>
              <p:cNvSpPr/>
              <p:nvPr/>
            </p:nvSpPr>
            <p:spPr>
              <a:xfrm>
                <a:off x="2343240" y="23623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9" name=""/>
              <p:cNvSpPr/>
              <p:nvPr/>
            </p:nvSpPr>
            <p:spPr>
              <a:xfrm>
                <a:off x="2324160" y="2400480"/>
                <a:ext cx="5868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12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0" name=""/>
              <p:cNvSpPr/>
              <p:nvPr/>
            </p:nvSpPr>
            <p:spPr>
              <a:xfrm>
                <a:off x="2343240" y="2400480"/>
                <a:ext cx="5868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0"/>
                    </a:lnTo>
                    <a:lnTo>
                      <a:pt x="37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1" name=""/>
              <p:cNvSpPr/>
              <p:nvPr/>
            </p:nvSpPr>
            <p:spPr>
              <a:xfrm>
                <a:off x="2382840" y="24004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2" name=""/>
              <p:cNvSpPr/>
              <p:nvPr/>
            </p:nvSpPr>
            <p:spPr>
              <a:xfrm>
                <a:off x="2401920" y="240048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3" name=""/>
              <p:cNvSpPr/>
              <p:nvPr/>
            </p:nvSpPr>
            <p:spPr>
              <a:xfrm>
                <a:off x="2421000" y="240048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4" name=""/>
              <p:cNvSpPr/>
              <p:nvPr/>
            </p:nvSpPr>
            <p:spPr>
              <a:xfrm>
                <a:off x="2440080" y="24382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5" name=""/>
              <p:cNvSpPr/>
              <p:nvPr/>
            </p:nvSpPr>
            <p:spPr>
              <a:xfrm>
                <a:off x="2458800" y="2419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6" name=""/>
              <p:cNvSpPr/>
              <p:nvPr/>
            </p:nvSpPr>
            <p:spPr>
              <a:xfrm>
                <a:off x="2458800" y="2419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7" name=""/>
              <p:cNvSpPr/>
              <p:nvPr/>
            </p:nvSpPr>
            <p:spPr>
              <a:xfrm>
                <a:off x="2477880" y="2419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8" name=""/>
              <p:cNvSpPr/>
              <p:nvPr/>
            </p:nvSpPr>
            <p:spPr>
              <a:xfrm>
                <a:off x="2477880" y="2419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9" name=""/>
              <p:cNvSpPr/>
              <p:nvPr/>
            </p:nvSpPr>
            <p:spPr>
              <a:xfrm>
                <a:off x="2401920" y="226548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0" name=""/>
              <p:cNvSpPr/>
              <p:nvPr/>
            </p:nvSpPr>
            <p:spPr>
              <a:xfrm>
                <a:off x="2421000" y="22464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1" name=""/>
              <p:cNvSpPr/>
              <p:nvPr/>
            </p:nvSpPr>
            <p:spPr>
              <a:xfrm>
                <a:off x="2421000" y="222732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2" name=""/>
              <p:cNvSpPr/>
              <p:nvPr/>
            </p:nvSpPr>
            <p:spPr>
              <a:xfrm>
                <a:off x="2440080" y="218916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3" name=""/>
              <p:cNvSpPr/>
              <p:nvPr/>
            </p:nvSpPr>
            <p:spPr>
              <a:xfrm>
                <a:off x="2440080" y="2284560"/>
                <a:ext cx="1872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4" name=""/>
              <p:cNvSpPr/>
              <p:nvPr/>
            </p:nvSpPr>
            <p:spPr>
              <a:xfrm>
                <a:off x="2496960" y="234144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5" name=""/>
              <p:cNvSpPr/>
              <p:nvPr/>
            </p:nvSpPr>
            <p:spPr>
              <a:xfrm>
                <a:off x="2496960" y="23223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6" name=""/>
              <p:cNvSpPr/>
              <p:nvPr/>
            </p:nvSpPr>
            <p:spPr>
              <a:xfrm>
                <a:off x="2496960" y="24004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7" name=""/>
              <p:cNvSpPr/>
              <p:nvPr/>
            </p:nvSpPr>
            <p:spPr>
              <a:xfrm>
                <a:off x="2496960" y="23814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8" name=""/>
              <p:cNvSpPr/>
              <p:nvPr/>
            </p:nvSpPr>
            <p:spPr>
              <a:xfrm>
                <a:off x="2496960" y="23623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9" name=""/>
              <p:cNvSpPr/>
              <p:nvPr/>
            </p:nvSpPr>
            <p:spPr>
              <a:xfrm>
                <a:off x="2516040" y="23814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0" name=""/>
              <p:cNvSpPr/>
              <p:nvPr/>
            </p:nvSpPr>
            <p:spPr>
              <a:xfrm>
                <a:off x="2496960" y="2457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1" name=""/>
              <p:cNvSpPr/>
              <p:nvPr/>
            </p:nvSpPr>
            <p:spPr>
              <a:xfrm>
                <a:off x="2516040" y="24192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2" name=""/>
              <p:cNvSpPr/>
              <p:nvPr/>
            </p:nvSpPr>
            <p:spPr>
              <a:xfrm>
                <a:off x="2535120" y="240048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3" name=""/>
              <p:cNvSpPr/>
              <p:nvPr/>
            </p:nvSpPr>
            <p:spPr>
              <a:xfrm>
                <a:off x="2324160" y="2189160"/>
                <a:ext cx="210960" cy="268200"/>
              </a:xfrm>
              <a:custGeom>
                <a:avLst/>
                <a:gdLst/>
                <a:ahLst/>
                <a:rect l="l" t="t" r="r" b="b"/>
                <a:pathLst>
                  <a:path w="133" h="169">
                    <a:moveTo>
                      <a:pt x="0" y="121"/>
                    </a:moveTo>
                    <a:lnTo>
                      <a:pt x="0" y="145"/>
                    </a:lnTo>
                    <a:lnTo>
                      <a:pt x="12" y="133"/>
                    </a:lnTo>
                    <a:lnTo>
                      <a:pt x="37" y="133"/>
                    </a:lnTo>
                    <a:lnTo>
                      <a:pt x="49" y="133"/>
                    </a:lnTo>
                    <a:lnTo>
                      <a:pt x="61" y="133"/>
                    </a:lnTo>
                    <a:lnTo>
                      <a:pt x="73" y="145"/>
                    </a:lnTo>
                    <a:lnTo>
                      <a:pt x="73" y="145"/>
                    </a:lnTo>
                    <a:lnTo>
                      <a:pt x="73" y="157"/>
                    </a:lnTo>
                    <a:lnTo>
                      <a:pt x="85" y="157"/>
                    </a:lnTo>
                    <a:lnTo>
                      <a:pt x="85" y="145"/>
                    </a:lnTo>
                    <a:lnTo>
                      <a:pt x="97" y="145"/>
                    </a:lnTo>
                    <a:lnTo>
                      <a:pt x="109" y="145"/>
                    </a:lnTo>
                    <a:lnTo>
                      <a:pt x="97" y="157"/>
                    </a:lnTo>
                    <a:lnTo>
                      <a:pt x="109" y="145"/>
                    </a:lnTo>
                    <a:lnTo>
                      <a:pt x="109" y="169"/>
                    </a:lnTo>
                    <a:lnTo>
                      <a:pt x="121" y="169"/>
                    </a:lnTo>
                    <a:lnTo>
                      <a:pt x="133" y="145"/>
                    </a:lnTo>
                    <a:lnTo>
                      <a:pt x="133" y="133"/>
                    </a:lnTo>
                    <a:lnTo>
                      <a:pt x="121" y="133"/>
                    </a:lnTo>
                    <a:lnTo>
                      <a:pt x="121" y="121"/>
                    </a:lnTo>
                    <a:lnTo>
                      <a:pt x="121" y="121"/>
                    </a:lnTo>
                    <a:lnTo>
                      <a:pt x="109" y="133"/>
                    </a:lnTo>
                    <a:lnTo>
                      <a:pt x="109" y="133"/>
                    </a:lnTo>
                    <a:lnTo>
                      <a:pt x="109" y="121"/>
                    </a:lnTo>
                    <a:lnTo>
                      <a:pt x="121" y="109"/>
                    </a:lnTo>
                    <a:lnTo>
                      <a:pt x="109" y="109"/>
                    </a:lnTo>
                    <a:lnTo>
                      <a:pt x="109" y="96"/>
                    </a:lnTo>
                    <a:lnTo>
                      <a:pt x="121" y="84"/>
                    </a:lnTo>
                    <a:lnTo>
                      <a:pt x="109" y="72"/>
                    </a:lnTo>
                    <a:lnTo>
                      <a:pt x="97" y="72"/>
                    </a:lnTo>
                    <a:lnTo>
                      <a:pt x="85" y="84"/>
                    </a:lnTo>
                    <a:lnTo>
                      <a:pt x="73" y="72"/>
                    </a:lnTo>
                    <a:lnTo>
                      <a:pt x="73" y="60"/>
                    </a:lnTo>
                    <a:lnTo>
                      <a:pt x="61" y="60"/>
                    </a:lnTo>
                    <a:lnTo>
                      <a:pt x="49" y="60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73" y="2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49" y="12"/>
                    </a:lnTo>
                    <a:lnTo>
                      <a:pt x="49" y="24"/>
                    </a:lnTo>
                    <a:lnTo>
                      <a:pt x="37" y="36"/>
                    </a:lnTo>
                    <a:lnTo>
                      <a:pt x="37" y="60"/>
                    </a:lnTo>
                    <a:lnTo>
                      <a:pt x="24" y="72"/>
                    </a:lnTo>
                    <a:lnTo>
                      <a:pt x="12" y="96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54" name=""/>
            <p:cNvGrpSpPr/>
            <p:nvPr/>
          </p:nvGrpSpPr>
          <p:grpSpPr>
            <a:xfrm>
              <a:off x="1444680" y="1228680"/>
              <a:ext cx="247680" cy="249120"/>
              <a:chOff x="1444680" y="1228680"/>
              <a:chExt cx="247680" cy="249120"/>
            </a:xfrm>
          </p:grpSpPr>
          <p:sp>
            <p:nvSpPr>
              <p:cNvPr id="1555" name=""/>
              <p:cNvSpPr/>
              <p:nvPr/>
            </p:nvSpPr>
            <p:spPr>
              <a:xfrm>
                <a:off x="1444680" y="1420920"/>
                <a:ext cx="7596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6" name=""/>
              <p:cNvSpPr/>
              <p:nvPr/>
            </p:nvSpPr>
            <p:spPr>
              <a:xfrm>
                <a:off x="1520640" y="1266840"/>
                <a:ext cx="57240" cy="77760"/>
              </a:xfrm>
              <a:custGeom>
                <a:avLst/>
                <a:gdLst/>
                <a:ahLst/>
                <a:rect l="l" t="t" r="r" b="b"/>
                <a:pathLst>
                  <a:path w="36" h="49">
                    <a:moveTo>
                      <a:pt x="24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36" y="49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7" name=""/>
              <p:cNvSpPr/>
              <p:nvPr/>
            </p:nvSpPr>
            <p:spPr>
              <a:xfrm>
                <a:off x="1520640" y="122868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8" name=""/>
              <p:cNvSpPr/>
              <p:nvPr/>
            </p:nvSpPr>
            <p:spPr>
              <a:xfrm>
                <a:off x="1616040" y="1363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9" name=""/>
              <p:cNvSpPr/>
              <p:nvPr/>
            </p:nvSpPr>
            <p:spPr>
              <a:xfrm>
                <a:off x="1596960" y="1344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0" name=""/>
              <p:cNvSpPr/>
              <p:nvPr/>
            </p:nvSpPr>
            <p:spPr>
              <a:xfrm>
                <a:off x="1482480" y="1459080"/>
                <a:ext cx="5724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1" name=""/>
              <p:cNvSpPr/>
              <p:nvPr/>
            </p:nvSpPr>
            <p:spPr>
              <a:xfrm>
                <a:off x="1520640" y="14209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2" name=""/>
              <p:cNvSpPr/>
              <p:nvPr/>
            </p:nvSpPr>
            <p:spPr>
              <a:xfrm>
                <a:off x="1539720" y="1401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3" name=""/>
              <p:cNvSpPr/>
              <p:nvPr/>
            </p:nvSpPr>
            <p:spPr>
              <a:xfrm>
                <a:off x="1558800" y="14018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4" name=""/>
              <p:cNvSpPr/>
              <p:nvPr/>
            </p:nvSpPr>
            <p:spPr>
              <a:xfrm>
                <a:off x="1577880" y="14018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5" name=""/>
              <p:cNvSpPr/>
              <p:nvPr/>
            </p:nvSpPr>
            <p:spPr>
              <a:xfrm>
                <a:off x="1616040" y="1420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6" name=""/>
              <p:cNvSpPr/>
              <p:nvPr/>
            </p:nvSpPr>
            <p:spPr>
              <a:xfrm>
                <a:off x="1635120" y="14209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7" name=""/>
              <p:cNvSpPr/>
              <p:nvPr/>
            </p:nvSpPr>
            <p:spPr>
              <a:xfrm>
                <a:off x="1444680" y="1228680"/>
                <a:ext cx="228600" cy="230400"/>
              </a:xfrm>
              <a:custGeom>
                <a:avLst/>
                <a:gdLst/>
                <a:ahLst/>
                <a:rect l="l" t="t" r="r" b="b"/>
                <a:pathLst>
                  <a:path w="144" h="145">
                    <a:moveTo>
                      <a:pt x="0" y="121"/>
                    </a:moveTo>
                    <a:lnTo>
                      <a:pt x="24" y="121"/>
                    </a:lnTo>
                    <a:lnTo>
                      <a:pt x="24" y="145"/>
                    </a:lnTo>
                    <a:lnTo>
                      <a:pt x="48" y="145"/>
                    </a:lnTo>
                    <a:lnTo>
                      <a:pt x="60" y="121"/>
                    </a:lnTo>
                    <a:lnTo>
                      <a:pt x="72" y="109"/>
                    </a:lnTo>
                    <a:lnTo>
                      <a:pt x="84" y="109"/>
                    </a:lnTo>
                    <a:lnTo>
                      <a:pt x="108" y="121"/>
                    </a:lnTo>
                    <a:lnTo>
                      <a:pt x="120" y="133"/>
                    </a:lnTo>
                    <a:lnTo>
                      <a:pt x="144" y="121"/>
                    </a:lnTo>
                    <a:lnTo>
                      <a:pt x="120" y="109"/>
                    </a:lnTo>
                    <a:lnTo>
                      <a:pt x="108" y="85"/>
                    </a:lnTo>
                    <a:lnTo>
                      <a:pt x="96" y="73"/>
                    </a:lnTo>
                    <a:lnTo>
                      <a:pt x="72" y="48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12" y="73"/>
                    </a:lnTo>
                    <a:lnTo>
                      <a:pt x="24" y="10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68" name=""/>
            <p:cNvGrpSpPr/>
            <p:nvPr/>
          </p:nvGrpSpPr>
          <p:grpSpPr>
            <a:xfrm>
              <a:off x="1751040" y="1036800"/>
              <a:ext cx="114120" cy="115560"/>
              <a:chOff x="1751040" y="1036800"/>
              <a:chExt cx="114120" cy="115560"/>
            </a:xfrm>
          </p:grpSpPr>
          <p:sp>
            <p:nvSpPr>
              <p:cNvPr id="1569" name=""/>
              <p:cNvSpPr/>
              <p:nvPr/>
            </p:nvSpPr>
            <p:spPr>
              <a:xfrm>
                <a:off x="1770120" y="1133640"/>
                <a:ext cx="5688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0" name=""/>
              <p:cNvSpPr/>
              <p:nvPr/>
            </p:nvSpPr>
            <p:spPr>
              <a:xfrm>
                <a:off x="1807920" y="11127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1" name=""/>
              <p:cNvSpPr/>
              <p:nvPr/>
            </p:nvSpPr>
            <p:spPr>
              <a:xfrm>
                <a:off x="1827000" y="1074600"/>
                <a:ext cx="38160" cy="5904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>
                <a:off x="1827000" y="10368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1751040" y="1036800"/>
                <a:ext cx="75960" cy="96840"/>
              </a:xfrm>
              <a:custGeom>
                <a:avLst/>
                <a:gdLst/>
                <a:ahLst/>
                <a:rect l="l" t="t" r="r" b="b"/>
                <a:pathLst>
                  <a:path w="48" h="61">
                    <a:moveTo>
                      <a:pt x="0" y="36"/>
                    </a:moveTo>
                    <a:lnTo>
                      <a:pt x="12" y="61"/>
                    </a:lnTo>
                    <a:lnTo>
                      <a:pt x="36" y="61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574" name=""/>
            <p:cNvGrpSpPr/>
            <p:nvPr/>
          </p:nvGrpSpPr>
          <p:grpSpPr>
            <a:xfrm>
              <a:off x="1347840" y="690480"/>
              <a:ext cx="938160" cy="884160"/>
              <a:chOff x="1347840" y="690480"/>
              <a:chExt cx="938160" cy="884160"/>
            </a:xfrm>
          </p:grpSpPr>
          <p:sp>
            <p:nvSpPr>
              <p:cNvPr id="1575" name=""/>
              <p:cNvSpPr/>
              <p:nvPr/>
            </p:nvSpPr>
            <p:spPr>
              <a:xfrm>
                <a:off x="1444680" y="82548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24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1482480" y="86364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1539720" y="86364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36" y="12"/>
                    </a:lnTo>
                    <a:lnTo>
                      <a:pt x="48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1596960" y="8827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>
                <a:off x="1635120" y="88272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0"/>
                    </a:moveTo>
                    <a:lnTo>
                      <a:pt x="24" y="25"/>
                    </a:lnTo>
                    <a:lnTo>
                      <a:pt x="36" y="37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1673280" y="901800"/>
                <a:ext cx="58680" cy="39600"/>
              </a:xfrm>
              <a:custGeom>
                <a:avLst/>
                <a:gdLst/>
                <a:ahLst/>
                <a:rect l="l" t="t" r="r" b="b"/>
                <a:pathLst>
                  <a:path w="37" h="25">
                    <a:moveTo>
                      <a:pt x="0" y="13"/>
                    </a:moveTo>
                    <a:lnTo>
                      <a:pt x="12" y="0"/>
                    </a:lnTo>
                    <a:lnTo>
                      <a:pt x="37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1692360" y="844560"/>
                <a:ext cx="58680" cy="77760"/>
              </a:xfrm>
              <a:custGeom>
                <a:avLst/>
                <a:gdLst/>
                <a:ahLst/>
                <a:rect l="l" t="t" r="r" b="b"/>
                <a:pathLst>
                  <a:path w="37" h="49">
                    <a:moveTo>
                      <a:pt x="0" y="36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2" name=""/>
              <p:cNvSpPr/>
              <p:nvPr/>
            </p:nvSpPr>
            <p:spPr>
              <a:xfrm>
                <a:off x="1751040" y="882720"/>
                <a:ext cx="75960" cy="77760"/>
              </a:xfrm>
              <a:custGeom>
                <a:avLst/>
                <a:gdLst/>
                <a:ahLst/>
                <a:rect l="l" t="t" r="r" b="b"/>
                <a:pathLst>
                  <a:path w="48" h="49">
                    <a:moveTo>
                      <a:pt x="0" y="0"/>
                    </a:moveTo>
                    <a:lnTo>
                      <a:pt x="36" y="37"/>
                    </a:lnTo>
                    <a:lnTo>
                      <a:pt x="48" y="49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3" name=""/>
              <p:cNvSpPr/>
              <p:nvPr/>
            </p:nvSpPr>
            <p:spPr>
              <a:xfrm>
                <a:off x="1789200" y="97956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4" name=""/>
              <p:cNvSpPr/>
              <p:nvPr/>
            </p:nvSpPr>
            <p:spPr>
              <a:xfrm>
                <a:off x="1846080" y="1017720"/>
                <a:ext cx="57240" cy="5688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24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5" name=""/>
              <p:cNvSpPr/>
              <p:nvPr/>
            </p:nvSpPr>
            <p:spPr>
              <a:xfrm>
                <a:off x="1731960" y="1382760"/>
                <a:ext cx="7596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6" name=""/>
              <p:cNvSpPr/>
              <p:nvPr/>
            </p:nvSpPr>
            <p:spPr>
              <a:xfrm>
                <a:off x="1770120" y="13636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7" name=""/>
              <p:cNvSpPr/>
              <p:nvPr/>
            </p:nvSpPr>
            <p:spPr>
              <a:xfrm>
                <a:off x="1807920" y="136368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8" name=""/>
              <p:cNvSpPr/>
              <p:nvPr/>
            </p:nvSpPr>
            <p:spPr>
              <a:xfrm>
                <a:off x="1827000" y="13636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9" name=""/>
              <p:cNvSpPr/>
              <p:nvPr/>
            </p:nvSpPr>
            <p:spPr>
              <a:xfrm>
                <a:off x="1865160" y="13827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0" name=""/>
              <p:cNvSpPr/>
              <p:nvPr/>
            </p:nvSpPr>
            <p:spPr>
              <a:xfrm>
                <a:off x="1903320" y="1401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1" name=""/>
              <p:cNvSpPr/>
              <p:nvPr/>
            </p:nvSpPr>
            <p:spPr>
              <a:xfrm>
                <a:off x="1922400" y="1440000"/>
                <a:ext cx="57240" cy="5688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12" y="24"/>
                    </a:lnTo>
                    <a:lnTo>
                      <a:pt x="36" y="36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2" name=""/>
              <p:cNvSpPr/>
              <p:nvPr/>
            </p:nvSpPr>
            <p:spPr>
              <a:xfrm>
                <a:off x="1941480" y="14778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3" name=""/>
              <p:cNvSpPr/>
              <p:nvPr/>
            </p:nvSpPr>
            <p:spPr>
              <a:xfrm>
                <a:off x="1979640" y="147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4" name=""/>
              <p:cNvSpPr/>
              <p:nvPr/>
            </p:nvSpPr>
            <p:spPr>
              <a:xfrm>
                <a:off x="2057400" y="124776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12" y="36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5" name=""/>
              <p:cNvSpPr/>
              <p:nvPr/>
            </p:nvSpPr>
            <p:spPr>
              <a:xfrm>
                <a:off x="2057400" y="1190520"/>
                <a:ext cx="38160" cy="95400"/>
              </a:xfrm>
              <a:custGeom>
                <a:avLst/>
                <a:gdLst/>
                <a:ahLst/>
                <a:rect l="l" t="t" r="r" b="b"/>
                <a:pathLst>
                  <a:path w="24" h="60">
                    <a:moveTo>
                      <a:pt x="0" y="36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6" name=""/>
              <p:cNvSpPr/>
              <p:nvPr/>
            </p:nvSpPr>
            <p:spPr>
              <a:xfrm>
                <a:off x="2076480" y="1190520"/>
                <a:ext cx="7596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0" y="0"/>
                    </a:moveTo>
                    <a:lnTo>
                      <a:pt x="36" y="36"/>
                    </a:lnTo>
                    <a:lnTo>
                      <a:pt x="48" y="48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7" name=""/>
              <p:cNvSpPr/>
              <p:nvPr/>
            </p:nvSpPr>
            <p:spPr>
              <a:xfrm>
                <a:off x="2057400" y="147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8" name=""/>
              <p:cNvSpPr/>
              <p:nvPr/>
            </p:nvSpPr>
            <p:spPr>
              <a:xfrm>
                <a:off x="2036520" y="1440000"/>
                <a:ext cx="39960" cy="5688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13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36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9" name=""/>
              <p:cNvSpPr/>
              <p:nvPr/>
            </p:nvSpPr>
            <p:spPr>
              <a:xfrm>
                <a:off x="2017800" y="14209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0" name=""/>
              <p:cNvSpPr/>
              <p:nvPr/>
            </p:nvSpPr>
            <p:spPr>
              <a:xfrm>
                <a:off x="2017800" y="142092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12"/>
                    </a:lnTo>
                    <a:lnTo>
                      <a:pt x="37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1" name=""/>
              <p:cNvSpPr/>
              <p:nvPr/>
            </p:nvSpPr>
            <p:spPr>
              <a:xfrm>
                <a:off x="2057400" y="14400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2" name=""/>
              <p:cNvSpPr/>
              <p:nvPr/>
            </p:nvSpPr>
            <p:spPr>
              <a:xfrm>
                <a:off x="2076480" y="145908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>
                <a:off x="2114640" y="147780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2152440" y="14400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2133360" y="140184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2133360" y="1363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2114640" y="1344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2017800" y="1515960"/>
                <a:ext cx="58680" cy="39960"/>
              </a:xfrm>
              <a:custGeom>
                <a:avLst/>
                <a:gdLst/>
                <a:ahLst/>
                <a:rect l="l" t="t" r="r" b="b"/>
                <a:pathLst>
                  <a:path w="37" h="25">
                    <a:moveTo>
                      <a:pt x="0" y="0"/>
                    </a:moveTo>
                    <a:lnTo>
                      <a:pt x="12" y="13"/>
                    </a:lnTo>
                    <a:lnTo>
                      <a:pt x="37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>
                <a:off x="2036520" y="1536840"/>
                <a:ext cx="5904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5" y="12"/>
                    </a:lnTo>
                    <a:lnTo>
                      <a:pt x="37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2076480" y="1555920"/>
                <a:ext cx="56880" cy="1872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2114640" y="1515960"/>
                <a:ext cx="1872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>
                <a:off x="1941480" y="730080"/>
                <a:ext cx="7632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36" y="36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48" y="48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>
                <a:off x="2036520" y="979560"/>
                <a:ext cx="39960" cy="5724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0" y="24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2036520" y="960480"/>
                <a:ext cx="78120" cy="38160"/>
              </a:xfrm>
              <a:custGeom>
                <a:avLst/>
                <a:gdLst/>
                <a:ahLst/>
                <a:rect l="l" t="t" r="r" b="b"/>
                <a:pathLst>
                  <a:path w="49" h="24">
                    <a:moveTo>
                      <a:pt x="0" y="12"/>
                    </a:moveTo>
                    <a:lnTo>
                      <a:pt x="37" y="0"/>
                    </a:lnTo>
                    <a:lnTo>
                      <a:pt x="49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2057400" y="9223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2057400" y="8827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5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2036520" y="825480"/>
                <a:ext cx="59040" cy="76320"/>
              </a:xfrm>
              <a:custGeom>
                <a:avLst/>
                <a:gdLst/>
                <a:ahLst/>
                <a:rect l="l" t="t" r="r" b="b"/>
                <a:pathLst>
                  <a:path w="37" h="48">
                    <a:moveTo>
                      <a:pt x="13" y="36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37" y="48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2171520" y="10936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7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2133360" y="10555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0" name=""/>
              <p:cNvSpPr/>
              <p:nvPr/>
            </p:nvSpPr>
            <p:spPr>
              <a:xfrm>
                <a:off x="2133360" y="1285920"/>
                <a:ext cx="76320" cy="58680"/>
              </a:xfrm>
              <a:custGeom>
                <a:avLst/>
                <a:gdLst/>
                <a:ahLst/>
                <a:rect l="l" t="t" r="r" b="b"/>
                <a:pathLst>
                  <a:path w="48" h="37">
                    <a:moveTo>
                      <a:pt x="0" y="0"/>
                    </a:moveTo>
                    <a:lnTo>
                      <a:pt x="24" y="24"/>
                    </a:lnTo>
                    <a:lnTo>
                      <a:pt x="48" y="37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1" name=""/>
              <p:cNvSpPr/>
              <p:nvPr/>
            </p:nvSpPr>
            <p:spPr>
              <a:xfrm>
                <a:off x="2171520" y="12859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2" name=""/>
              <p:cNvSpPr/>
              <p:nvPr/>
            </p:nvSpPr>
            <p:spPr>
              <a:xfrm>
                <a:off x="2190600" y="12668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3" name=""/>
              <p:cNvSpPr/>
              <p:nvPr/>
            </p:nvSpPr>
            <p:spPr>
              <a:xfrm>
                <a:off x="2228760" y="12286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2228760" y="11905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5" name=""/>
              <p:cNvSpPr/>
              <p:nvPr/>
            </p:nvSpPr>
            <p:spPr>
              <a:xfrm>
                <a:off x="2228760" y="115236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36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6" name=""/>
              <p:cNvSpPr/>
              <p:nvPr/>
            </p:nvSpPr>
            <p:spPr>
              <a:xfrm>
                <a:off x="1347840" y="690480"/>
                <a:ext cx="900000" cy="865440"/>
              </a:xfrm>
              <a:custGeom>
                <a:avLst/>
                <a:gdLst/>
                <a:ahLst/>
                <a:rect l="l" t="t" r="r" b="b"/>
                <a:pathLst>
                  <a:path w="567" h="545">
                    <a:moveTo>
                      <a:pt x="0" y="0"/>
                    </a:moveTo>
                    <a:lnTo>
                      <a:pt x="24" y="25"/>
                    </a:lnTo>
                    <a:lnTo>
                      <a:pt x="36" y="61"/>
                    </a:lnTo>
                    <a:lnTo>
                      <a:pt x="61" y="85"/>
                    </a:lnTo>
                    <a:lnTo>
                      <a:pt x="85" y="109"/>
                    </a:lnTo>
                    <a:lnTo>
                      <a:pt x="121" y="109"/>
                    </a:lnTo>
                    <a:lnTo>
                      <a:pt x="157" y="121"/>
                    </a:lnTo>
                    <a:lnTo>
                      <a:pt x="181" y="121"/>
                    </a:lnTo>
                    <a:lnTo>
                      <a:pt x="205" y="146"/>
                    </a:lnTo>
                    <a:lnTo>
                      <a:pt x="217" y="133"/>
                    </a:lnTo>
                    <a:lnTo>
                      <a:pt x="242" y="97"/>
                    </a:lnTo>
                    <a:lnTo>
                      <a:pt x="254" y="121"/>
                    </a:lnTo>
                    <a:lnTo>
                      <a:pt x="290" y="158"/>
                    </a:lnTo>
                    <a:lnTo>
                      <a:pt x="278" y="194"/>
                    </a:lnTo>
                    <a:lnTo>
                      <a:pt x="302" y="182"/>
                    </a:lnTo>
                    <a:lnTo>
                      <a:pt x="314" y="206"/>
                    </a:lnTo>
                    <a:lnTo>
                      <a:pt x="338" y="230"/>
                    </a:lnTo>
                    <a:lnTo>
                      <a:pt x="350" y="254"/>
                    </a:lnTo>
                    <a:lnTo>
                      <a:pt x="350" y="279"/>
                    </a:lnTo>
                    <a:lnTo>
                      <a:pt x="338" y="291"/>
                    </a:lnTo>
                    <a:lnTo>
                      <a:pt x="326" y="315"/>
                    </a:lnTo>
                    <a:lnTo>
                      <a:pt x="314" y="339"/>
                    </a:lnTo>
                    <a:lnTo>
                      <a:pt x="326" y="363"/>
                    </a:lnTo>
                    <a:lnTo>
                      <a:pt x="302" y="375"/>
                    </a:lnTo>
                    <a:lnTo>
                      <a:pt x="278" y="375"/>
                    </a:lnTo>
                    <a:lnTo>
                      <a:pt x="254" y="375"/>
                    </a:lnTo>
                    <a:lnTo>
                      <a:pt x="254" y="387"/>
                    </a:lnTo>
                    <a:lnTo>
                      <a:pt x="242" y="399"/>
                    </a:lnTo>
                    <a:lnTo>
                      <a:pt x="229" y="412"/>
                    </a:lnTo>
                    <a:lnTo>
                      <a:pt x="242" y="436"/>
                    </a:lnTo>
                    <a:lnTo>
                      <a:pt x="266" y="436"/>
                    </a:lnTo>
                    <a:lnTo>
                      <a:pt x="290" y="424"/>
                    </a:lnTo>
                    <a:lnTo>
                      <a:pt x="302" y="424"/>
                    </a:lnTo>
                    <a:lnTo>
                      <a:pt x="326" y="436"/>
                    </a:lnTo>
                    <a:lnTo>
                      <a:pt x="350" y="448"/>
                    </a:lnTo>
                    <a:lnTo>
                      <a:pt x="362" y="460"/>
                    </a:lnTo>
                    <a:lnTo>
                      <a:pt x="362" y="472"/>
                    </a:lnTo>
                    <a:lnTo>
                      <a:pt x="374" y="496"/>
                    </a:lnTo>
                    <a:lnTo>
                      <a:pt x="398" y="496"/>
                    </a:lnTo>
                    <a:lnTo>
                      <a:pt x="410" y="508"/>
                    </a:lnTo>
                    <a:lnTo>
                      <a:pt x="422" y="520"/>
                    </a:lnTo>
                    <a:lnTo>
                      <a:pt x="434" y="533"/>
                    </a:lnTo>
                    <a:lnTo>
                      <a:pt x="459" y="545"/>
                    </a:lnTo>
                    <a:lnTo>
                      <a:pt x="483" y="545"/>
                    </a:lnTo>
                    <a:lnTo>
                      <a:pt x="483" y="520"/>
                    </a:lnTo>
                    <a:lnTo>
                      <a:pt x="459" y="508"/>
                    </a:lnTo>
                    <a:lnTo>
                      <a:pt x="447" y="496"/>
                    </a:lnTo>
                    <a:lnTo>
                      <a:pt x="434" y="472"/>
                    </a:lnTo>
                    <a:lnTo>
                      <a:pt x="422" y="460"/>
                    </a:lnTo>
                    <a:lnTo>
                      <a:pt x="447" y="472"/>
                    </a:lnTo>
                    <a:lnTo>
                      <a:pt x="459" y="484"/>
                    </a:lnTo>
                    <a:lnTo>
                      <a:pt x="483" y="496"/>
                    </a:lnTo>
                    <a:lnTo>
                      <a:pt x="507" y="496"/>
                    </a:lnTo>
                    <a:lnTo>
                      <a:pt x="519" y="472"/>
                    </a:lnTo>
                    <a:lnTo>
                      <a:pt x="495" y="448"/>
                    </a:lnTo>
                    <a:lnTo>
                      <a:pt x="495" y="424"/>
                    </a:lnTo>
                    <a:lnTo>
                      <a:pt x="483" y="412"/>
                    </a:lnTo>
                    <a:lnTo>
                      <a:pt x="459" y="387"/>
                    </a:lnTo>
                    <a:lnTo>
                      <a:pt x="447" y="351"/>
                    </a:lnTo>
                    <a:lnTo>
                      <a:pt x="459" y="315"/>
                    </a:lnTo>
                    <a:lnTo>
                      <a:pt x="495" y="351"/>
                    </a:lnTo>
                    <a:lnTo>
                      <a:pt x="495" y="375"/>
                    </a:lnTo>
                    <a:lnTo>
                      <a:pt x="519" y="399"/>
                    </a:lnTo>
                    <a:lnTo>
                      <a:pt x="531" y="375"/>
                    </a:lnTo>
                    <a:lnTo>
                      <a:pt x="555" y="363"/>
                    </a:lnTo>
                    <a:lnTo>
                      <a:pt x="555" y="339"/>
                    </a:lnTo>
                    <a:lnTo>
                      <a:pt x="567" y="315"/>
                    </a:lnTo>
                    <a:lnTo>
                      <a:pt x="555" y="291"/>
                    </a:lnTo>
                    <a:lnTo>
                      <a:pt x="531" y="266"/>
                    </a:lnTo>
                    <a:lnTo>
                      <a:pt x="519" y="254"/>
                    </a:lnTo>
                    <a:lnTo>
                      <a:pt x="495" y="230"/>
                    </a:lnTo>
                    <a:lnTo>
                      <a:pt x="471" y="230"/>
                    </a:lnTo>
                    <a:lnTo>
                      <a:pt x="434" y="206"/>
                    </a:lnTo>
                    <a:lnTo>
                      <a:pt x="434" y="182"/>
                    </a:lnTo>
                    <a:lnTo>
                      <a:pt x="471" y="170"/>
                    </a:lnTo>
                    <a:lnTo>
                      <a:pt x="447" y="146"/>
                    </a:lnTo>
                    <a:lnTo>
                      <a:pt x="447" y="121"/>
                    </a:lnTo>
                    <a:lnTo>
                      <a:pt x="434" y="85"/>
                    </a:lnTo>
                    <a:lnTo>
                      <a:pt x="410" y="61"/>
                    </a:lnTo>
                    <a:lnTo>
                      <a:pt x="374" y="25"/>
                    </a:lnTo>
                    <a:lnTo>
                      <a:pt x="350" y="12"/>
                    </a:lnTo>
                    <a:lnTo>
                      <a:pt x="3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27" name=""/>
            <p:cNvGrpSpPr/>
            <p:nvPr/>
          </p:nvGrpSpPr>
          <p:grpSpPr>
            <a:xfrm>
              <a:off x="449280" y="690480"/>
              <a:ext cx="592200" cy="346320"/>
              <a:chOff x="449280" y="690480"/>
              <a:chExt cx="592200" cy="346320"/>
            </a:xfrm>
          </p:grpSpPr>
          <p:sp>
            <p:nvSpPr>
              <p:cNvPr id="1628" name=""/>
              <p:cNvSpPr/>
              <p:nvPr/>
            </p:nvSpPr>
            <p:spPr>
              <a:xfrm>
                <a:off x="506160" y="80640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563400" y="80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>
                <a:off x="601560" y="8064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12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1" name=""/>
              <p:cNvSpPr/>
              <p:nvPr/>
            </p:nvSpPr>
            <p:spPr>
              <a:xfrm>
                <a:off x="525240" y="92232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12"/>
                    </a:lnTo>
                    <a:lnTo>
                      <a:pt x="36" y="36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2" name=""/>
              <p:cNvSpPr/>
              <p:nvPr/>
            </p:nvSpPr>
            <p:spPr>
              <a:xfrm>
                <a:off x="563400" y="94140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639720" y="9986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4" name=""/>
              <p:cNvSpPr/>
              <p:nvPr/>
            </p:nvSpPr>
            <p:spPr>
              <a:xfrm>
                <a:off x="677880" y="998640"/>
                <a:ext cx="7596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5" name=""/>
              <p:cNvSpPr/>
              <p:nvPr/>
            </p:nvSpPr>
            <p:spPr>
              <a:xfrm>
                <a:off x="734760" y="979560"/>
                <a:ext cx="5904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6" name=""/>
              <p:cNvSpPr/>
              <p:nvPr/>
            </p:nvSpPr>
            <p:spPr>
              <a:xfrm>
                <a:off x="774720" y="960480"/>
                <a:ext cx="7596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12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>
                <a:off x="812880" y="92232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888840" y="76824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888840" y="690480"/>
                <a:ext cx="38160" cy="96840"/>
              </a:xfrm>
              <a:custGeom>
                <a:avLst/>
                <a:gdLst/>
                <a:ahLst/>
                <a:rect l="l" t="t" r="r" b="b"/>
                <a:pathLst>
                  <a:path w="24" h="61">
                    <a:moveTo>
                      <a:pt x="0" y="49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24" y="6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888840" y="9604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927000" y="9795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965160" y="9414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984240" y="9018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5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37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984240" y="901800"/>
                <a:ext cx="57240" cy="20520"/>
              </a:xfrm>
              <a:custGeom>
                <a:avLst/>
                <a:gdLst/>
                <a:ahLst/>
                <a:rect l="l" t="t" r="r" b="b"/>
                <a:pathLst>
                  <a:path w="36" h="13">
                    <a:moveTo>
                      <a:pt x="0" y="0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1022400" y="84456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449280" y="690480"/>
                <a:ext cx="573120" cy="327240"/>
              </a:xfrm>
              <a:custGeom>
                <a:avLst/>
                <a:gdLst/>
                <a:ahLst/>
                <a:rect l="l" t="t" r="r" b="b"/>
                <a:pathLst>
                  <a:path w="361" h="206">
                    <a:moveTo>
                      <a:pt x="0" y="0"/>
                    </a:moveTo>
                    <a:lnTo>
                      <a:pt x="24" y="25"/>
                    </a:lnTo>
                    <a:lnTo>
                      <a:pt x="12" y="49"/>
                    </a:lnTo>
                    <a:lnTo>
                      <a:pt x="36" y="73"/>
                    </a:lnTo>
                    <a:lnTo>
                      <a:pt x="72" y="73"/>
                    </a:lnTo>
                    <a:lnTo>
                      <a:pt x="96" y="73"/>
                    </a:lnTo>
                    <a:lnTo>
                      <a:pt x="120" y="85"/>
                    </a:lnTo>
                    <a:lnTo>
                      <a:pt x="96" y="109"/>
                    </a:lnTo>
                    <a:lnTo>
                      <a:pt x="72" y="109"/>
                    </a:lnTo>
                    <a:lnTo>
                      <a:pt x="48" y="109"/>
                    </a:lnTo>
                    <a:lnTo>
                      <a:pt x="48" y="146"/>
                    </a:lnTo>
                    <a:lnTo>
                      <a:pt x="72" y="158"/>
                    </a:lnTo>
                    <a:lnTo>
                      <a:pt x="96" y="158"/>
                    </a:lnTo>
                    <a:lnTo>
                      <a:pt x="120" y="206"/>
                    </a:lnTo>
                    <a:lnTo>
                      <a:pt x="144" y="194"/>
                    </a:lnTo>
                    <a:lnTo>
                      <a:pt x="180" y="194"/>
                    </a:lnTo>
                    <a:lnTo>
                      <a:pt x="205" y="182"/>
                    </a:lnTo>
                    <a:lnTo>
                      <a:pt x="229" y="170"/>
                    </a:lnTo>
                    <a:lnTo>
                      <a:pt x="253" y="146"/>
                    </a:lnTo>
                    <a:lnTo>
                      <a:pt x="277" y="170"/>
                    </a:lnTo>
                    <a:lnTo>
                      <a:pt x="301" y="182"/>
                    </a:lnTo>
                    <a:lnTo>
                      <a:pt x="325" y="182"/>
                    </a:lnTo>
                    <a:lnTo>
                      <a:pt x="349" y="158"/>
                    </a:lnTo>
                    <a:lnTo>
                      <a:pt x="337" y="133"/>
                    </a:lnTo>
                    <a:lnTo>
                      <a:pt x="361" y="133"/>
                    </a:lnTo>
                    <a:lnTo>
                      <a:pt x="361" y="97"/>
                    </a:lnTo>
                    <a:lnTo>
                      <a:pt x="325" y="85"/>
                    </a:lnTo>
                    <a:lnTo>
                      <a:pt x="301" y="73"/>
                    </a:lnTo>
                    <a:lnTo>
                      <a:pt x="277" y="49"/>
                    </a:lnTo>
                    <a:lnTo>
                      <a:pt x="2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47" name=""/>
            <p:cNvGrpSpPr/>
            <p:nvPr/>
          </p:nvGrpSpPr>
          <p:grpSpPr>
            <a:xfrm>
              <a:off x="7920" y="2054160"/>
              <a:ext cx="76320" cy="135000"/>
              <a:chOff x="7920" y="2054160"/>
              <a:chExt cx="76320" cy="135000"/>
            </a:xfrm>
          </p:grpSpPr>
          <p:sp>
            <p:nvSpPr>
              <p:cNvPr id="1648" name=""/>
              <p:cNvSpPr/>
              <p:nvPr/>
            </p:nvSpPr>
            <p:spPr>
              <a:xfrm>
                <a:off x="7920" y="2092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46080" y="2111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27000" y="2092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27000" y="20541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46080" y="215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65160" y="2151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7920" y="2054160"/>
                <a:ext cx="57240" cy="115920"/>
              </a:xfrm>
              <a:custGeom>
                <a:avLst/>
                <a:gdLst/>
                <a:ahLst/>
                <a:rect l="l" t="t" r="r" b="b"/>
                <a:pathLst>
                  <a:path w="36" h="73">
                    <a:moveTo>
                      <a:pt x="0" y="0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48"/>
                    </a:lnTo>
                    <a:lnTo>
                      <a:pt x="24" y="61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12" y="2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55" name=""/>
            <p:cNvGrpSpPr/>
            <p:nvPr/>
          </p:nvGrpSpPr>
          <p:grpSpPr>
            <a:xfrm>
              <a:off x="162000" y="2246400"/>
              <a:ext cx="171360" cy="135000"/>
              <a:chOff x="162000" y="2246400"/>
              <a:chExt cx="171360" cy="135000"/>
            </a:xfrm>
          </p:grpSpPr>
          <p:sp>
            <p:nvSpPr>
              <p:cNvPr id="1656" name=""/>
              <p:cNvSpPr/>
              <p:nvPr/>
            </p:nvSpPr>
            <p:spPr>
              <a:xfrm>
                <a:off x="180720" y="2284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199800" y="22845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218880" y="23036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237960" y="234144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57040" y="23036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237960" y="226548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257040" y="23414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276120" y="23623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295200" y="2362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295200" y="23414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162000" y="2246400"/>
                <a:ext cx="152280" cy="115920"/>
              </a:xfrm>
              <a:custGeom>
                <a:avLst/>
                <a:gdLst/>
                <a:ahLst/>
                <a:rect l="l" t="t" r="r" b="b"/>
                <a:pathLst>
                  <a:path w="96" h="73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8" y="48"/>
                    </a:lnTo>
                    <a:lnTo>
                      <a:pt x="48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73"/>
                    </a:lnTo>
                    <a:lnTo>
                      <a:pt x="84" y="73"/>
                    </a:lnTo>
                    <a:lnTo>
                      <a:pt x="96" y="73"/>
                    </a:lnTo>
                    <a:lnTo>
                      <a:pt x="84" y="60"/>
                    </a:lnTo>
                    <a:lnTo>
                      <a:pt x="72" y="48"/>
                    </a:lnTo>
                    <a:lnTo>
                      <a:pt x="60" y="36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667" name=""/>
            <p:cNvGrpSpPr/>
            <p:nvPr/>
          </p:nvGrpSpPr>
          <p:grpSpPr>
            <a:xfrm>
              <a:off x="2440080" y="690480"/>
              <a:ext cx="1090440" cy="1036800"/>
              <a:chOff x="2440080" y="690480"/>
              <a:chExt cx="1090440" cy="1036800"/>
            </a:xfrm>
          </p:grpSpPr>
          <p:sp>
            <p:nvSpPr>
              <p:cNvPr id="1668" name=""/>
              <p:cNvSpPr/>
              <p:nvPr/>
            </p:nvSpPr>
            <p:spPr>
              <a:xfrm>
                <a:off x="2440080" y="730080"/>
                <a:ext cx="7596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2477880" y="69048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2535120" y="7491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2496960" y="92232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12"/>
                    </a:moveTo>
                    <a:lnTo>
                      <a:pt x="24" y="0"/>
                    </a:lnTo>
                    <a:lnTo>
                      <a:pt x="48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2535120" y="882720"/>
                <a:ext cx="57240" cy="77760"/>
              </a:xfrm>
              <a:custGeom>
                <a:avLst/>
                <a:gdLst/>
                <a:ahLst/>
                <a:rect l="l" t="t" r="r" b="b"/>
                <a:pathLst>
                  <a:path w="36" h="49">
                    <a:moveTo>
                      <a:pt x="0" y="25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2668680" y="1631880"/>
                <a:ext cx="77760" cy="38160"/>
              </a:xfrm>
              <a:custGeom>
                <a:avLst/>
                <a:gdLst/>
                <a:ahLst/>
                <a:rect l="l" t="t" r="r" b="b"/>
                <a:pathLst>
                  <a:path w="49" h="24">
                    <a:moveTo>
                      <a:pt x="0" y="0"/>
                    </a:moveTo>
                    <a:lnTo>
                      <a:pt x="37" y="0"/>
                    </a:lnTo>
                    <a:lnTo>
                      <a:pt x="49" y="24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2727360" y="16318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3359160" y="8254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3359160" y="80640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3378240" y="74916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12" y="36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3378240" y="73008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12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3435120" y="8254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3454200" y="825480"/>
                <a:ext cx="7632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3511440" y="768240"/>
                <a:ext cx="1908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36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3511440" y="7300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3473280" y="69048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24" y="25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37"/>
                    </a:ln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2765520" y="167004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24" y="24"/>
                    </a:lnTo>
                    <a:lnTo>
                      <a:pt x="36" y="36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2803320" y="1689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2822400" y="16509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2841480" y="16128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>
                <a:off x="2841480" y="157464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0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2841480" y="15559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2860560" y="149688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37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2860560" y="147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2879640" y="14400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2898720" y="14018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2917800" y="13636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2898720" y="1305000"/>
                <a:ext cx="38160" cy="77760"/>
              </a:xfrm>
              <a:custGeom>
                <a:avLst/>
                <a:gdLst/>
                <a:ahLst/>
                <a:rect l="l" t="t" r="r" b="b"/>
                <a:pathLst>
                  <a:path w="24" h="49">
                    <a:moveTo>
                      <a:pt x="12" y="37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49"/>
                    </a:ln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2898720" y="130500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24" y="12"/>
                    </a:lnTo>
                    <a:lnTo>
                      <a:pt x="36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2936880" y="128592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2936880" y="12668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2975040" y="1266840"/>
                <a:ext cx="77760" cy="19080"/>
              </a:xfrm>
              <a:custGeom>
                <a:avLst/>
                <a:gdLst/>
                <a:ahLst/>
                <a:rect l="l" t="t" r="r" b="b"/>
                <a:pathLst>
                  <a:path w="49" h="12">
                    <a:moveTo>
                      <a:pt x="0" y="0"/>
                    </a:moveTo>
                    <a:lnTo>
                      <a:pt x="24" y="0"/>
                    </a:lnTo>
                    <a:lnTo>
                      <a:pt x="49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3012840" y="1228680"/>
                <a:ext cx="78120" cy="57240"/>
              </a:xfrm>
              <a:custGeom>
                <a:avLst/>
                <a:gdLst/>
                <a:ahLst/>
                <a:rect l="l" t="t" r="r" b="b"/>
                <a:pathLst>
                  <a:path w="49" h="36">
                    <a:moveTo>
                      <a:pt x="0" y="24"/>
                    </a:moveTo>
                    <a:lnTo>
                      <a:pt x="37" y="0"/>
                    </a:lnTo>
                    <a:lnTo>
                      <a:pt x="49" y="24"/>
                    </a:lnTo>
                    <a:lnTo>
                      <a:pt x="25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3071880" y="120960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3090960" y="119052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3" name=""/>
              <p:cNvSpPr/>
              <p:nvPr/>
            </p:nvSpPr>
            <p:spPr>
              <a:xfrm>
                <a:off x="3109680" y="115236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4" name=""/>
              <p:cNvSpPr/>
              <p:nvPr/>
            </p:nvSpPr>
            <p:spPr>
              <a:xfrm>
                <a:off x="3128760" y="111276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5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3147840" y="1074600"/>
                <a:ext cx="57240" cy="5904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3166920" y="1055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3205080" y="10555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3243240" y="1017720"/>
                <a:ext cx="57240" cy="5688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9" name=""/>
              <p:cNvSpPr/>
              <p:nvPr/>
            </p:nvSpPr>
            <p:spPr>
              <a:xfrm>
                <a:off x="3281400" y="1017720"/>
                <a:ext cx="58680" cy="3780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0"/>
                    </a:moveTo>
                    <a:lnTo>
                      <a:pt x="24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>
                <a:off x="3319560" y="99864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3359160" y="96048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2" name=""/>
              <p:cNvSpPr/>
              <p:nvPr/>
            </p:nvSpPr>
            <p:spPr>
              <a:xfrm>
                <a:off x="3397320" y="94140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3" name=""/>
              <p:cNvSpPr/>
              <p:nvPr/>
            </p:nvSpPr>
            <p:spPr>
              <a:xfrm>
                <a:off x="3416400" y="901800"/>
                <a:ext cx="5688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3454200" y="86364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2440080" y="690480"/>
                <a:ext cx="1071360" cy="1017720"/>
              </a:xfrm>
              <a:custGeom>
                <a:avLst/>
                <a:gdLst/>
                <a:ahLst/>
                <a:rect l="l" t="t" r="r" b="b"/>
                <a:pathLst>
                  <a:path w="675" h="641">
                    <a:moveTo>
                      <a:pt x="0" y="12"/>
                    </a:moveTo>
                    <a:lnTo>
                      <a:pt x="0" y="25"/>
                    </a:lnTo>
                    <a:lnTo>
                      <a:pt x="24" y="25"/>
                    </a:lnTo>
                    <a:lnTo>
                      <a:pt x="48" y="0"/>
                    </a:lnTo>
                    <a:lnTo>
                      <a:pt x="60" y="37"/>
                    </a:lnTo>
                    <a:lnTo>
                      <a:pt x="72" y="49"/>
                    </a:lnTo>
                    <a:lnTo>
                      <a:pt x="84" y="85"/>
                    </a:lnTo>
                    <a:lnTo>
                      <a:pt x="48" y="61"/>
                    </a:lnTo>
                    <a:lnTo>
                      <a:pt x="24" y="61"/>
                    </a:lnTo>
                    <a:lnTo>
                      <a:pt x="24" y="97"/>
                    </a:lnTo>
                    <a:lnTo>
                      <a:pt x="12" y="133"/>
                    </a:lnTo>
                    <a:lnTo>
                      <a:pt x="36" y="158"/>
                    </a:lnTo>
                    <a:lnTo>
                      <a:pt x="60" y="146"/>
                    </a:lnTo>
                    <a:lnTo>
                      <a:pt x="84" y="121"/>
                    </a:lnTo>
                    <a:lnTo>
                      <a:pt x="96" y="158"/>
                    </a:lnTo>
                    <a:lnTo>
                      <a:pt x="84" y="206"/>
                    </a:lnTo>
                    <a:lnTo>
                      <a:pt x="60" y="206"/>
                    </a:lnTo>
                    <a:lnTo>
                      <a:pt x="48" y="230"/>
                    </a:lnTo>
                    <a:lnTo>
                      <a:pt x="36" y="254"/>
                    </a:lnTo>
                    <a:lnTo>
                      <a:pt x="36" y="291"/>
                    </a:lnTo>
                    <a:lnTo>
                      <a:pt x="36" y="315"/>
                    </a:lnTo>
                    <a:lnTo>
                      <a:pt x="36" y="339"/>
                    </a:lnTo>
                    <a:lnTo>
                      <a:pt x="60" y="375"/>
                    </a:lnTo>
                    <a:lnTo>
                      <a:pt x="72" y="399"/>
                    </a:lnTo>
                    <a:lnTo>
                      <a:pt x="72" y="424"/>
                    </a:lnTo>
                    <a:lnTo>
                      <a:pt x="84" y="448"/>
                    </a:lnTo>
                    <a:lnTo>
                      <a:pt x="84" y="472"/>
                    </a:lnTo>
                    <a:lnTo>
                      <a:pt x="108" y="496"/>
                    </a:lnTo>
                    <a:lnTo>
                      <a:pt x="108" y="520"/>
                    </a:lnTo>
                    <a:lnTo>
                      <a:pt x="120" y="545"/>
                    </a:lnTo>
                    <a:lnTo>
                      <a:pt x="132" y="569"/>
                    </a:lnTo>
                    <a:lnTo>
                      <a:pt x="144" y="593"/>
                    </a:lnTo>
                    <a:lnTo>
                      <a:pt x="181" y="593"/>
                    </a:lnTo>
                    <a:lnTo>
                      <a:pt x="193" y="605"/>
                    </a:lnTo>
                    <a:lnTo>
                      <a:pt x="205" y="617"/>
                    </a:lnTo>
                    <a:lnTo>
                      <a:pt x="229" y="641"/>
                    </a:lnTo>
                    <a:lnTo>
                      <a:pt x="241" y="629"/>
                    </a:lnTo>
                    <a:lnTo>
                      <a:pt x="253" y="605"/>
                    </a:lnTo>
                    <a:lnTo>
                      <a:pt x="253" y="581"/>
                    </a:lnTo>
                    <a:lnTo>
                      <a:pt x="253" y="557"/>
                    </a:lnTo>
                    <a:lnTo>
                      <a:pt x="265" y="545"/>
                    </a:lnTo>
                    <a:lnTo>
                      <a:pt x="265" y="508"/>
                    </a:lnTo>
                    <a:lnTo>
                      <a:pt x="277" y="496"/>
                    </a:lnTo>
                    <a:lnTo>
                      <a:pt x="289" y="472"/>
                    </a:lnTo>
                    <a:lnTo>
                      <a:pt x="301" y="448"/>
                    </a:lnTo>
                    <a:lnTo>
                      <a:pt x="301" y="424"/>
                    </a:lnTo>
                    <a:lnTo>
                      <a:pt x="289" y="387"/>
                    </a:lnTo>
                    <a:lnTo>
                      <a:pt x="313" y="399"/>
                    </a:lnTo>
                    <a:lnTo>
                      <a:pt x="313" y="375"/>
                    </a:lnTo>
                    <a:lnTo>
                      <a:pt x="337" y="363"/>
                    </a:lnTo>
                    <a:lnTo>
                      <a:pt x="361" y="363"/>
                    </a:lnTo>
                    <a:lnTo>
                      <a:pt x="398" y="339"/>
                    </a:lnTo>
                    <a:lnTo>
                      <a:pt x="410" y="327"/>
                    </a:lnTo>
                    <a:lnTo>
                      <a:pt x="422" y="315"/>
                    </a:lnTo>
                    <a:lnTo>
                      <a:pt x="434" y="291"/>
                    </a:lnTo>
                    <a:lnTo>
                      <a:pt x="446" y="266"/>
                    </a:lnTo>
                    <a:lnTo>
                      <a:pt x="458" y="242"/>
                    </a:lnTo>
                    <a:lnTo>
                      <a:pt x="482" y="230"/>
                    </a:lnTo>
                    <a:lnTo>
                      <a:pt x="506" y="230"/>
                    </a:lnTo>
                    <a:lnTo>
                      <a:pt x="530" y="206"/>
                    </a:lnTo>
                    <a:lnTo>
                      <a:pt x="554" y="206"/>
                    </a:lnTo>
                    <a:lnTo>
                      <a:pt x="579" y="194"/>
                    </a:lnTo>
                    <a:lnTo>
                      <a:pt x="603" y="170"/>
                    </a:lnTo>
                    <a:lnTo>
                      <a:pt x="615" y="158"/>
                    </a:lnTo>
                    <a:lnTo>
                      <a:pt x="639" y="133"/>
                    </a:lnTo>
                    <a:lnTo>
                      <a:pt x="651" y="109"/>
                    </a:lnTo>
                    <a:lnTo>
                      <a:pt x="627" y="109"/>
                    </a:lnTo>
                    <a:lnTo>
                      <a:pt x="603" y="85"/>
                    </a:lnTo>
                    <a:lnTo>
                      <a:pt x="579" y="109"/>
                    </a:lnTo>
                    <a:lnTo>
                      <a:pt x="579" y="85"/>
                    </a:lnTo>
                    <a:lnTo>
                      <a:pt x="603" y="73"/>
                    </a:lnTo>
                    <a:lnTo>
                      <a:pt x="591" y="37"/>
                    </a:lnTo>
                    <a:lnTo>
                      <a:pt x="615" y="25"/>
                    </a:lnTo>
                    <a:lnTo>
                      <a:pt x="615" y="49"/>
                    </a:lnTo>
                    <a:lnTo>
                      <a:pt x="627" y="85"/>
                    </a:lnTo>
                    <a:lnTo>
                      <a:pt x="639" y="85"/>
                    </a:lnTo>
                    <a:lnTo>
                      <a:pt x="675" y="85"/>
                    </a:lnTo>
                    <a:lnTo>
                      <a:pt x="675" y="49"/>
                    </a:lnTo>
                    <a:lnTo>
                      <a:pt x="675" y="25"/>
                    </a:lnTo>
                    <a:lnTo>
                      <a:pt x="65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16" name=""/>
            <p:cNvGrpSpPr/>
            <p:nvPr/>
          </p:nvGrpSpPr>
          <p:grpSpPr>
            <a:xfrm>
              <a:off x="3416400" y="1190520"/>
              <a:ext cx="363240" cy="268560"/>
              <a:chOff x="3416400" y="1190520"/>
              <a:chExt cx="363240" cy="268560"/>
            </a:xfrm>
          </p:grpSpPr>
          <p:sp>
            <p:nvSpPr>
              <p:cNvPr id="1717" name=""/>
              <p:cNvSpPr/>
              <p:nvPr/>
            </p:nvSpPr>
            <p:spPr>
              <a:xfrm>
                <a:off x="3416400" y="128592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8" name=""/>
              <p:cNvSpPr/>
              <p:nvPr/>
            </p:nvSpPr>
            <p:spPr>
              <a:xfrm>
                <a:off x="3454200" y="1266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3473280" y="1266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3435120" y="13446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1" name=""/>
              <p:cNvSpPr/>
              <p:nvPr/>
            </p:nvSpPr>
            <p:spPr>
              <a:xfrm>
                <a:off x="3511440" y="1228680"/>
                <a:ext cx="1908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2" name=""/>
              <p:cNvSpPr/>
              <p:nvPr/>
            </p:nvSpPr>
            <p:spPr>
              <a:xfrm>
                <a:off x="3492360" y="12096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3549600" y="12286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3722760" y="1209600"/>
                <a:ext cx="19080" cy="7632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3473280" y="142092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3530520" y="14209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7" name=""/>
              <p:cNvSpPr/>
              <p:nvPr/>
            </p:nvSpPr>
            <p:spPr>
              <a:xfrm>
                <a:off x="3549600" y="144000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3587760" y="14209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3625920" y="142092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0" name=""/>
              <p:cNvSpPr/>
              <p:nvPr/>
            </p:nvSpPr>
            <p:spPr>
              <a:xfrm>
                <a:off x="3665520" y="13827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1" name=""/>
              <p:cNvSpPr/>
              <p:nvPr/>
            </p:nvSpPr>
            <p:spPr>
              <a:xfrm>
                <a:off x="3684600" y="1363680"/>
                <a:ext cx="75960" cy="38160"/>
              </a:xfrm>
              <a:custGeom>
                <a:avLst/>
                <a:gdLst/>
                <a:ahLst/>
                <a:rect l="l" t="t" r="r" b="b"/>
                <a:pathLst>
                  <a:path w="48" h="24">
                    <a:moveTo>
                      <a:pt x="0" y="12"/>
                    </a:moveTo>
                    <a:lnTo>
                      <a:pt x="24" y="0"/>
                    </a:lnTo>
                    <a:lnTo>
                      <a:pt x="48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3722760" y="1324080"/>
                <a:ext cx="5688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25"/>
                    </a:moveTo>
                    <a:lnTo>
                      <a:pt x="24" y="0"/>
                    </a:lnTo>
                    <a:lnTo>
                      <a:pt x="36" y="13"/>
                    </a:lnTo>
                    <a:lnTo>
                      <a:pt x="24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3760560" y="128592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3416400" y="1190520"/>
                <a:ext cx="344160" cy="249480"/>
              </a:xfrm>
              <a:custGeom>
                <a:avLst/>
                <a:gdLst/>
                <a:ahLst/>
                <a:rect l="l" t="t" r="r" b="b"/>
                <a:pathLst>
                  <a:path w="217" h="157">
                    <a:moveTo>
                      <a:pt x="0" y="60"/>
                    </a:moveTo>
                    <a:lnTo>
                      <a:pt x="24" y="60"/>
                    </a:lnTo>
                    <a:lnTo>
                      <a:pt x="36" y="48"/>
                    </a:lnTo>
                    <a:lnTo>
                      <a:pt x="48" y="60"/>
                    </a:lnTo>
                    <a:lnTo>
                      <a:pt x="36" y="84"/>
                    </a:lnTo>
                    <a:lnTo>
                      <a:pt x="12" y="97"/>
                    </a:lnTo>
                    <a:lnTo>
                      <a:pt x="36" y="97"/>
                    </a:lnTo>
                    <a:lnTo>
                      <a:pt x="48" y="121"/>
                    </a:lnTo>
                    <a:lnTo>
                      <a:pt x="36" y="145"/>
                    </a:lnTo>
                    <a:lnTo>
                      <a:pt x="72" y="145"/>
                    </a:lnTo>
                    <a:lnTo>
                      <a:pt x="84" y="157"/>
                    </a:lnTo>
                    <a:lnTo>
                      <a:pt x="108" y="157"/>
                    </a:lnTo>
                    <a:lnTo>
                      <a:pt x="132" y="145"/>
                    </a:lnTo>
                    <a:lnTo>
                      <a:pt x="157" y="145"/>
                    </a:lnTo>
                    <a:lnTo>
                      <a:pt x="169" y="121"/>
                    </a:lnTo>
                    <a:lnTo>
                      <a:pt x="193" y="109"/>
                    </a:lnTo>
                    <a:lnTo>
                      <a:pt x="217" y="84"/>
                    </a:lnTo>
                    <a:lnTo>
                      <a:pt x="217" y="60"/>
                    </a:lnTo>
                    <a:lnTo>
                      <a:pt x="193" y="36"/>
                    </a:lnTo>
                    <a:lnTo>
                      <a:pt x="193" y="12"/>
                    </a:lnTo>
                    <a:lnTo>
                      <a:pt x="181" y="12"/>
                    </a:lnTo>
                    <a:lnTo>
                      <a:pt x="169" y="0"/>
                    </a:lnTo>
                    <a:lnTo>
                      <a:pt x="157" y="24"/>
                    </a:lnTo>
                    <a:lnTo>
                      <a:pt x="132" y="24"/>
                    </a:lnTo>
                    <a:lnTo>
                      <a:pt x="120" y="24"/>
                    </a:lnTo>
                    <a:lnTo>
                      <a:pt x="108" y="24"/>
                    </a:lnTo>
                    <a:lnTo>
                      <a:pt x="96" y="36"/>
                    </a:lnTo>
                    <a:lnTo>
                      <a:pt x="84" y="24"/>
                    </a:lnTo>
                    <a:lnTo>
                      <a:pt x="84" y="48"/>
                    </a:lnTo>
                    <a:lnTo>
                      <a:pt x="60" y="60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735" name=""/>
            <p:cNvGrpSpPr/>
            <p:nvPr/>
          </p:nvGrpSpPr>
          <p:grpSpPr>
            <a:xfrm>
              <a:off x="3645000" y="2879640"/>
              <a:ext cx="2182680" cy="2649600"/>
              <a:chOff x="3645000" y="2879640"/>
              <a:chExt cx="2182680" cy="2649600"/>
            </a:xfrm>
          </p:grpSpPr>
          <p:grpSp>
            <p:nvGrpSpPr>
              <p:cNvPr id="1736" name=""/>
              <p:cNvGrpSpPr/>
              <p:nvPr/>
            </p:nvGrpSpPr>
            <p:grpSpPr>
              <a:xfrm>
                <a:off x="3645000" y="2879640"/>
                <a:ext cx="2182680" cy="2611440"/>
                <a:chOff x="3645000" y="2879640"/>
                <a:chExt cx="2182680" cy="2611440"/>
              </a:xfrm>
            </p:grpSpPr>
            <p:sp>
              <p:nvSpPr>
                <p:cNvPr id="1737" name=""/>
                <p:cNvSpPr/>
                <p:nvPr/>
              </p:nvSpPr>
              <p:spPr>
                <a:xfrm>
                  <a:off x="519588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8" name=""/>
                <p:cNvSpPr/>
                <p:nvPr/>
              </p:nvSpPr>
              <p:spPr>
                <a:xfrm>
                  <a:off x="5176800" y="31291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39" name=""/>
                <p:cNvSpPr/>
                <p:nvPr/>
              </p:nvSpPr>
              <p:spPr>
                <a:xfrm>
                  <a:off x="4967280" y="31100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0" name=""/>
                <p:cNvSpPr/>
                <p:nvPr/>
              </p:nvSpPr>
              <p:spPr>
                <a:xfrm>
                  <a:off x="4908600" y="307188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1" name=""/>
                <p:cNvSpPr/>
                <p:nvPr/>
              </p:nvSpPr>
              <p:spPr>
                <a:xfrm>
                  <a:off x="4506840" y="287964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2" name=""/>
                <p:cNvSpPr/>
                <p:nvPr/>
              </p:nvSpPr>
              <p:spPr>
                <a:xfrm>
                  <a:off x="4506840" y="2917800"/>
                  <a:ext cx="38160" cy="58680"/>
                </a:xfrm>
                <a:custGeom>
                  <a:avLst/>
                  <a:gdLst/>
                  <a:ahLst/>
                  <a:rect l="l" t="t" r="r" b="b"/>
                  <a:pathLst>
                    <a:path w="24" h="37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7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3" name=""/>
                <p:cNvSpPr/>
                <p:nvPr/>
              </p:nvSpPr>
              <p:spPr>
                <a:xfrm>
                  <a:off x="4506840" y="291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4" name=""/>
                <p:cNvSpPr/>
                <p:nvPr/>
              </p:nvSpPr>
              <p:spPr>
                <a:xfrm>
                  <a:off x="4525920" y="2898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5" name=""/>
                <p:cNvSpPr/>
                <p:nvPr/>
              </p:nvSpPr>
              <p:spPr>
                <a:xfrm>
                  <a:off x="4506840" y="3014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6" name=""/>
                <p:cNvSpPr/>
                <p:nvPr/>
              </p:nvSpPr>
              <p:spPr>
                <a:xfrm>
                  <a:off x="4506840" y="2995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7" name=""/>
                <p:cNvSpPr/>
                <p:nvPr/>
              </p:nvSpPr>
              <p:spPr>
                <a:xfrm>
                  <a:off x="4506840" y="299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8" name=""/>
                <p:cNvSpPr/>
                <p:nvPr/>
              </p:nvSpPr>
              <p:spPr>
                <a:xfrm>
                  <a:off x="4525920" y="297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49" name=""/>
                <p:cNvSpPr/>
                <p:nvPr/>
              </p:nvSpPr>
              <p:spPr>
                <a:xfrm>
                  <a:off x="4525920" y="29559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0" name=""/>
                <p:cNvSpPr/>
                <p:nvPr/>
              </p:nvSpPr>
              <p:spPr>
                <a:xfrm>
                  <a:off x="4660920" y="31100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1" name=""/>
                <p:cNvSpPr/>
                <p:nvPr/>
              </p:nvSpPr>
              <p:spPr>
                <a:xfrm>
                  <a:off x="4660920" y="3090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2" name=""/>
                <p:cNvSpPr/>
                <p:nvPr/>
              </p:nvSpPr>
              <p:spPr>
                <a:xfrm>
                  <a:off x="4525920" y="3033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3" name=""/>
                <p:cNvSpPr/>
                <p:nvPr/>
              </p:nvSpPr>
              <p:spPr>
                <a:xfrm>
                  <a:off x="4010040" y="29368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4" name=""/>
                <p:cNvSpPr/>
                <p:nvPr/>
              </p:nvSpPr>
              <p:spPr>
                <a:xfrm>
                  <a:off x="3645000" y="35132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5" name=""/>
                <p:cNvSpPr/>
                <p:nvPr/>
              </p:nvSpPr>
              <p:spPr>
                <a:xfrm>
                  <a:off x="3645000" y="37432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5" y="24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6" name=""/>
                <p:cNvSpPr/>
                <p:nvPr/>
              </p:nvSpPr>
              <p:spPr>
                <a:xfrm>
                  <a:off x="3665520" y="3821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7" name=""/>
                <p:cNvSpPr/>
                <p:nvPr/>
              </p:nvSpPr>
              <p:spPr>
                <a:xfrm>
                  <a:off x="3665520" y="3840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8" name=""/>
                <p:cNvSpPr/>
                <p:nvPr/>
              </p:nvSpPr>
              <p:spPr>
                <a:xfrm>
                  <a:off x="3684600" y="38401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59" name=""/>
                <p:cNvSpPr/>
                <p:nvPr/>
              </p:nvSpPr>
              <p:spPr>
                <a:xfrm>
                  <a:off x="3703680" y="385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0" name=""/>
                <p:cNvSpPr/>
                <p:nvPr/>
              </p:nvSpPr>
              <p:spPr>
                <a:xfrm>
                  <a:off x="3741840" y="3897360"/>
                  <a:ext cx="1872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1" name=""/>
                <p:cNvSpPr/>
                <p:nvPr/>
              </p:nvSpPr>
              <p:spPr>
                <a:xfrm>
                  <a:off x="3798720" y="399240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0"/>
                      </a:moveTo>
                      <a:lnTo>
                        <a:pt x="12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2" name=""/>
                <p:cNvSpPr/>
                <p:nvPr/>
              </p:nvSpPr>
              <p:spPr>
                <a:xfrm>
                  <a:off x="3817800" y="40132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3" name=""/>
                <p:cNvSpPr/>
                <p:nvPr/>
              </p:nvSpPr>
              <p:spPr>
                <a:xfrm>
                  <a:off x="3817800" y="401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4" name=""/>
                <p:cNvSpPr/>
                <p:nvPr/>
              </p:nvSpPr>
              <p:spPr>
                <a:xfrm>
                  <a:off x="383688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5" name=""/>
                <p:cNvSpPr/>
                <p:nvPr/>
              </p:nvSpPr>
              <p:spPr>
                <a:xfrm>
                  <a:off x="3875040" y="40514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6" name=""/>
                <p:cNvSpPr/>
                <p:nvPr/>
              </p:nvSpPr>
              <p:spPr>
                <a:xfrm>
                  <a:off x="38941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7" name=""/>
                <p:cNvSpPr/>
                <p:nvPr/>
              </p:nvSpPr>
              <p:spPr>
                <a:xfrm>
                  <a:off x="391320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8" name=""/>
                <p:cNvSpPr/>
                <p:nvPr/>
              </p:nvSpPr>
              <p:spPr>
                <a:xfrm>
                  <a:off x="393228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69" name=""/>
                <p:cNvSpPr/>
                <p:nvPr/>
              </p:nvSpPr>
              <p:spPr>
                <a:xfrm>
                  <a:off x="393228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0" name=""/>
                <p:cNvSpPr/>
                <p:nvPr/>
              </p:nvSpPr>
              <p:spPr>
                <a:xfrm>
                  <a:off x="3951360" y="408924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1" name=""/>
                <p:cNvSpPr/>
                <p:nvPr/>
              </p:nvSpPr>
              <p:spPr>
                <a:xfrm>
                  <a:off x="3970440" y="408924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2" name=""/>
                <p:cNvSpPr/>
                <p:nvPr/>
              </p:nvSpPr>
              <p:spPr>
                <a:xfrm>
                  <a:off x="399096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3" name=""/>
                <p:cNvSpPr/>
                <p:nvPr/>
              </p:nvSpPr>
              <p:spPr>
                <a:xfrm>
                  <a:off x="401004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4" name=""/>
                <p:cNvSpPr/>
                <p:nvPr/>
              </p:nvSpPr>
              <p:spPr>
                <a:xfrm>
                  <a:off x="401004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5" name=""/>
                <p:cNvSpPr/>
                <p:nvPr/>
              </p:nvSpPr>
              <p:spPr>
                <a:xfrm>
                  <a:off x="4029120" y="4070520"/>
                  <a:ext cx="3780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6" name=""/>
                <p:cNvSpPr/>
                <p:nvPr/>
              </p:nvSpPr>
              <p:spPr>
                <a:xfrm>
                  <a:off x="4048200" y="4070520"/>
                  <a:ext cx="3780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7" name=""/>
                <p:cNvSpPr/>
                <p:nvPr/>
              </p:nvSpPr>
              <p:spPr>
                <a:xfrm>
                  <a:off x="40669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8" name=""/>
                <p:cNvSpPr/>
                <p:nvPr/>
              </p:nvSpPr>
              <p:spPr>
                <a:xfrm>
                  <a:off x="408600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79" name=""/>
                <p:cNvSpPr/>
                <p:nvPr/>
              </p:nvSpPr>
              <p:spPr>
                <a:xfrm>
                  <a:off x="410508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0" name=""/>
                <p:cNvSpPr/>
                <p:nvPr/>
              </p:nvSpPr>
              <p:spPr>
                <a:xfrm>
                  <a:off x="412416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1" name=""/>
                <p:cNvSpPr/>
                <p:nvPr/>
              </p:nvSpPr>
              <p:spPr>
                <a:xfrm>
                  <a:off x="414324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2" name=""/>
                <p:cNvSpPr/>
                <p:nvPr/>
              </p:nvSpPr>
              <p:spPr>
                <a:xfrm>
                  <a:off x="41623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3" name=""/>
                <p:cNvSpPr/>
                <p:nvPr/>
              </p:nvSpPr>
              <p:spPr>
                <a:xfrm>
                  <a:off x="41623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4" name=""/>
                <p:cNvSpPr/>
                <p:nvPr/>
              </p:nvSpPr>
              <p:spPr>
                <a:xfrm>
                  <a:off x="4181400" y="40514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5" name=""/>
                <p:cNvSpPr/>
                <p:nvPr/>
              </p:nvSpPr>
              <p:spPr>
                <a:xfrm>
                  <a:off x="4181400" y="4051440"/>
                  <a:ext cx="57240" cy="19080"/>
                </a:xfrm>
                <a:custGeom>
                  <a:avLst/>
                  <a:gdLst/>
                  <a:ahLst/>
                  <a:rect l="l" t="t" r="r" b="b"/>
                  <a:pathLst>
                    <a:path w="36" h="12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36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6" name=""/>
                <p:cNvSpPr/>
                <p:nvPr/>
              </p:nvSpPr>
              <p:spPr>
                <a:xfrm>
                  <a:off x="4219560" y="40323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7" name=""/>
                <p:cNvSpPr/>
                <p:nvPr/>
              </p:nvSpPr>
              <p:spPr>
                <a:xfrm>
                  <a:off x="421956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8" name=""/>
                <p:cNvSpPr/>
                <p:nvPr/>
              </p:nvSpPr>
              <p:spPr>
                <a:xfrm>
                  <a:off x="423864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89" name=""/>
                <p:cNvSpPr/>
                <p:nvPr/>
              </p:nvSpPr>
              <p:spPr>
                <a:xfrm>
                  <a:off x="4257720" y="403236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0" name=""/>
                <p:cNvSpPr/>
                <p:nvPr/>
              </p:nvSpPr>
              <p:spPr>
                <a:xfrm>
                  <a:off x="4276800" y="403236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1" name=""/>
                <p:cNvSpPr/>
                <p:nvPr/>
              </p:nvSpPr>
              <p:spPr>
                <a:xfrm>
                  <a:off x="4295520" y="4032360"/>
                  <a:ext cx="3996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2" name=""/>
                <p:cNvSpPr/>
                <p:nvPr/>
              </p:nvSpPr>
              <p:spPr>
                <a:xfrm>
                  <a:off x="4316400" y="40323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3" name=""/>
                <p:cNvSpPr/>
                <p:nvPr/>
              </p:nvSpPr>
              <p:spPr>
                <a:xfrm>
                  <a:off x="4354560" y="4089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4" name=""/>
                <p:cNvSpPr/>
                <p:nvPr/>
              </p:nvSpPr>
              <p:spPr>
                <a:xfrm>
                  <a:off x="4373640" y="4089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5" name=""/>
                <p:cNvSpPr/>
                <p:nvPr/>
              </p:nvSpPr>
              <p:spPr>
                <a:xfrm>
                  <a:off x="439236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6" name=""/>
                <p:cNvSpPr/>
                <p:nvPr/>
              </p:nvSpPr>
              <p:spPr>
                <a:xfrm>
                  <a:off x="4411440" y="4089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7" name=""/>
                <p:cNvSpPr/>
                <p:nvPr/>
              </p:nvSpPr>
              <p:spPr>
                <a:xfrm>
                  <a:off x="441144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8" name=""/>
                <p:cNvSpPr/>
                <p:nvPr/>
              </p:nvSpPr>
              <p:spPr>
                <a:xfrm>
                  <a:off x="4430520" y="4089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799" name=""/>
                <p:cNvSpPr/>
                <p:nvPr/>
              </p:nvSpPr>
              <p:spPr>
                <a:xfrm>
                  <a:off x="4449600" y="408924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0" name=""/>
                <p:cNvSpPr/>
                <p:nvPr/>
              </p:nvSpPr>
              <p:spPr>
                <a:xfrm>
                  <a:off x="4468680" y="410832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1" name=""/>
                <p:cNvSpPr/>
                <p:nvPr/>
              </p:nvSpPr>
              <p:spPr>
                <a:xfrm>
                  <a:off x="4487760" y="4127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2" name=""/>
                <p:cNvSpPr/>
                <p:nvPr/>
              </p:nvSpPr>
              <p:spPr>
                <a:xfrm>
                  <a:off x="4487760" y="4338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3" name=""/>
                <p:cNvSpPr/>
                <p:nvPr/>
              </p:nvSpPr>
              <p:spPr>
                <a:xfrm>
                  <a:off x="4525920" y="435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4" name=""/>
                <p:cNvSpPr/>
                <p:nvPr/>
              </p:nvSpPr>
              <p:spPr>
                <a:xfrm>
                  <a:off x="4525920" y="437688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5" name=""/>
                <p:cNvSpPr/>
                <p:nvPr/>
              </p:nvSpPr>
              <p:spPr>
                <a:xfrm>
                  <a:off x="4680000" y="52419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6" name=""/>
                <p:cNvSpPr/>
                <p:nvPr/>
              </p:nvSpPr>
              <p:spPr>
                <a:xfrm>
                  <a:off x="4775040" y="5472000"/>
                  <a:ext cx="19080" cy="19080"/>
                </a:xfrm>
                <a:custGeom>
                  <a:avLst/>
                  <a:gdLst/>
                  <a:ahLst/>
                  <a:rect l="l" t="t" r="r" b="b"/>
                  <a:pathLst>
                    <a:path w="1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7" name=""/>
                <p:cNvSpPr/>
                <p:nvPr/>
              </p:nvSpPr>
              <p:spPr>
                <a:xfrm>
                  <a:off x="5311800" y="34369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8" name=""/>
                <p:cNvSpPr/>
                <p:nvPr/>
              </p:nvSpPr>
              <p:spPr>
                <a:xfrm>
                  <a:off x="5311800" y="3417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09" name=""/>
                <p:cNvSpPr/>
                <p:nvPr/>
              </p:nvSpPr>
              <p:spPr>
                <a:xfrm>
                  <a:off x="5311800" y="34178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0" name=""/>
                <p:cNvSpPr/>
                <p:nvPr/>
              </p:nvSpPr>
              <p:spPr>
                <a:xfrm>
                  <a:off x="5292720" y="339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1" name=""/>
                <p:cNvSpPr/>
                <p:nvPr/>
              </p:nvSpPr>
              <p:spPr>
                <a:xfrm>
                  <a:off x="5292720" y="337824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2" name=""/>
                <p:cNvSpPr/>
                <p:nvPr/>
              </p:nvSpPr>
              <p:spPr>
                <a:xfrm>
                  <a:off x="5273640" y="33591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3" name=""/>
                <p:cNvSpPr/>
                <p:nvPr/>
              </p:nvSpPr>
              <p:spPr>
                <a:xfrm>
                  <a:off x="5273640" y="334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4" name=""/>
                <p:cNvSpPr/>
                <p:nvPr/>
              </p:nvSpPr>
              <p:spPr>
                <a:xfrm>
                  <a:off x="5273640" y="332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5" name=""/>
                <p:cNvSpPr/>
                <p:nvPr/>
              </p:nvSpPr>
              <p:spPr>
                <a:xfrm>
                  <a:off x="5253120" y="330192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25" y="24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6" name=""/>
                <p:cNvSpPr/>
                <p:nvPr/>
              </p:nvSpPr>
              <p:spPr>
                <a:xfrm>
                  <a:off x="5253120" y="3301920"/>
                  <a:ext cx="20520" cy="19080"/>
                </a:xfrm>
                <a:custGeom>
                  <a:avLst/>
                  <a:gdLst/>
                  <a:ahLst/>
                  <a:rect l="l" t="t" r="r" b="b"/>
                  <a:pathLst>
                    <a:path w="13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7" name=""/>
                <p:cNvSpPr/>
                <p:nvPr/>
              </p:nvSpPr>
              <p:spPr>
                <a:xfrm>
                  <a:off x="5253120" y="3282840"/>
                  <a:ext cx="20520" cy="38160"/>
                </a:xfrm>
                <a:custGeom>
                  <a:avLst/>
                  <a:gdLst/>
                  <a:ahLst/>
                  <a:rect l="l" t="t" r="r" b="b"/>
                  <a:pathLst>
                    <a:path w="13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8" name=""/>
                <p:cNvSpPr/>
                <p:nvPr/>
              </p:nvSpPr>
              <p:spPr>
                <a:xfrm>
                  <a:off x="5234040" y="32637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19" name=""/>
                <p:cNvSpPr/>
                <p:nvPr/>
              </p:nvSpPr>
              <p:spPr>
                <a:xfrm>
                  <a:off x="5234040" y="32446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0" name=""/>
                <p:cNvSpPr/>
                <p:nvPr/>
              </p:nvSpPr>
              <p:spPr>
                <a:xfrm>
                  <a:off x="521496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1" name=""/>
                <p:cNvSpPr/>
                <p:nvPr/>
              </p:nvSpPr>
              <p:spPr>
                <a:xfrm>
                  <a:off x="5214960" y="322596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2" name=""/>
                <p:cNvSpPr/>
                <p:nvPr/>
              </p:nvSpPr>
              <p:spPr>
                <a:xfrm>
                  <a:off x="5214960" y="320688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3" name=""/>
                <p:cNvSpPr/>
                <p:nvPr/>
              </p:nvSpPr>
              <p:spPr>
                <a:xfrm>
                  <a:off x="5195880" y="318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4" name=""/>
                <p:cNvSpPr/>
                <p:nvPr/>
              </p:nvSpPr>
              <p:spPr>
                <a:xfrm>
                  <a:off x="5195880" y="31878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5" name=""/>
                <p:cNvSpPr/>
                <p:nvPr/>
              </p:nvSpPr>
              <p:spPr>
                <a:xfrm>
                  <a:off x="5330880" y="34560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6" name=""/>
                <p:cNvSpPr/>
                <p:nvPr/>
              </p:nvSpPr>
              <p:spPr>
                <a:xfrm>
                  <a:off x="5368680" y="3570120"/>
                  <a:ext cx="19080" cy="59040"/>
                </a:xfrm>
                <a:custGeom>
                  <a:avLst/>
                  <a:gdLst/>
                  <a:ahLst/>
                  <a:rect l="l" t="t" r="r" b="b"/>
                  <a:pathLst>
                    <a:path w="12" h="37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12" y="25"/>
                      </a:lnTo>
                      <a:lnTo>
                        <a:pt x="12" y="3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2240" bIns="12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7" name=""/>
                <p:cNvSpPr/>
                <p:nvPr/>
              </p:nvSpPr>
              <p:spPr>
                <a:xfrm>
                  <a:off x="5349960" y="3570120"/>
                  <a:ext cx="3780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8" name=""/>
                <p:cNvSpPr/>
                <p:nvPr/>
              </p:nvSpPr>
              <p:spPr>
                <a:xfrm>
                  <a:off x="5349960" y="3551400"/>
                  <a:ext cx="3780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29" name=""/>
                <p:cNvSpPr/>
                <p:nvPr/>
              </p:nvSpPr>
              <p:spPr>
                <a:xfrm>
                  <a:off x="5349960" y="3532320"/>
                  <a:ext cx="3780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0" name=""/>
                <p:cNvSpPr/>
                <p:nvPr/>
              </p:nvSpPr>
              <p:spPr>
                <a:xfrm>
                  <a:off x="5349960" y="3513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1" name=""/>
                <p:cNvSpPr/>
                <p:nvPr/>
              </p:nvSpPr>
              <p:spPr>
                <a:xfrm>
                  <a:off x="5349960" y="35132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2" name=""/>
                <p:cNvSpPr/>
                <p:nvPr/>
              </p:nvSpPr>
              <p:spPr>
                <a:xfrm>
                  <a:off x="5349960" y="3475080"/>
                  <a:ext cx="1872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3" name=""/>
                <p:cNvSpPr/>
                <p:nvPr/>
              </p:nvSpPr>
              <p:spPr>
                <a:xfrm>
                  <a:off x="5425920" y="3686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4" name=""/>
                <p:cNvSpPr/>
                <p:nvPr/>
              </p:nvSpPr>
              <p:spPr>
                <a:xfrm>
                  <a:off x="5425920" y="36860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5" name=""/>
                <p:cNvSpPr/>
                <p:nvPr/>
              </p:nvSpPr>
              <p:spPr>
                <a:xfrm>
                  <a:off x="5406840" y="3666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6" name=""/>
                <p:cNvSpPr/>
                <p:nvPr/>
              </p:nvSpPr>
              <p:spPr>
                <a:xfrm>
                  <a:off x="5406840" y="36482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7" name=""/>
                <p:cNvSpPr/>
                <p:nvPr/>
              </p:nvSpPr>
              <p:spPr>
                <a:xfrm>
                  <a:off x="5406840" y="362916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8" name=""/>
                <p:cNvSpPr/>
                <p:nvPr/>
              </p:nvSpPr>
              <p:spPr>
                <a:xfrm>
                  <a:off x="5387760" y="36100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39" name=""/>
                <p:cNvSpPr/>
                <p:nvPr/>
              </p:nvSpPr>
              <p:spPr>
                <a:xfrm>
                  <a:off x="5445000" y="37051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0" name=""/>
                <p:cNvSpPr/>
                <p:nvPr/>
              </p:nvSpPr>
              <p:spPr>
                <a:xfrm>
                  <a:off x="5540400" y="38401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1" name=""/>
                <p:cNvSpPr/>
                <p:nvPr/>
              </p:nvSpPr>
              <p:spPr>
                <a:xfrm>
                  <a:off x="5540400" y="3821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2" name=""/>
                <p:cNvSpPr/>
                <p:nvPr/>
              </p:nvSpPr>
              <p:spPr>
                <a:xfrm>
                  <a:off x="5540400" y="380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3" name=""/>
                <p:cNvSpPr/>
                <p:nvPr/>
              </p:nvSpPr>
              <p:spPr>
                <a:xfrm>
                  <a:off x="5521320" y="3801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4" name=""/>
                <p:cNvSpPr/>
                <p:nvPr/>
              </p:nvSpPr>
              <p:spPr>
                <a:xfrm>
                  <a:off x="5502240" y="37814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5" name=""/>
                <p:cNvSpPr/>
                <p:nvPr/>
              </p:nvSpPr>
              <p:spPr>
                <a:xfrm>
                  <a:off x="5502240" y="37623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6" name=""/>
                <p:cNvSpPr/>
                <p:nvPr/>
              </p:nvSpPr>
              <p:spPr>
                <a:xfrm>
                  <a:off x="5483160" y="37432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7" name=""/>
                <p:cNvSpPr/>
                <p:nvPr/>
              </p:nvSpPr>
              <p:spPr>
                <a:xfrm>
                  <a:off x="5559480" y="387828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5" y="12"/>
                      </a:lnTo>
                      <a:lnTo>
                        <a:pt x="25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8" name=""/>
                <p:cNvSpPr/>
                <p:nvPr/>
              </p:nvSpPr>
              <p:spPr>
                <a:xfrm>
                  <a:off x="5559480" y="385920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5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49" name=""/>
                <p:cNvSpPr/>
                <p:nvPr/>
              </p:nvSpPr>
              <p:spPr>
                <a:xfrm>
                  <a:off x="5540400" y="38592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0" name=""/>
                <p:cNvSpPr/>
                <p:nvPr/>
              </p:nvSpPr>
              <p:spPr>
                <a:xfrm>
                  <a:off x="5425920" y="456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1" name=""/>
                <p:cNvSpPr/>
                <p:nvPr/>
              </p:nvSpPr>
              <p:spPr>
                <a:xfrm>
                  <a:off x="5425920" y="4549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2" name=""/>
                <p:cNvSpPr/>
                <p:nvPr/>
              </p:nvSpPr>
              <p:spPr>
                <a:xfrm>
                  <a:off x="5425920" y="451152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3" name=""/>
                <p:cNvSpPr/>
                <p:nvPr/>
              </p:nvSpPr>
              <p:spPr>
                <a:xfrm>
                  <a:off x="5425920" y="4492800"/>
                  <a:ext cx="19080" cy="5688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4" name=""/>
                <p:cNvSpPr/>
                <p:nvPr/>
              </p:nvSpPr>
              <p:spPr>
                <a:xfrm>
                  <a:off x="5425920" y="44928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5" name=""/>
                <p:cNvSpPr/>
                <p:nvPr/>
              </p:nvSpPr>
              <p:spPr>
                <a:xfrm>
                  <a:off x="5425920" y="447372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6" name=""/>
                <p:cNvSpPr/>
                <p:nvPr/>
              </p:nvSpPr>
              <p:spPr>
                <a:xfrm>
                  <a:off x="5406840" y="4454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7" name=""/>
                <p:cNvSpPr/>
                <p:nvPr/>
              </p:nvSpPr>
              <p:spPr>
                <a:xfrm>
                  <a:off x="5406840" y="44355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8" name=""/>
                <p:cNvSpPr/>
                <p:nvPr/>
              </p:nvSpPr>
              <p:spPr>
                <a:xfrm>
                  <a:off x="5406840" y="441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59" name=""/>
                <p:cNvSpPr/>
                <p:nvPr/>
              </p:nvSpPr>
              <p:spPr>
                <a:xfrm>
                  <a:off x="5406840" y="43959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0" name=""/>
                <p:cNvSpPr/>
                <p:nvPr/>
              </p:nvSpPr>
              <p:spPr>
                <a:xfrm>
                  <a:off x="5425920" y="437688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1" name=""/>
                <p:cNvSpPr/>
                <p:nvPr/>
              </p:nvSpPr>
              <p:spPr>
                <a:xfrm>
                  <a:off x="5425920" y="4357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2" name=""/>
                <p:cNvSpPr/>
                <p:nvPr/>
              </p:nvSpPr>
              <p:spPr>
                <a:xfrm>
                  <a:off x="5445000" y="43387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3" name=""/>
                <p:cNvSpPr/>
                <p:nvPr/>
              </p:nvSpPr>
              <p:spPr>
                <a:xfrm>
                  <a:off x="5445000" y="43196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36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4" name=""/>
                <p:cNvSpPr/>
                <p:nvPr/>
              </p:nvSpPr>
              <p:spPr>
                <a:xfrm>
                  <a:off x="5445000" y="4319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5" name=""/>
                <p:cNvSpPr/>
                <p:nvPr/>
              </p:nvSpPr>
              <p:spPr>
                <a:xfrm>
                  <a:off x="5464080" y="43196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6" name=""/>
                <p:cNvSpPr/>
                <p:nvPr/>
              </p:nvSpPr>
              <p:spPr>
                <a:xfrm>
                  <a:off x="5483160" y="43005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7" name=""/>
                <p:cNvSpPr/>
                <p:nvPr/>
              </p:nvSpPr>
              <p:spPr>
                <a:xfrm>
                  <a:off x="5483160" y="428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8" name=""/>
                <p:cNvSpPr/>
                <p:nvPr/>
              </p:nvSpPr>
              <p:spPr>
                <a:xfrm>
                  <a:off x="5502240" y="4281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69" name=""/>
                <p:cNvSpPr/>
                <p:nvPr/>
              </p:nvSpPr>
              <p:spPr>
                <a:xfrm>
                  <a:off x="5502240" y="42624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0" name=""/>
                <p:cNvSpPr/>
                <p:nvPr/>
              </p:nvSpPr>
              <p:spPr>
                <a:xfrm>
                  <a:off x="5521320" y="42433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1" name=""/>
                <p:cNvSpPr/>
                <p:nvPr/>
              </p:nvSpPr>
              <p:spPr>
                <a:xfrm>
                  <a:off x="5540400" y="4224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2" name=""/>
                <p:cNvSpPr/>
                <p:nvPr/>
              </p:nvSpPr>
              <p:spPr>
                <a:xfrm>
                  <a:off x="5540400" y="42242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3" name=""/>
                <p:cNvSpPr/>
                <p:nvPr/>
              </p:nvSpPr>
              <p:spPr>
                <a:xfrm>
                  <a:off x="5559480" y="42051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5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4" name=""/>
                <p:cNvSpPr/>
                <p:nvPr/>
              </p:nvSpPr>
              <p:spPr>
                <a:xfrm>
                  <a:off x="5578560" y="4184640"/>
                  <a:ext cx="39600" cy="58680"/>
                </a:xfrm>
                <a:custGeom>
                  <a:avLst/>
                  <a:gdLst/>
                  <a:ahLst/>
                  <a:rect l="l" t="t" r="r" b="b"/>
                  <a:pathLst>
                    <a:path w="25" h="37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25" y="25"/>
                      </a:lnTo>
                      <a:lnTo>
                        <a:pt x="13" y="37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5" name=""/>
                <p:cNvSpPr/>
                <p:nvPr/>
              </p:nvSpPr>
              <p:spPr>
                <a:xfrm>
                  <a:off x="5578560" y="4184640"/>
                  <a:ext cx="39600" cy="39600"/>
                </a:xfrm>
                <a:custGeom>
                  <a:avLst/>
                  <a:gdLst/>
                  <a:ahLst/>
                  <a:rect l="l" t="t" r="r" b="b"/>
                  <a:pathLst>
                    <a:path w="25" h="25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25" y="13"/>
                      </a:lnTo>
                      <a:lnTo>
                        <a:pt x="25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6" name=""/>
                <p:cNvSpPr/>
                <p:nvPr/>
              </p:nvSpPr>
              <p:spPr>
                <a:xfrm>
                  <a:off x="5599080" y="4184640"/>
                  <a:ext cx="38160" cy="20520"/>
                </a:xfrm>
                <a:custGeom>
                  <a:avLst/>
                  <a:gdLst/>
                  <a:ahLst/>
                  <a:rect l="l" t="t" r="r" b="b"/>
                  <a:pathLst>
                    <a:path w="24" h="13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7" name=""/>
                <p:cNvSpPr/>
                <p:nvPr/>
              </p:nvSpPr>
              <p:spPr>
                <a:xfrm>
                  <a:off x="5618160" y="41655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8" name=""/>
                <p:cNvSpPr/>
                <p:nvPr/>
              </p:nvSpPr>
              <p:spPr>
                <a:xfrm>
                  <a:off x="5618160" y="41655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79" name=""/>
                <p:cNvSpPr/>
                <p:nvPr/>
              </p:nvSpPr>
              <p:spPr>
                <a:xfrm>
                  <a:off x="5637240" y="41464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0" name=""/>
                <p:cNvSpPr/>
                <p:nvPr/>
              </p:nvSpPr>
              <p:spPr>
                <a:xfrm>
                  <a:off x="5656320" y="412740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1" name=""/>
                <p:cNvSpPr/>
                <p:nvPr/>
              </p:nvSpPr>
              <p:spPr>
                <a:xfrm>
                  <a:off x="5656320" y="4127400"/>
                  <a:ext cx="3780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2" name=""/>
                <p:cNvSpPr/>
                <p:nvPr/>
              </p:nvSpPr>
              <p:spPr>
                <a:xfrm>
                  <a:off x="5675400" y="41083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3" name=""/>
                <p:cNvSpPr/>
                <p:nvPr/>
              </p:nvSpPr>
              <p:spPr>
                <a:xfrm>
                  <a:off x="5694120" y="40892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4" name=""/>
                <p:cNvSpPr/>
                <p:nvPr/>
              </p:nvSpPr>
              <p:spPr>
                <a:xfrm>
                  <a:off x="5694120" y="407052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5" name=""/>
                <p:cNvSpPr/>
                <p:nvPr/>
              </p:nvSpPr>
              <p:spPr>
                <a:xfrm>
                  <a:off x="5694120" y="407052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6" name=""/>
                <p:cNvSpPr/>
                <p:nvPr/>
              </p:nvSpPr>
              <p:spPr>
                <a:xfrm>
                  <a:off x="5713200" y="405144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7" name=""/>
                <p:cNvSpPr/>
                <p:nvPr/>
              </p:nvSpPr>
              <p:spPr>
                <a:xfrm>
                  <a:off x="5732280" y="40323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8" name=""/>
                <p:cNvSpPr/>
                <p:nvPr/>
              </p:nvSpPr>
              <p:spPr>
                <a:xfrm>
                  <a:off x="5732280" y="4013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89" name=""/>
                <p:cNvSpPr/>
                <p:nvPr/>
              </p:nvSpPr>
              <p:spPr>
                <a:xfrm>
                  <a:off x="5732280" y="3992400"/>
                  <a:ext cx="38160" cy="3996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25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0" name=""/>
                <p:cNvSpPr/>
                <p:nvPr/>
              </p:nvSpPr>
              <p:spPr>
                <a:xfrm>
                  <a:off x="5751360" y="3992400"/>
                  <a:ext cx="19080" cy="3996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6840" bIns="-6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1" name=""/>
                <p:cNvSpPr/>
                <p:nvPr/>
              </p:nvSpPr>
              <p:spPr>
                <a:xfrm>
                  <a:off x="5751360" y="39736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2" name=""/>
                <p:cNvSpPr/>
                <p:nvPr/>
              </p:nvSpPr>
              <p:spPr>
                <a:xfrm>
                  <a:off x="5751360" y="395460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3" name=""/>
                <p:cNvSpPr/>
                <p:nvPr/>
              </p:nvSpPr>
              <p:spPr>
                <a:xfrm>
                  <a:off x="5770440" y="393552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4" name=""/>
                <p:cNvSpPr/>
                <p:nvPr/>
              </p:nvSpPr>
              <p:spPr>
                <a:xfrm>
                  <a:off x="5770440" y="39355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5" name=""/>
                <p:cNvSpPr/>
                <p:nvPr/>
              </p:nvSpPr>
              <p:spPr>
                <a:xfrm>
                  <a:off x="5789520" y="3897360"/>
                  <a:ext cx="19080" cy="57240"/>
                </a:xfrm>
                <a:custGeom>
                  <a:avLst/>
                  <a:gdLst/>
                  <a:ahLst/>
                  <a:rect l="l" t="t" r="r" b="b"/>
                  <a:pathLst>
                    <a:path w="12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6" name=""/>
                <p:cNvSpPr/>
                <p:nvPr/>
              </p:nvSpPr>
              <p:spPr>
                <a:xfrm>
                  <a:off x="5789520" y="38973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7" name=""/>
                <p:cNvSpPr/>
                <p:nvPr/>
              </p:nvSpPr>
              <p:spPr>
                <a:xfrm>
                  <a:off x="5789520" y="38782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8" name=""/>
                <p:cNvSpPr/>
                <p:nvPr/>
              </p:nvSpPr>
              <p:spPr>
                <a:xfrm>
                  <a:off x="5789520" y="38401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899" name=""/>
                <p:cNvSpPr/>
                <p:nvPr/>
              </p:nvSpPr>
              <p:spPr>
                <a:xfrm>
                  <a:off x="5464080" y="4627440"/>
                  <a:ext cx="19080" cy="76320"/>
                </a:xfrm>
                <a:custGeom>
                  <a:avLst/>
                  <a:gdLst/>
                  <a:ahLst/>
                  <a:rect l="l" t="t" r="r" b="b"/>
                  <a:pathLst>
                    <a:path w="12" h="48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4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0" name=""/>
                <p:cNvSpPr/>
                <p:nvPr/>
              </p:nvSpPr>
              <p:spPr>
                <a:xfrm>
                  <a:off x="5464080" y="4606920"/>
                  <a:ext cx="19080" cy="39600"/>
                </a:xfrm>
                <a:custGeom>
                  <a:avLst/>
                  <a:gdLst/>
                  <a:ahLst/>
                  <a:rect l="l" t="t" r="r" b="b"/>
                  <a:pathLst>
                    <a:path w="12" h="25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1" name=""/>
                <p:cNvSpPr/>
                <p:nvPr/>
              </p:nvSpPr>
              <p:spPr>
                <a:xfrm>
                  <a:off x="5445000" y="45878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2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2" name=""/>
                <p:cNvSpPr/>
                <p:nvPr/>
              </p:nvSpPr>
              <p:spPr>
                <a:xfrm>
                  <a:off x="5214960" y="512604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12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3" name=""/>
                <p:cNvSpPr/>
                <p:nvPr/>
              </p:nvSpPr>
              <p:spPr>
                <a:xfrm>
                  <a:off x="5214960" y="51260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4" name=""/>
                <p:cNvSpPr/>
                <p:nvPr/>
              </p:nvSpPr>
              <p:spPr>
                <a:xfrm>
                  <a:off x="5234040" y="5126040"/>
                  <a:ext cx="39600" cy="19080"/>
                </a:xfrm>
                <a:custGeom>
                  <a:avLst/>
                  <a:gdLst/>
                  <a:ahLst/>
                  <a:rect l="l" t="t" r="r" b="b"/>
                  <a:pathLst>
                    <a:path w="25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5" name=""/>
                <p:cNvSpPr/>
                <p:nvPr/>
              </p:nvSpPr>
              <p:spPr>
                <a:xfrm>
                  <a:off x="5253120" y="5106960"/>
                  <a:ext cx="39600" cy="38160"/>
                </a:xfrm>
                <a:custGeom>
                  <a:avLst/>
                  <a:gdLst/>
                  <a:ahLst/>
                  <a:rect l="l" t="t" r="r" b="b"/>
                  <a:pathLst>
                    <a:path w="25" h="24">
                      <a:moveTo>
                        <a:pt x="0" y="12"/>
                      </a:moveTo>
                      <a:lnTo>
                        <a:pt x="13" y="0"/>
                      </a:lnTo>
                      <a:lnTo>
                        <a:pt x="25" y="24"/>
                      </a:lnTo>
                      <a:lnTo>
                        <a:pt x="13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6" name=""/>
                <p:cNvSpPr/>
                <p:nvPr/>
              </p:nvSpPr>
              <p:spPr>
                <a:xfrm>
                  <a:off x="5273640" y="51069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7" name=""/>
                <p:cNvSpPr/>
                <p:nvPr/>
              </p:nvSpPr>
              <p:spPr>
                <a:xfrm>
                  <a:off x="5292720" y="50878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8" name=""/>
                <p:cNvSpPr/>
                <p:nvPr/>
              </p:nvSpPr>
              <p:spPr>
                <a:xfrm>
                  <a:off x="5292720" y="5087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09" name=""/>
                <p:cNvSpPr/>
                <p:nvPr/>
              </p:nvSpPr>
              <p:spPr>
                <a:xfrm>
                  <a:off x="5292720" y="5049720"/>
                  <a:ext cx="38160" cy="57240"/>
                </a:xfrm>
                <a:custGeom>
                  <a:avLst/>
                  <a:gdLst/>
                  <a:ahLst/>
                  <a:rect l="l" t="t" r="r" b="b"/>
                  <a:pathLst>
                    <a:path w="24" h="36">
                      <a:moveTo>
                        <a:pt x="12" y="24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0" name=""/>
                <p:cNvSpPr/>
                <p:nvPr/>
              </p:nvSpPr>
              <p:spPr>
                <a:xfrm>
                  <a:off x="5292720" y="50497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1" name=""/>
                <p:cNvSpPr/>
                <p:nvPr/>
              </p:nvSpPr>
              <p:spPr>
                <a:xfrm>
                  <a:off x="5311800" y="503064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2" name=""/>
                <p:cNvSpPr/>
                <p:nvPr/>
              </p:nvSpPr>
              <p:spPr>
                <a:xfrm>
                  <a:off x="5292720" y="501012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12" y="13"/>
                      </a:moveTo>
                      <a:lnTo>
                        <a:pt x="0" y="0"/>
                      </a:lnTo>
                      <a:lnTo>
                        <a:pt x="24" y="13"/>
                      </a:lnTo>
                      <a:lnTo>
                        <a:pt x="24" y="2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3" name=""/>
                <p:cNvSpPr/>
                <p:nvPr/>
              </p:nvSpPr>
              <p:spPr>
                <a:xfrm>
                  <a:off x="5292720" y="499104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4" name=""/>
                <p:cNvSpPr/>
                <p:nvPr/>
              </p:nvSpPr>
              <p:spPr>
                <a:xfrm>
                  <a:off x="5292720" y="49719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5" name=""/>
                <p:cNvSpPr/>
                <p:nvPr/>
              </p:nvSpPr>
              <p:spPr>
                <a:xfrm>
                  <a:off x="5273640" y="49528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6" name=""/>
                <p:cNvSpPr/>
                <p:nvPr/>
              </p:nvSpPr>
              <p:spPr>
                <a:xfrm>
                  <a:off x="5273640" y="493380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7" name=""/>
                <p:cNvSpPr/>
                <p:nvPr/>
              </p:nvSpPr>
              <p:spPr>
                <a:xfrm>
                  <a:off x="5273640" y="4915080"/>
                  <a:ext cx="38160" cy="3780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8" name=""/>
                <p:cNvSpPr/>
                <p:nvPr/>
              </p:nvSpPr>
              <p:spPr>
                <a:xfrm>
                  <a:off x="5292720" y="4915080"/>
                  <a:ext cx="38160" cy="1872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8080" bIns="-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19" name=""/>
                <p:cNvSpPr/>
                <p:nvPr/>
              </p:nvSpPr>
              <p:spPr>
                <a:xfrm>
                  <a:off x="5311800" y="4896000"/>
                  <a:ext cx="19080" cy="3780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9000" bIns="-9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0" name=""/>
                <p:cNvSpPr/>
                <p:nvPr/>
              </p:nvSpPr>
              <p:spPr>
                <a:xfrm>
                  <a:off x="5311800" y="489600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1" name=""/>
                <p:cNvSpPr/>
                <p:nvPr/>
              </p:nvSpPr>
              <p:spPr>
                <a:xfrm>
                  <a:off x="5330880" y="487692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2" name=""/>
                <p:cNvSpPr/>
                <p:nvPr/>
              </p:nvSpPr>
              <p:spPr>
                <a:xfrm>
                  <a:off x="5330880" y="485784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3" name=""/>
                <p:cNvSpPr/>
                <p:nvPr/>
              </p:nvSpPr>
              <p:spPr>
                <a:xfrm>
                  <a:off x="5349960" y="4838760"/>
                  <a:ext cx="3780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24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4" name=""/>
                <p:cNvSpPr/>
                <p:nvPr/>
              </p:nvSpPr>
              <p:spPr>
                <a:xfrm>
                  <a:off x="5368680" y="483876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5" name=""/>
                <p:cNvSpPr/>
                <p:nvPr/>
              </p:nvSpPr>
              <p:spPr>
                <a:xfrm>
                  <a:off x="5368680" y="4838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6" name=""/>
                <p:cNvSpPr/>
                <p:nvPr/>
              </p:nvSpPr>
              <p:spPr>
                <a:xfrm>
                  <a:off x="5387760" y="4838760"/>
                  <a:ext cx="38160" cy="19080"/>
                </a:xfrm>
                <a:custGeom>
                  <a:avLst/>
                  <a:gdLst/>
                  <a:ahLst/>
                  <a:rect l="l" t="t" r="r" b="b"/>
                  <a:pathLst>
                    <a:path w="24" h="1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7" name=""/>
                <p:cNvSpPr/>
                <p:nvPr/>
              </p:nvSpPr>
              <p:spPr>
                <a:xfrm>
                  <a:off x="5406840" y="481968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8" name=""/>
                <p:cNvSpPr/>
                <p:nvPr/>
              </p:nvSpPr>
              <p:spPr>
                <a:xfrm>
                  <a:off x="5425920" y="479916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3"/>
                      </a:moveTo>
                      <a:lnTo>
                        <a:pt x="12" y="0"/>
                      </a:lnTo>
                      <a:lnTo>
                        <a:pt x="24" y="13"/>
                      </a:lnTo>
                      <a:lnTo>
                        <a:pt x="12" y="2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29" name=""/>
                <p:cNvSpPr/>
                <p:nvPr/>
              </p:nvSpPr>
              <p:spPr>
                <a:xfrm>
                  <a:off x="5445000" y="4799160"/>
                  <a:ext cx="19080" cy="20520"/>
                </a:xfrm>
                <a:custGeom>
                  <a:avLst/>
                  <a:gdLst/>
                  <a:ahLst/>
                  <a:rect l="l" t="t" r="r" b="b"/>
                  <a:pathLst>
                    <a:path w="12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6280" bIns="-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0" name=""/>
                <p:cNvSpPr/>
                <p:nvPr/>
              </p:nvSpPr>
              <p:spPr>
                <a:xfrm>
                  <a:off x="5445000" y="4780080"/>
                  <a:ext cx="38160" cy="39600"/>
                </a:xfrm>
                <a:custGeom>
                  <a:avLst/>
                  <a:gdLst/>
                  <a:ahLst/>
                  <a:rect l="l" t="t" r="r" b="b"/>
                  <a:pathLst>
                    <a:path w="24" h="25">
                      <a:moveTo>
                        <a:pt x="0" y="12"/>
                      </a:move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12" y="25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0" bIns="-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1" name=""/>
                <p:cNvSpPr/>
                <p:nvPr/>
              </p:nvSpPr>
              <p:spPr>
                <a:xfrm>
                  <a:off x="5464080" y="47610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2" name=""/>
                <p:cNvSpPr/>
                <p:nvPr/>
              </p:nvSpPr>
              <p:spPr>
                <a:xfrm>
                  <a:off x="5464080" y="474192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3" name=""/>
                <p:cNvSpPr/>
                <p:nvPr/>
              </p:nvSpPr>
              <p:spPr>
                <a:xfrm>
                  <a:off x="5464080" y="4722840"/>
                  <a:ext cx="38160" cy="38160"/>
                </a:xfrm>
                <a:custGeom>
                  <a:avLst/>
                  <a:gdLst/>
                  <a:ahLst/>
                  <a:rect l="l" t="t" r="r" b="b"/>
                  <a:pathLst>
                    <a:path w="24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4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4" name=""/>
                <p:cNvSpPr/>
                <p:nvPr/>
              </p:nvSpPr>
              <p:spPr>
                <a:xfrm>
                  <a:off x="5464080" y="470376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5" name=""/>
                <p:cNvSpPr/>
                <p:nvPr/>
              </p:nvSpPr>
              <p:spPr>
                <a:xfrm>
                  <a:off x="5464080" y="468468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936" name=""/>
                <p:cNvSpPr/>
                <p:nvPr/>
              </p:nvSpPr>
              <p:spPr>
                <a:xfrm>
                  <a:off x="5464080" y="4665600"/>
                  <a:ext cx="19080" cy="38160"/>
                </a:xfrm>
                <a:custGeom>
                  <a:avLst/>
                  <a:gdLst/>
                  <a:ahLst/>
                  <a:rect l="l" t="t" r="r" b="b"/>
                  <a:pathLst>
                    <a:path w="12" h="24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1937" name=""/>
              <p:cNvSpPr/>
              <p:nvPr/>
            </p:nvSpPr>
            <p:spPr>
              <a:xfrm>
                <a:off x="5464080" y="4646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8" name=""/>
              <p:cNvSpPr/>
              <p:nvPr/>
            </p:nvSpPr>
            <p:spPr>
              <a:xfrm>
                <a:off x="4794120" y="5491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9" name=""/>
              <p:cNvSpPr/>
              <p:nvPr/>
            </p:nvSpPr>
            <p:spPr>
              <a:xfrm>
                <a:off x="4813200" y="5491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0" name=""/>
              <p:cNvSpPr/>
              <p:nvPr/>
            </p:nvSpPr>
            <p:spPr>
              <a:xfrm>
                <a:off x="4832280" y="5472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1" name=""/>
              <p:cNvSpPr/>
              <p:nvPr/>
            </p:nvSpPr>
            <p:spPr>
              <a:xfrm>
                <a:off x="4851360" y="5472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2" name=""/>
              <p:cNvSpPr/>
              <p:nvPr/>
            </p:nvSpPr>
            <p:spPr>
              <a:xfrm>
                <a:off x="4870440" y="5472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3" name=""/>
              <p:cNvSpPr/>
              <p:nvPr/>
            </p:nvSpPr>
            <p:spPr>
              <a:xfrm>
                <a:off x="4870440" y="54720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4" name=""/>
              <p:cNvSpPr/>
              <p:nvPr/>
            </p:nvSpPr>
            <p:spPr>
              <a:xfrm>
                <a:off x="49086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5" name=""/>
              <p:cNvSpPr/>
              <p:nvPr/>
            </p:nvSpPr>
            <p:spPr>
              <a:xfrm>
                <a:off x="49086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6" name=""/>
              <p:cNvSpPr/>
              <p:nvPr/>
            </p:nvSpPr>
            <p:spPr>
              <a:xfrm>
                <a:off x="4927680" y="547200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7" name=""/>
              <p:cNvSpPr/>
              <p:nvPr/>
            </p:nvSpPr>
            <p:spPr>
              <a:xfrm>
                <a:off x="4946400" y="5472000"/>
                <a:ext cx="3996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8" name=""/>
              <p:cNvSpPr/>
              <p:nvPr/>
            </p:nvSpPr>
            <p:spPr>
              <a:xfrm>
                <a:off x="4967280" y="5472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9" name=""/>
              <p:cNvSpPr/>
              <p:nvPr/>
            </p:nvSpPr>
            <p:spPr>
              <a:xfrm>
                <a:off x="4986360" y="5472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0" name=""/>
              <p:cNvSpPr/>
              <p:nvPr/>
            </p:nvSpPr>
            <p:spPr>
              <a:xfrm>
                <a:off x="5005440" y="5452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5005440" y="54529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5024520" y="54529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5043240" y="54324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5043240" y="543240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12" y="0"/>
                    </a:lnTo>
                    <a:lnTo>
                      <a:pt x="36" y="13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5062320" y="54133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5081400" y="539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5100480" y="537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510048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511956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5119560" y="5337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5138640" y="53182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5157720" y="529920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5157720" y="52801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5176800" y="5280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5176800" y="5261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5195880" y="524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5214960" y="524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5214960" y="522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5214960" y="51832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3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5214960" y="518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5214960" y="51642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5253120" y="32637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5273640" y="3244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5273640" y="32259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5273640" y="32068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5253120" y="3129120"/>
                <a:ext cx="58680" cy="96840"/>
              </a:xfrm>
              <a:custGeom>
                <a:avLst/>
                <a:gdLst/>
                <a:ahLst/>
                <a:rect l="l" t="t" r="r" b="b"/>
                <a:pathLst>
                  <a:path w="37" h="61">
                    <a:moveTo>
                      <a:pt x="25" y="49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37" y="61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3645000" y="2879640"/>
                <a:ext cx="2144520" cy="2611440"/>
              </a:xfrm>
              <a:custGeom>
                <a:avLst/>
                <a:gdLst/>
                <a:ahLst/>
                <a:rect l="l" t="t" r="r" b="b"/>
                <a:pathLst>
                  <a:path w="1351" h="1645">
                    <a:moveTo>
                      <a:pt x="1013" y="157"/>
                    </a:moveTo>
                    <a:lnTo>
                      <a:pt x="1001" y="169"/>
                    </a:lnTo>
                    <a:lnTo>
                      <a:pt x="989" y="169"/>
                    </a:lnTo>
                    <a:lnTo>
                      <a:pt x="977" y="157"/>
                    </a:lnTo>
                    <a:lnTo>
                      <a:pt x="977" y="169"/>
                    </a:lnTo>
                    <a:lnTo>
                      <a:pt x="965" y="169"/>
                    </a:lnTo>
                    <a:lnTo>
                      <a:pt x="977" y="157"/>
                    </a:lnTo>
                    <a:lnTo>
                      <a:pt x="965" y="157"/>
                    </a:lnTo>
                    <a:lnTo>
                      <a:pt x="941" y="157"/>
                    </a:lnTo>
                    <a:lnTo>
                      <a:pt x="929" y="157"/>
                    </a:lnTo>
                    <a:lnTo>
                      <a:pt x="929" y="169"/>
                    </a:lnTo>
                    <a:lnTo>
                      <a:pt x="917" y="169"/>
                    </a:lnTo>
                    <a:lnTo>
                      <a:pt x="905" y="169"/>
                    </a:lnTo>
                    <a:lnTo>
                      <a:pt x="893" y="169"/>
                    </a:lnTo>
                    <a:lnTo>
                      <a:pt x="881" y="157"/>
                    </a:lnTo>
                    <a:lnTo>
                      <a:pt x="881" y="157"/>
                    </a:lnTo>
                    <a:lnTo>
                      <a:pt x="869" y="157"/>
                    </a:lnTo>
                    <a:lnTo>
                      <a:pt x="857" y="157"/>
                    </a:lnTo>
                    <a:lnTo>
                      <a:pt x="845" y="157"/>
                    </a:lnTo>
                    <a:lnTo>
                      <a:pt x="833" y="145"/>
                    </a:lnTo>
                    <a:lnTo>
                      <a:pt x="820" y="145"/>
                    </a:lnTo>
                    <a:lnTo>
                      <a:pt x="808" y="133"/>
                    </a:lnTo>
                    <a:lnTo>
                      <a:pt x="796" y="133"/>
                    </a:lnTo>
                    <a:lnTo>
                      <a:pt x="796" y="121"/>
                    </a:lnTo>
                    <a:lnTo>
                      <a:pt x="784" y="121"/>
                    </a:lnTo>
                    <a:lnTo>
                      <a:pt x="772" y="121"/>
                    </a:lnTo>
                    <a:lnTo>
                      <a:pt x="760" y="121"/>
                    </a:lnTo>
                    <a:lnTo>
                      <a:pt x="748" y="121"/>
                    </a:lnTo>
                    <a:lnTo>
                      <a:pt x="736" y="133"/>
                    </a:lnTo>
                    <a:lnTo>
                      <a:pt x="736" y="145"/>
                    </a:lnTo>
                    <a:lnTo>
                      <a:pt x="736" y="157"/>
                    </a:lnTo>
                    <a:lnTo>
                      <a:pt x="736" y="169"/>
                    </a:lnTo>
                    <a:lnTo>
                      <a:pt x="736" y="169"/>
                    </a:lnTo>
                    <a:lnTo>
                      <a:pt x="724" y="181"/>
                    </a:lnTo>
                    <a:lnTo>
                      <a:pt x="724" y="181"/>
                    </a:lnTo>
                    <a:lnTo>
                      <a:pt x="712" y="181"/>
                    </a:lnTo>
                    <a:lnTo>
                      <a:pt x="700" y="169"/>
                    </a:lnTo>
                    <a:lnTo>
                      <a:pt x="688" y="169"/>
                    </a:lnTo>
                    <a:lnTo>
                      <a:pt x="676" y="157"/>
                    </a:lnTo>
                    <a:lnTo>
                      <a:pt x="664" y="157"/>
                    </a:lnTo>
                    <a:lnTo>
                      <a:pt x="652" y="157"/>
                    </a:lnTo>
                    <a:lnTo>
                      <a:pt x="640" y="145"/>
                    </a:lnTo>
                    <a:lnTo>
                      <a:pt x="640" y="133"/>
                    </a:lnTo>
                    <a:lnTo>
                      <a:pt x="628" y="133"/>
                    </a:lnTo>
                    <a:lnTo>
                      <a:pt x="628" y="121"/>
                    </a:lnTo>
                    <a:lnTo>
                      <a:pt x="615" y="121"/>
                    </a:lnTo>
                    <a:lnTo>
                      <a:pt x="591" y="121"/>
                    </a:lnTo>
                    <a:lnTo>
                      <a:pt x="579" y="121"/>
                    </a:lnTo>
                    <a:lnTo>
                      <a:pt x="567" y="121"/>
                    </a:lnTo>
                    <a:lnTo>
                      <a:pt x="555" y="109"/>
                    </a:lnTo>
                    <a:lnTo>
                      <a:pt x="555" y="97"/>
                    </a:lnTo>
                    <a:lnTo>
                      <a:pt x="555" y="97"/>
                    </a:lnTo>
                    <a:lnTo>
                      <a:pt x="543" y="97"/>
                    </a:lnTo>
                    <a:lnTo>
                      <a:pt x="543" y="85"/>
                    </a:lnTo>
                    <a:lnTo>
                      <a:pt x="543" y="73"/>
                    </a:lnTo>
                    <a:lnTo>
                      <a:pt x="555" y="73"/>
                    </a:lnTo>
                    <a:lnTo>
                      <a:pt x="555" y="61"/>
                    </a:lnTo>
                    <a:lnTo>
                      <a:pt x="555" y="48"/>
                    </a:lnTo>
                    <a:lnTo>
                      <a:pt x="555" y="48"/>
                    </a:lnTo>
                    <a:lnTo>
                      <a:pt x="543" y="24"/>
                    </a:lnTo>
                    <a:lnTo>
                      <a:pt x="555" y="24"/>
                    </a:lnTo>
                    <a:lnTo>
                      <a:pt x="555" y="12"/>
                    </a:lnTo>
                    <a:lnTo>
                      <a:pt x="543" y="12"/>
                    </a:lnTo>
                    <a:lnTo>
                      <a:pt x="543" y="0"/>
                    </a:lnTo>
                    <a:lnTo>
                      <a:pt x="531" y="0"/>
                    </a:lnTo>
                    <a:lnTo>
                      <a:pt x="519" y="0"/>
                    </a:lnTo>
                    <a:lnTo>
                      <a:pt x="519" y="12"/>
                    </a:lnTo>
                    <a:lnTo>
                      <a:pt x="507" y="12"/>
                    </a:lnTo>
                    <a:lnTo>
                      <a:pt x="483" y="12"/>
                    </a:lnTo>
                    <a:lnTo>
                      <a:pt x="483" y="12"/>
                    </a:lnTo>
                    <a:lnTo>
                      <a:pt x="471" y="12"/>
                    </a:lnTo>
                    <a:lnTo>
                      <a:pt x="459" y="12"/>
                    </a:lnTo>
                    <a:lnTo>
                      <a:pt x="447" y="12"/>
                    </a:lnTo>
                    <a:lnTo>
                      <a:pt x="435" y="12"/>
                    </a:lnTo>
                    <a:lnTo>
                      <a:pt x="435" y="12"/>
                    </a:lnTo>
                    <a:lnTo>
                      <a:pt x="410" y="12"/>
                    </a:lnTo>
                    <a:lnTo>
                      <a:pt x="410" y="12"/>
                    </a:lnTo>
                    <a:lnTo>
                      <a:pt x="398" y="12"/>
                    </a:lnTo>
                    <a:lnTo>
                      <a:pt x="386" y="12"/>
                    </a:lnTo>
                    <a:lnTo>
                      <a:pt x="374" y="24"/>
                    </a:lnTo>
                    <a:lnTo>
                      <a:pt x="362" y="24"/>
                    </a:lnTo>
                    <a:lnTo>
                      <a:pt x="350" y="36"/>
                    </a:lnTo>
                    <a:lnTo>
                      <a:pt x="338" y="36"/>
                    </a:lnTo>
                    <a:lnTo>
                      <a:pt x="326" y="36"/>
                    </a:lnTo>
                    <a:lnTo>
                      <a:pt x="326" y="48"/>
                    </a:lnTo>
                    <a:lnTo>
                      <a:pt x="314" y="48"/>
                    </a:lnTo>
                    <a:lnTo>
                      <a:pt x="302" y="61"/>
                    </a:lnTo>
                    <a:lnTo>
                      <a:pt x="290" y="61"/>
                    </a:lnTo>
                    <a:lnTo>
                      <a:pt x="278" y="61"/>
                    </a:lnTo>
                    <a:lnTo>
                      <a:pt x="278" y="61"/>
                    </a:lnTo>
                    <a:lnTo>
                      <a:pt x="266" y="61"/>
                    </a:lnTo>
                    <a:lnTo>
                      <a:pt x="254" y="61"/>
                    </a:lnTo>
                    <a:lnTo>
                      <a:pt x="242" y="48"/>
                    </a:lnTo>
                    <a:lnTo>
                      <a:pt x="230" y="36"/>
                    </a:lnTo>
                    <a:lnTo>
                      <a:pt x="230" y="48"/>
                    </a:lnTo>
                    <a:lnTo>
                      <a:pt x="218" y="61"/>
                    </a:lnTo>
                    <a:lnTo>
                      <a:pt x="218" y="73"/>
                    </a:lnTo>
                    <a:lnTo>
                      <a:pt x="205" y="73"/>
                    </a:lnTo>
                    <a:lnTo>
                      <a:pt x="205" y="97"/>
                    </a:lnTo>
                    <a:lnTo>
                      <a:pt x="193" y="97"/>
                    </a:lnTo>
                    <a:lnTo>
                      <a:pt x="181" y="109"/>
                    </a:lnTo>
                    <a:lnTo>
                      <a:pt x="169" y="109"/>
                    </a:lnTo>
                    <a:lnTo>
                      <a:pt x="169" y="121"/>
                    </a:lnTo>
                    <a:lnTo>
                      <a:pt x="157" y="133"/>
                    </a:lnTo>
                    <a:lnTo>
                      <a:pt x="157" y="133"/>
                    </a:lnTo>
                    <a:lnTo>
                      <a:pt x="157" y="145"/>
                    </a:lnTo>
                    <a:lnTo>
                      <a:pt x="145" y="157"/>
                    </a:lnTo>
                    <a:lnTo>
                      <a:pt x="145" y="169"/>
                    </a:lnTo>
                    <a:lnTo>
                      <a:pt x="157" y="181"/>
                    </a:lnTo>
                    <a:lnTo>
                      <a:pt x="145" y="194"/>
                    </a:lnTo>
                    <a:lnTo>
                      <a:pt x="145" y="206"/>
                    </a:lnTo>
                    <a:lnTo>
                      <a:pt x="133" y="218"/>
                    </a:lnTo>
                    <a:lnTo>
                      <a:pt x="121" y="218"/>
                    </a:lnTo>
                    <a:lnTo>
                      <a:pt x="109" y="230"/>
                    </a:lnTo>
                    <a:lnTo>
                      <a:pt x="97" y="242"/>
                    </a:lnTo>
                    <a:lnTo>
                      <a:pt x="85" y="242"/>
                    </a:lnTo>
                    <a:lnTo>
                      <a:pt x="73" y="254"/>
                    </a:lnTo>
                    <a:lnTo>
                      <a:pt x="73" y="266"/>
                    </a:lnTo>
                    <a:lnTo>
                      <a:pt x="73" y="266"/>
                    </a:lnTo>
                    <a:lnTo>
                      <a:pt x="61" y="278"/>
                    </a:lnTo>
                    <a:lnTo>
                      <a:pt x="61" y="278"/>
                    </a:lnTo>
                    <a:lnTo>
                      <a:pt x="49" y="290"/>
                    </a:lnTo>
                    <a:lnTo>
                      <a:pt x="49" y="302"/>
                    </a:lnTo>
                    <a:lnTo>
                      <a:pt x="49" y="314"/>
                    </a:lnTo>
                    <a:lnTo>
                      <a:pt x="37" y="327"/>
                    </a:lnTo>
                    <a:lnTo>
                      <a:pt x="25" y="339"/>
                    </a:lnTo>
                    <a:lnTo>
                      <a:pt x="25" y="351"/>
                    </a:lnTo>
                    <a:lnTo>
                      <a:pt x="13" y="363"/>
                    </a:lnTo>
                    <a:lnTo>
                      <a:pt x="13" y="375"/>
                    </a:lnTo>
                    <a:lnTo>
                      <a:pt x="13" y="375"/>
                    </a:lnTo>
                    <a:lnTo>
                      <a:pt x="0" y="387"/>
                    </a:lnTo>
                    <a:lnTo>
                      <a:pt x="0" y="399"/>
                    </a:lnTo>
                    <a:lnTo>
                      <a:pt x="13" y="411"/>
                    </a:lnTo>
                    <a:lnTo>
                      <a:pt x="13" y="411"/>
                    </a:lnTo>
                    <a:lnTo>
                      <a:pt x="13" y="423"/>
                    </a:lnTo>
                    <a:lnTo>
                      <a:pt x="13" y="435"/>
                    </a:lnTo>
                    <a:lnTo>
                      <a:pt x="13" y="448"/>
                    </a:lnTo>
                    <a:lnTo>
                      <a:pt x="25" y="460"/>
                    </a:lnTo>
                    <a:lnTo>
                      <a:pt x="25" y="472"/>
                    </a:lnTo>
                    <a:lnTo>
                      <a:pt x="25" y="484"/>
                    </a:lnTo>
                    <a:lnTo>
                      <a:pt x="13" y="496"/>
                    </a:lnTo>
                    <a:lnTo>
                      <a:pt x="13" y="508"/>
                    </a:lnTo>
                    <a:lnTo>
                      <a:pt x="13" y="520"/>
                    </a:lnTo>
                    <a:lnTo>
                      <a:pt x="13" y="520"/>
                    </a:lnTo>
                    <a:lnTo>
                      <a:pt x="0" y="532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13" y="556"/>
                    </a:lnTo>
                    <a:lnTo>
                      <a:pt x="13" y="568"/>
                    </a:lnTo>
                    <a:lnTo>
                      <a:pt x="13" y="581"/>
                    </a:lnTo>
                    <a:lnTo>
                      <a:pt x="13" y="593"/>
                    </a:lnTo>
                    <a:lnTo>
                      <a:pt x="13" y="605"/>
                    </a:lnTo>
                    <a:lnTo>
                      <a:pt x="25" y="605"/>
                    </a:lnTo>
                    <a:lnTo>
                      <a:pt x="37" y="605"/>
                    </a:lnTo>
                    <a:lnTo>
                      <a:pt x="37" y="617"/>
                    </a:lnTo>
                    <a:lnTo>
                      <a:pt x="49" y="617"/>
                    </a:lnTo>
                    <a:lnTo>
                      <a:pt x="49" y="629"/>
                    </a:lnTo>
                    <a:lnTo>
                      <a:pt x="61" y="641"/>
                    </a:lnTo>
                    <a:lnTo>
                      <a:pt x="61" y="641"/>
                    </a:lnTo>
                    <a:lnTo>
                      <a:pt x="73" y="653"/>
                    </a:lnTo>
                    <a:lnTo>
                      <a:pt x="73" y="665"/>
                    </a:lnTo>
                    <a:lnTo>
                      <a:pt x="85" y="677"/>
                    </a:lnTo>
                    <a:lnTo>
                      <a:pt x="85" y="677"/>
                    </a:lnTo>
                    <a:lnTo>
                      <a:pt x="85" y="689"/>
                    </a:lnTo>
                    <a:lnTo>
                      <a:pt x="97" y="701"/>
                    </a:lnTo>
                    <a:lnTo>
                      <a:pt x="109" y="714"/>
                    </a:lnTo>
                    <a:lnTo>
                      <a:pt x="109" y="714"/>
                    </a:lnTo>
                    <a:lnTo>
                      <a:pt x="121" y="726"/>
                    </a:lnTo>
                    <a:lnTo>
                      <a:pt x="133" y="726"/>
                    </a:lnTo>
                    <a:lnTo>
                      <a:pt x="145" y="738"/>
                    </a:lnTo>
                    <a:lnTo>
                      <a:pt x="157" y="750"/>
                    </a:lnTo>
                    <a:lnTo>
                      <a:pt x="169" y="750"/>
                    </a:lnTo>
                    <a:lnTo>
                      <a:pt x="181" y="762"/>
                    </a:lnTo>
                    <a:lnTo>
                      <a:pt x="181" y="762"/>
                    </a:lnTo>
                    <a:lnTo>
                      <a:pt x="193" y="762"/>
                    </a:lnTo>
                    <a:lnTo>
                      <a:pt x="205" y="762"/>
                    </a:lnTo>
                    <a:lnTo>
                      <a:pt x="218" y="762"/>
                    </a:lnTo>
                    <a:lnTo>
                      <a:pt x="230" y="750"/>
                    </a:lnTo>
                    <a:lnTo>
                      <a:pt x="230" y="750"/>
                    </a:lnTo>
                    <a:lnTo>
                      <a:pt x="242" y="750"/>
                    </a:lnTo>
                    <a:lnTo>
                      <a:pt x="254" y="750"/>
                    </a:lnTo>
                    <a:lnTo>
                      <a:pt x="266" y="750"/>
                    </a:lnTo>
                    <a:lnTo>
                      <a:pt x="278" y="750"/>
                    </a:lnTo>
                    <a:lnTo>
                      <a:pt x="290" y="750"/>
                    </a:lnTo>
                    <a:lnTo>
                      <a:pt x="302" y="762"/>
                    </a:lnTo>
                    <a:lnTo>
                      <a:pt x="314" y="750"/>
                    </a:lnTo>
                    <a:lnTo>
                      <a:pt x="326" y="750"/>
                    </a:lnTo>
                    <a:lnTo>
                      <a:pt x="326" y="750"/>
                    </a:lnTo>
                    <a:lnTo>
                      <a:pt x="338" y="750"/>
                    </a:lnTo>
                    <a:lnTo>
                      <a:pt x="338" y="738"/>
                    </a:lnTo>
                    <a:lnTo>
                      <a:pt x="362" y="738"/>
                    </a:lnTo>
                    <a:lnTo>
                      <a:pt x="362" y="726"/>
                    </a:lnTo>
                    <a:lnTo>
                      <a:pt x="374" y="726"/>
                    </a:lnTo>
                    <a:lnTo>
                      <a:pt x="386" y="726"/>
                    </a:lnTo>
                    <a:lnTo>
                      <a:pt x="398" y="726"/>
                    </a:lnTo>
                    <a:lnTo>
                      <a:pt x="410" y="726"/>
                    </a:lnTo>
                    <a:lnTo>
                      <a:pt x="423" y="726"/>
                    </a:lnTo>
                    <a:lnTo>
                      <a:pt x="435" y="726"/>
                    </a:lnTo>
                    <a:lnTo>
                      <a:pt x="435" y="738"/>
                    </a:lnTo>
                    <a:lnTo>
                      <a:pt x="447" y="750"/>
                    </a:lnTo>
                    <a:lnTo>
                      <a:pt x="447" y="762"/>
                    </a:lnTo>
                    <a:lnTo>
                      <a:pt x="459" y="762"/>
                    </a:lnTo>
                    <a:lnTo>
                      <a:pt x="471" y="762"/>
                    </a:lnTo>
                    <a:lnTo>
                      <a:pt x="483" y="762"/>
                    </a:lnTo>
                    <a:lnTo>
                      <a:pt x="483" y="762"/>
                    </a:lnTo>
                    <a:lnTo>
                      <a:pt x="495" y="762"/>
                    </a:lnTo>
                    <a:lnTo>
                      <a:pt x="507" y="762"/>
                    </a:lnTo>
                    <a:lnTo>
                      <a:pt x="519" y="762"/>
                    </a:lnTo>
                    <a:lnTo>
                      <a:pt x="519" y="774"/>
                    </a:lnTo>
                    <a:lnTo>
                      <a:pt x="531" y="774"/>
                    </a:lnTo>
                    <a:lnTo>
                      <a:pt x="531" y="786"/>
                    </a:lnTo>
                    <a:lnTo>
                      <a:pt x="531" y="798"/>
                    </a:lnTo>
                    <a:lnTo>
                      <a:pt x="531" y="810"/>
                    </a:lnTo>
                    <a:lnTo>
                      <a:pt x="531" y="822"/>
                    </a:lnTo>
                    <a:lnTo>
                      <a:pt x="531" y="822"/>
                    </a:lnTo>
                    <a:lnTo>
                      <a:pt x="519" y="835"/>
                    </a:lnTo>
                    <a:lnTo>
                      <a:pt x="531" y="847"/>
                    </a:lnTo>
                    <a:lnTo>
                      <a:pt x="531" y="847"/>
                    </a:lnTo>
                    <a:lnTo>
                      <a:pt x="531" y="859"/>
                    </a:lnTo>
                    <a:lnTo>
                      <a:pt x="519" y="871"/>
                    </a:lnTo>
                    <a:lnTo>
                      <a:pt x="519" y="883"/>
                    </a:lnTo>
                    <a:lnTo>
                      <a:pt x="519" y="883"/>
                    </a:lnTo>
                    <a:lnTo>
                      <a:pt x="519" y="895"/>
                    </a:lnTo>
                    <a:lnTo>
                      <a:pt x="531" y="907"/>
                    </a:lnTo>
                    <a:lnTo>
                      <a:pt x="531" y="919"/>
                    </a:lnTo>
                    <a:lnTo>
                      <a:pt x="543" y="919"/>
                    </a:lnTo>
                    <a:lnTo>
                      <a:pt x="555" y="931"/>
                    </a:lnTo>
                    <a:lnTo>
                      <a:pt x="555" y="943"/>
                    </a:lnTo>
                    <a:lnTo>
                      <a:pt x="567" y="943"/>
                    </a:lnTo>
                    <a:lnTo>
                      <a:pt x="567" y="955"/>
                    </a:lnTo>
                    <a:lnTo>
                      <a:pt x="579" y="968"/>
                    </a:lnTo>
                    <a:lnTo>
                      <a:pt x="579" y="968"/>
                    </a:lnTo>
                    <a:lnTo>
                      <a:pt x="579" y="980"/>
                    </a:lnTo>
                    <a:lnTo>
                      <a:pt x="591" y="992"/>
                    </a:lnTo>
                    <a:lnTo>
                      <a:pt x="591" y="992"/>
                    </a:lnTo>
                    <a:lnTo>
                      <a:pt x="591" y="1004"/>
                    </a:lnTo>
                    <a:lnTo>
                      <a:pt x="591" y="1016"/>
                    </a:lnTo>
                    <a:lnTo>
                      <a:pt x="603" y="1028"/>
                    </a:lnTo>
                    <a:lnTo>
                      <a:pt x="603" y="1028"/>
                    </a:lnTo>
                    <a:lnTo>
                      <a:pt x="603" y="1040"/>
                    </a:lnTo>
                    <a:lnTo>
                      <a:pt x="603" y="1052"/>
                    </a:lnTo>
                    <a:lnTo>
                      <a:pt x="603" y="1064"/>
                    </a:lnTo>
                    <a:lnTo>
                      <a:pt x="603" y="1064"/>
                    </a:lnTo>
                    <a:lnTo>
                      <a:pt x="615" y="1076"/>
                    </a:lnTo>
                    <a:lnTo>
                      <a:pt x="615" y="1088"/>
                    </a:lnTo>
                    <a:lnTo>
                      <a:pt x="615" y="1101"/>
                    </a:lnTo>
                    <a:lnTo>
                      <a:pt x="615" y="1113"/>
                    </a:lnTo>
                    <a:lnTo>
                      <a:pt x="615" y="1125"/>
                    </a:lnTo>
                    <a:lnTo>
                      <a:pt x="603" y="1137"/>
                    </a:lnTo>
                    <a:lnTo>
                      <a:pt x="603" y="1137"/>
                    </a:lnTo>
                    <a:lnTo>
                      <a:pt x="591" y="1149"/>
                    </a:lnTo>
                    <a:lnTo>
                      <a:pt x="591" y="1161"/>
                    </a:lnTo>
                    <a:lnTo>
                      <a:pt x="591" y="1173"/>
                    </a:lnTo>
                    <a:lnTo>
                      <a:pt x="579" y="1185"/>
                    </a:lnTo>
                    <a:lnTo>
                      <a:pt x="579" y="1197"/>
                    </a:lnTo>
                    <a:lnTo>
                      <a:pt x="579" y="1209"/>
                    </a:lnTo>
                    <a:lnTo>
                      <a:pt x="579" y="1209"/>
                    </a:lnTo>
                    <a:lnTo>
                      <a:pt x="567" y="1222"/>
                    </a:lnTo>
                    <a:lnTo>
                      <a:pt x="567" y="1234"/>
                    </a:lnTo>
                    <a:lnTo>
                      <a:pt x="579" y="1246"/>
                    </a:lnTo>
                    <a:lnTo>
                      <a:pt x="579" y="1258"/>
                    </a:lnTo>
                    <a:lnTo>
                      <a:pt x="591" y="1270"/>
                    </a:lnTo>
                    <a:lnTo>
                      <a:pt x="591" y="1282"/>
                    </a:lnTo>
                    <a:lnTo>
                      <a:pt x="591" y="1282"/>
                    </a:lnTo>
                    <a:lnTo>
                      <a:pt x="603" y="1294"/>
                    </a:lnTo>
                    <a:lnTo>
                      <a:pt x="603" y="1318"/>
                    </a:lnTo>
                    <a:lnTo>
                      <a:pt x="615" y="1318"/>
                    </a:lnTo>
                    <a:lnTo>
                      <a:pt x="615" y="1330"/>
                    </a:lnTo>
                    <a:lnTo>
                      <a:pt x="628" y="1342"/>
                    </a:lnTo>
                    <a:lnTo>
                      <a:pt x="628" y="1355"/>
                    </a:lnTo>
                    <a:lnTo>
                      <a:pt x="628" y="1355"/>
                    </a:lnTo>
                    <a:lnTo>
                      <a:pt x="628" y="1367"/>
                    </a:lnTo>
                    <a:lnTo>
                      <a:pt x="628" y="1391"/>
                    </a:lnTo>
                    <a:lnTo>
                      <a:pt x="628" y="1391"/>
                    </a:lnTo>
                    <a:lnTo>
                      <a:pt x="640" y="1403"/>
                    </a:lnTo>
                    <a:lnTo>
                      <a:pt x="640" y="1415"/>
                    </a:lnTo>
                    <a:lnTo>
                      <a:pt x="640" y="1427"/>
                    </a:lnTo>
                    <a:lnTo>
                      <a:pt x="640" y="1439"/>
                    </a:lnTo>
                    <a:lnTo>
                      <a:pt x="640" y="1451"/>
                    </a:lnTo>
                    <a:lnTo>
                      <a:pt x="640" y="1475"/>
                    </a:lnTo>
                    <a:lnTo>
                      <a:pt x="652" y="1475"/>
                    </a:lnTo>
                    <a:lnTo>
                      <a:pt x="652" y="1488"/>
                    </a:lnTo>
                    <a:lnTo>
                      <a:pt x="664" y="1488"/>
                    </a:lnTo>
                    <a:lnTo>
                      <a:pt x="676" y="1512"/>
                    </a:lnTo>
                    <a:lnTo>
                      <a:pt x="676" y="1512"/>
                    </a:lnTo>
                    <a:lnTo>
                      <a:pt x="676" y="1524"/>
                    </a:lnTo>
                    <a:lnTo>
                      <a:pt x="688" y="1536"/>
                    </a:lnTo>
                    <a:lnTo>
                      <a:pt x="688" y="1560"/>
                    </a:lnTo>
                    <a:lnTo>
                      <a:pt x="700" y="1560"/>
                    </a:lnTo>
                    <a:lnTo>
                      <a:pt x="700" y="1572"/>
                    </a:lnTo>
                    <a:lnTo>
                      <a:pt x="700" y="1596"/>
                    </a:lnTo>
                    <a:lnTo>
                      <a:pt x="700" y="1596"/>
                    </a:lnTo>
                    <a:lnTo>
                      <a:pt x="700" y="1596"/>
                    </a:lnTo>
                    <a:lnTo>
                      <a:pt x="700" y="1621"/>
                    </a:lnTo>
                    <a:lnTo>
                      <a:pt x="712" y="1621"/>
                    </a:lnTo>
                    <a:lnTo>
                      <a:pt x="712" y="1633"/>
                    </a:lnTo>
                    <a:lnTo>
                      <a:pt x="712" y="1633"/>
                    </a:lnTo>
                    <a:lnTo>
                      <a:pt x="724" y="1633"/>
                    </a:lnTo>
                    <a:lnTo>
                      <a:pt x="724" y="1645"/>
                    </a:lnTo>
                    <a:lnTo>
                      <a:pt x="736" y="1645"/>
                    </a:lnTo>
                    <a:lnTo>
                      <a:pt x="748" y="1645"/>
                    </a:lnTo>
                    <a:lnTo>
                      <a:pt x="760" y="1633"/>
                    </a:lnTo>
                    <a:lnTo>
                      <a:pt x="772" y="1633"/>
                    </a:lnTo>
                    <a:lnTo>
                      <a:pt x="772" y="1633"/>
                    </a:lnTo>
                    <a:lnTo>
                      <a:pt x="796" y="1633"/>
                    </a:lnTo>
                    <a:lnTo>
                      <a:pt x="796" y="1633"/>
                    </a:lnTo>
                    <a:lnTo>
                      <a:pt x="808" y="1633"/>
                    </a:lnTo>
                    <a:lnTo>
                      <a:pt x="820" y="1633"/>
                    </a:lnTo>
                    <a:lnTo>
                      <a:pt x="833" y="1633"/>
                    </a:lnTo>
                    <a:lnTo>
                      <a:pt x="845" y="1633"/>
                    </a:lnTo>
                    <a:lnTo>
                      <a:pt x="857" y="1633"/>
                    </a:lnTo>
                    <a:lnTo>
                      <a:pt x="857" y="1621"/>
                    </a:lnTo>
                    <a:lnTo>
                      <a:pt x="869" y="1621"/>
                    </a:lnTo>
                    <a:lnTo>
                      <a:pt x="881" y="1621"/>
                    </a:lnTo>
                    <a:lnTo>
                      <a:pt x="881" y="1608"/>
                    </a:lnTo>
                    <a:lnTo>
                      <a:pt x="893" y="1608"/>
                    </a:lnTo>
                    <a:lnTo>
                      <a:pt x="905" y="1596"/>
                    </a:lnTo>
                    <a:lnTo>
                      <a:pt x="917" y="1584"/>
                    </a:lnTo>
                    <a:lnTo>
                      <a:pt x="917" y="1572"/>
                    </a:lnTo>
                    <a:lnTo>
                      <a:pt x="929" y="1572"/>
                    </a:lnTo>
                    <a:lnTo>
                      <a:pt x="929" y="1560"/>
                    </a:lnTo>
                    <a:lnTo>
                      <a:pt x="941" y="1548"/>
                    </a:lnTo>
                    <a:lnTo>
                      <a:pt x="953" y="1536"/>
                    </a:lnTo>
                    <a:lnTo>
                      <a:pt x="953" y="1524"/>
                    </a:lnTo>
                    <a:lnTo>
                      <a:pt x="965" y="1512"/>
                    </a:lnTo>
                    <a:lnTo>
                      <a:pt x="965" y="1512"/>
                    </a:lnTo>
                    <a:lnTo>
                      <a:pt x="977" y="1500"/>
                    </a:lnTo>
                    <a:lnTo>
                      <a:pt x="989" y="1488"/>
                    </a:lnTo>
                    <a:lnTo>
                      <a:pt x="989" y="1488"/>
                    </a:lnTo>
                    <a:lnTo>
                      <a:pt x="989" y="1475"/>
                    </a:lnTo>
                    <a:lnTo>
                      <a:pt x="989" y="1451"/>
                    </a:lnTo>
                    <a:lnTo>
                      <a:pt x="989" y="1451"/>
                    </a:lnTo>
                    <a:lnTo>
                      <a:pt x="989" y="1439"/>
                    </a:lnTo>
                    <a:lnTo>
                      <a:pt x="989" y="1439"/>
                    </a:lnTo>
                    <a:lnTo>
                      <a:pt x="989" y="1415"/>
                    </a:lnTo>
                    <a:lnTo>
                      <a:pt x="1001" y="1415"/>
                    </a:lnTo>
                    <a:lnTo>
                      <a:pt x="1013" y="1415"/>
                    </a:lnTo>
                    <a:lnTo>
                      <a:pt x="1026" y="1403"/>
                    </a:lnTo>
                    <a:lnTo>
                      <a:pt x="1038" y="1403"/>
                    </a:lnTo>
                    <a:lnTo>
                      <a:pt x="1038" y="1391"/>
                    </a:lnTo>
                    <a:lnTo>
                      <a:pt x="1050" y="1391"/>
                    </a:lnTo>
                    <a:lnTo>
                      <a:pt x="1038" y="1367"/>
                    </a:lnTo>
                    <a:lnTo>
                      <a:pt x="1050" y="1367"/>
                    </a:lnTo>
                    <a:lnTo>
                      <a:pt x="1050" y="1355"/>
                    </a:lnTo>
                    <a:lnTo>
                      <a:pt x="1038" y="1342"/>
                    </a:lnTo>
                    <a:lnTo>
                      <a:pt x="1038" y="1330"/>
                    </a:lnTo>
                    <a:lnTo>
                      <a:pt x="1038" y="1318"/>
                    </a:lnTo>
                    <a:lnTo>
                      <a:pt x="1026" y="1306"/>
                    </a:lnTo>
                    <a:lnTo>
                      <a:pt x="1026" y="1294"/>
                    </a:lnTo>
                    <a:lnTo>
                      <a:pt x="1038" y="1282"/>
                    </a:lnTo>
                    <a:lnTo>
                      <a:pt x="1050" y="1282"/>
                    </a:lnTo>
                    <a:lnTo>
                      <a:pt x="1050" y="1270"/>
                    </a:lnTo>
                    <a:lnTo>
                      <a:pt x="1062" y="1270"/>
                    </a:lnTo>
                    <a:lnTo>
                      <a:pt x="1062" y="1258"/>
                    </a:lnTo>
                    <a:lnTo>
                      <a:pt x="1074" y="1246"/>
                    </a:lnTo>
                    <a:lnTo>
                      <a:pt x="1086" y="1234"/>
                    </a:lnTo>
                    <a:lnTo>
                      <a:pt x="1086" y="1234"/>
                    </a:lnTo>
                    <a:lnTo>
                      <a:pt x="1098" y="1234"/>
                    </a:lnTo>
                    <a:lnTo>
                      <a:pt x="1110" y="1234"/>
                    </a:lnTo>
                    <a:lnTo>
                      <a:pt x="1122" y="1222"/>
                    </a:lnTo>
                    <a:lnTo>
                      <a:pt x="1134" y="1209"/>
                    </a:lnTo>
                    <a:lnTo>
                      <a:pt x="1134" y="1209"/>
                    </a:lnTo>
                    <a:lnTo>
                      <a:pt x="1146" y="1197"/>
                    </a:lnTo>
                    <a:lnTo>
                      <a:pt x="1146" y="1185"/>
                    </a:lnTo>
                    <a:lnTo>
                      <a:pt x="1146" y="1173"/>
                    </a:lnTo>
                    <a:lnTo>
                      <a:pt x="1146" y="1161"/>
                    </a:lnTo>
                    <a:lnTo>
                      <a:pt x="1146" y="1149"/>
                    </a:lnTo>
                    <a:lnTo>
                      <a:pt x="1146" y="1137"/>
                    </a:lnTo>
                    <a:lnTo>
                      <a:pt x="1146" y="1125"/>
                    </a:lnTo>
                    <a:lnTo>
                      <a:pt x="1146" y="1113"/>
                    </a:lnTo>
                    <a:lnTo>
                      <a:pt x="1146" y="1125"/>
                    </a:lnTo>
                    <a:lnTo>
                      <a:pt x="1146" y="1101"/>
                    </a:lnTo>
                    <a:lnTo>
                      <a:pt x="1146" y="1088"/>
                    </a:lnTo>
                    <a:lnTo>
                      <a:pt x="1134" y="1076"/>
                    </a:lnTo>
                    <a:lnTo>
                      <a:pt x="1134" y="1064"/>
                    </a:lnTo>
                    <a:lnTo>
                      <a:pt x="1122" y="1064"/>
                    </a:lnTo>
                    <a:lnTo>
                      <a:pt x="1122" y="1052"/>
                    </a:lnTo>
                    <a:lnTo>
                      <a:pt x="1122" y="1028"/>
                    </a:lnTo>
                    <a:lnTo>
                      <a:pt x="1122" y="1016"/>
                    </a:lnTo>
                    <a:lnTo>
                      <a:pt x="1122" y="1016"/>
                    </a:lnTo>
                    <a:lnTo>
                      <a:pt x="1122" y="1004"/>
                    </a:lnTo>
                    <a:lnTo>
                      <a:pt x="1110" y="992"/>
                    </a:lnTo>
                    <a:lnTo>
                      <a:pt x="1110" y="980"/>
                    </a:lnTo>
                    <a:lnTo>
                      <a:pt x="1110" y="968"/>
                    </a:lnTo>
                    <a:lnTo>
                      <a:pt x="1122" y="955"/>
                    </a:lnTo>
                    <a:lnTo>
                      <a:pt x="1122" y="943"/>
                    </a:lnTo>
                    <a:lnTo>
                      <a:pt x="1134" y="931"/>
                    </a:lnTo>
                    <a:lnTo>
                      <a:pt x="1134" y="919"/>
                    </a:lnTo>
                    <a:lnTo>
                      <a:pt x="1134" y="907"/>
                    </a:lnTo>
                    <a:lnTo>
                      <a:pt x="1146" y="907"/>
                    </a:lnTo>
                    <a:lnTo>
                      <a:pt x="1158" y="907"/>
                    </a:lnTo>
                    <a:lnTo>
                      <a:pt x="1158" y="895"/>
                    </a:lnTo>
                    <a:lnTo>
                      <a:pt x="1170" y="883"/>
                    </a:lnTo>
                    <a:lnTo>
                      <a:pt x="1170" y="883"/>
                    </a:lnTo>
                    <a:lnTo>
                      <a:pt x="1182" y="871"/>
                    </a:lnTo>
                    <a:lnTo>
                      <a:pt x="1194" y="859"/>
                    </a:lnTo>
                    <a:lnTo>
                      <a:pt x="1194" y="847"/>
                    </a:lnTo>
                    <a:lnTo>
                      <a:pt x="1206" y="847"/>
                    </a:lnTo>
                    <a:lnTo>
                      <a:pt x="1218" y="835"/>
                    </a:lnTo>
                    <a:lnTo>
                      <a:pt x="1218" y="822"/>
                    </a:lnTo>
                    <a:lnTo>
                      <a:pt x="1231" y="822"/>
                    </a:lnTo>
                    <a:lnTo>
                      <a:pt x="1243" y="822"/>
                    </a:lnTo>
                    <a:lnTo>
                      <a:pt x="1243" y="810"/>
                    </a:lnTo>
                    <a:lnTo>
                      <a:pt x="1255" y="810"/>
                    </a:lnTo>
                    <a:lnTo>
                      <a:pt x="1267" y="798"/>
                    </a:lnTo>
                    <a:lnTo>
                      <a:pt x="1267" y="786"/>
                    </a:lnTo>
                    <a:lnTo>
                      <a:pt x="1279" y="786"/>
                    </a:lnTo>
                    <a:lnTo>
                      <a:pt x="1291" y="774"/>
                    </a:lnTo>
                    <a:lnTo>
                      <a:pt x="1291" y="762"/>
                    </a:lnTo>
                    <a:lnTo>
                      <a:pt x="1291" y="750"/>
                    </a:lnTo>
                    <a:lnTo>
                      <a:pt x="1303" y="750"/>
                    </a:lnTo>
                    <a:lnTo>
                      <a:pt x="1315" y="738"/>
                    </a:lnTo>
                    <a:lnTo>
                      <a:pt x="1315" y="726"/>
                    </a:lnTo>
                    <a:lnTo>
                      <a:pt x="1315" y="714"/>
                    </a:lnTo>
                    <a:lnTo>
                      <a:pt x="1327" y="701"/>
                    </a:lnTo>
                    <a:lnTo>
                      <a:pt x="1327" y="701"/>
                    </a:lnTo>
                    <a:lnTo>
                      <a:pt x="1327" y="689"/>
                    </a:lnTo>
                    <a:lnTo>
                      <a:pt x="1339" y="677"/>
                    </a:lnTo>
                    <a:lnTo>
                      <a:pt x="1339" y="665"/>
                    </a:lnTo>
                    <a:lnTo>
                      <a:pt x="1351" y="665"/>
                    </a:lnTo>
                    <a:lnTo>
                      <a:pt x="1351" y="641"/>
                    </a:lnTo>
                    <a:lnTo>
                      <a:pt x="1351" y="641"/>
                    </a:lnTo>
                    <a:lnTo>
                      <a:pt x="1351" y="629"/>
                    </a:lnTo>
                    <a:lnTo>
                      <a:pt x="1351" y="605"/>
                    </a:lnTo>
                    <a:lnTo>
                      <a:pt x="1339" y="605"/>
                    </a:lnTo>
                    <a:lnTo>
                      <a:pt x="1339" y="605"/>
                    </a:lnTo>
                    <a:lnTo>
                      <a:pt x="1327" y="617"/>
                    </a:lnTo>
                    <a:lnTo>
                      <a:pt x="1315" y="617"/>
                    </a:lnTo>
                    <a:lnTo>
                      <a:pt x="1303" y="617"/>
                    </a:lnTo>
                    <a:lnTo>
                      <a:pt x="1291" y="617"/>
                    </a:lnTo>
                    <a:lnTo>
                      <a:pt x="1279" y="617"/>
                    </a:lnTo>
                    <a:lnTo>
                      <a:pt x="1267" y="629"/>
                    </a:lnTo>
                    <a:lnTo>
                      <a:pt x="1255" y="629"/>
                    </a:lnTo>
                    <a:lnTo>
                      <a:pt x="1243" y="629"/>
                    </a:lnTo>
                    <a:lnTo>
                      <a:pt x="1243" y="629"/>
                    </a:lnTo>
                    <a:lnTo>
                      <a:pt x="1231" y="641"/>
                    </a:lnTo>
                    <a:lnTo>
                      <a:pt x="1218" y="641"/>
                    </a:lnTo>
                    <a:lnTo>
                      <a:pt x="1206" y="629"/>
                    </a:lnTo>
                    <a:lnTo>
                      <a:pt x="1206" y="617"/>
                    </a:lnTo>
                    <a:lnTo>
                      <a:pt x="1194" y="617"/>
                    </a:lnTo>
                    <a:lnTo>
                      <a:pt x="1194" y="605"/>
                    </a:lnTo>
                    <a:lnTo>
                      <a:pt x="1206" y="605"/>
                    </a:lnTo>
                    <a:lnTo>
                      <a:pt x="1194" y="593"/>
                    </a:lnTo>
                    <a:lnTo>
                      <a:pt x="1194" y="581"/>
                    </a:lnTo>
                    <a:lnTo>
                      <a:pt x="1182" y="581"/>
                    </a:lnTo>
                    <a:lnTo>
                      <a:pt x="1170" y="568"/>
                    </a:lnTo>
                    <a:lnTo>
                      <a:pt x="1170" y="556"/>
                    </a:lnTo>
                    <a:lnTo>
                      <a:pt x="1158" y="544"/>
                    </a:lnTo>
                    <a:lnTo>
                      <a:pt x="1146" y="544"/>
                    </a:lnTo>
                    <a:lnTo>
                      <a:pt x="1134" y="532"/>
                    </a:lnTo>
                    <a:lnTo>
                      <a:pt x="1134" y="520"/>
                    </a:lnTo>
                    <a:lnTo>
                      <a:pt x="1122" y="520"/>
                    </a:lnTo>
                    <a:lnTo>
                      <a:pt x="1122" y="508"/>
                    </a:lnTo>
                    <a:lnTo>
                      <a:pt x="1122" y="508"/>
                    </a:lnTo>
                    <a:lnTo>
                      <a:pt x="1110" y="496"/>
                    </a:lnTo>
                    <a:lnTo>
                      <a:pt x="1110" y="484"/>
                    </a:lnTo>
                    <a:lnTo>
                      <a:pt x="1110" y="472"/>
                    </a:lnTo>
                    <a:lnTo>
                      <a:pt x="1098" y="460"/>
                    </a:lnTo>
                    <a:lnTo>
                      <a:pt x="1086" y="460"/>
                    </a:lnTo>
                    <a:lnTo>
                      <a:pt x="1086" y="435"/>
                    </a:lnTo>
                    <a:lnTo>
                      <a:pt x="1074" y="435"/>
                    </a:lnTo>
                    <a:lnTo>
                      <a:pt x="1074" y="423"/>
                    </a:lnTo>
                    <a:lnTo>
                      <a:pt x="1074" y="411"/>
                    </a:lnTo>
                    <a:lnTo>
                      <a:pt x="1074" y="399"/>
                    </a:lnTo>
                    <a:lnTo>
                      <a:pt x="1074" y="399"/>
                    </a:lnTo>
                    <a:lnTo>
                      <a:pt x="1074" y="375"/>
                    </a:lnTo>
                    <a:lnTo>
                      <a:pt x="1062" y="375"/>
                    </a:lnTo>
                    <a:lnTo>
                      <a:pt x="1062" y="363"/>
                    </a:lnTo>
                    <a:lnTo>
                      <a:pt x="1050" y="363"/>
                    </a:lnTo>
                    <a:lnTo>
                      <a:pt x="1050" y="351"/>
                    </a:lnTo>
                    <a:lnTo>
                      <a:pt x="1050" y="339"/>
                    </a:lnTo>
                    <a:lnTo>
                      <a:pt x="1050" y="339"/>
                    </a:lnTo>
                    <a:lnTo>
                      <a:pt x="1038" y="327"/>
                    </a:lnTo>
                    <a:lnTo>
                      <a:pt x="1038" y="314"/>
                    </a:lnTo>
                    <a:lnTo>
                      <a:pt x="1026" y="302"/>
                    </a:lnTo>
                    <a:lnTo>
                      <a:pt x="1026" y="290"/>
                    </a:lnTo>
                    <a:lnTo>
                      <a:pt x="1026" y="278"/>
                    </a:lnTo>
                    <a:lnTo>
                      <a:pt x="1013" y="266"/>
                    </a:lnTo>
                    <a:lnTo>
                      <a:pt x="1013" y="266"/>
                    </a:lnTo>
                    <a:lnTo>
                      <a:pt x="1013" y="254"/>
                    </a:lnTo>
                    <a:lnTo>
                      <a:pt x="1001" y="242"/>
                    </a:lnTo>
                    <a:lnTo>
                      <a:pt x="1001" y="230"/>
                    </a:lnTo>
                    <a:lnTo>
                      <a:pt x="989" y="218"/>
                    </a:lnTo>
                    <a:lnTo>
                      <a:pt x="989" y="218"/>
                    </a:lnTo>
                    <a:lnTo>
                      <a:pt x="989" y="206"/>
                    </a:lnTo>
                    <a:lnTo>
                      <a:pt x="977" y="194"/>
                    </a:lnTo>
                    <a:lnTo>
                      <a:pt x="989" y="194"/>
                    </a:lnTo>
                    <a:lnTo>
                      <a:pt x="989" y="206"/>
                    </a:lnTo>
                    <a:lnTo>
                      <a:pt x="1001" y="218"/>
                    </a:lnTo>
                    <a:lnTo>
                      <a:pt x="1001" y="218"/>
                    </a:lnTo>
                    <a:lnTo>
                      <a:pt x="1001" y="230"/>
                    </a:lnTo>
                    <a:lnTo>
                      <a:pt x="1013" y="242"/>
                    </a:lnTo>
                    <a:lnTo>
                      <a:pt x="1013" y="242"/>
                    </a:lnTo>
                    <a:lnTo>
                      <a:pt x="1026" y="242"/>
                    </a:lnTo>
                    <a:lnTo>
                      <a:pt x="1026" y="230"/>
                    </a:lnTo>
                    <a:lnTo>
                      <a:pt x="1026" y="218"/>
                    </a:lnTo>
                    <a:lnTo>
                      <a:pt x="1038" y="206"/>
                    </a:lnTo>
                    <a:lnTo>
                      <a:pt x="1013" y="15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78" name=""/>
            <p:cNvGrpSpPr/>
            <p:nvPr/>
          </p:nvGrpSpPr>
          <p:grpSpPr>
            <a:xfrm>
              <a:off x="5119560" y="1574640"/>
              <a:ext cx="114480" cy="133560"/>
              <a:chOff x="5119560" y="1574640"/>
              <a:chExt cx="114480" cy="133560"/>
            </a:xfrm>
          </p:grpSpPr>
          <p:sp>
            <p:nvSpPr>
              <p:cNvPr id="1979" name=""/>
              <p:cNvSpPr/>
              <p:nvPr/>
            </p:nvSpPr>
            <p:spPr>
              <a:xfrm>
                <a:off x="5176800" y="15746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>
                <a:off x="5157720" y="1689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5176800" y="1670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5176800" y="16700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5214960" y="165096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5214960" y="16318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5214960" y="1612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>
                <a:off x="5119560" y="1574640"/>
                <a:ext cx="95400" cy="114480"/>
              </a:xfrm>
              <a:custGeom>
                <a:avLst/>
                <a:gdLst/>
                <a:ahLst/>
                <a:rect l="l" t="t" r="r" b="b"/>
                <a:pathLst>
                  <a:path w="60" h="72">
                    <a:moveTo>
                      <a:pt x="0" y="24"/>
                    </a:moveTo>
                    <a:lnTo>
                      <a:pt x="12" y="36"/>
                    </a:lnTo>
                    <a:lnTo>
                      <a:pt x="24" y="60"/>
                    </a:lnTo>
                    <a:lnTo>
                      <a:pt x="24" y="72"/>
                    </a:lnTo>
                    <a:lnTo>
                      <a:pt x="36" y="72"/>
                    </a:lnTo>
                    <a:lnTo>
                      <a:pt x="36" y="60"/>
                    </a:lnTo>
                    <a:lnTo>
                      <a:pt x="60" y="60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87" name=""/>
            <p:cNvGrpSpPr/>
            <p:nvPr/>
          </p:nvGrpSpPr>
          <p:grpSpPr>
            <a:xfrm>
              <a:off x="5273640" y="1496880"/>
              <a:ext cx="76320" cy="154080"/>
              <a:chOff x="5273640" y="1496880"/>
              <a:chExt cx="76320" cy="154080"/>
            </a:xfrm>
          </p:grpSpPr>
          <p:sp>
            <p:nvSpPr>
              <p:cNvPr id="1988" name=""/>
              <p:cNvSpPr/>
              <p:nvPr/>
            </p:nvSpPr>
            <p:spPr>
              <a:xfrm>
                <a:off x="5292720" y="1593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5292720" y="149688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0" name=""/>
              <p:cNvSpPr/>
              <p:nvPr/>
            </p:nvSpPr>
            <p:spPr>
              <a:xfrm>
                <a:off x="5311800" y="1631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1" name=""/>
              <p:cNvSpPr/>
              <p:nvPr/>
            </p:nvSpPr>
            <p:spPr>
              <a:xfrm>
                <a:off x="5311800" y="1612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>
                <a:off x="5330880" y="1593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5311800" y="157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4" name=""/>
              <p:cNvSpPr/>
              <p:nvPr/>
            </p:nvSpPr>
            <p:spPr>
              <a:xfrm>
                <a:off x="5311800" y="15559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5" name=""/>
              <p:cNvSpPr/>
              <p:nvPr/>
            </p:nvSpPr>
            <p:spPr>
              <a:xfrm>
                <a:off x="5311800" y="151596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5273640" y="1496880"/>
                <a:ext cx="57240" cy="135000"/>
              </a:xfrm>
              <a:custGeom>
                <a:avLst/>
                <a:gdLst/>
                <a:ahLst/>
                <a:rect l="l" t="t" r="r" b="b"/>
                <a:pathLst>
                  <a:path w="36" h="85">
                    <a:moveTo>
                      <a:pt x="0" y="49"/>
                    </a:moveTo>
                    <a:lnTo>
                      <a:pt x="12" y="61"/>
                    </a:lnTo>
                    <a:lnTo>
                      <a:pt x="24" y="73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97" name=""/>
            <p:cNvGrpSpPr/>
            <p:nvPr/>
          </p:nvGrpSpPr>
          <p:grpSpPr>
            <a:xfrm>
              <a:off x="5559480" y="4646520"/>
              <a:ext cx="249120" cy="517680"/>
              <a:chOff x="5559480" y="4646520"/>
              <a:chExt cx="249120" cy="517680"/>
            </a:xfrm>
          </p:grpSpPr>
          <p:sp>
            <p:nvSpPr>
              <p:cNvPr id="1998" name=""/>
              <p:cNvSpPr/>
              <p:nvPr/>
            </p:nvSpPr>
            <p:spPr>
              <a:xfrm>
                <a:off x="5599080" y="512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5599080" y="512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5618160" y="512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5637240" y="51260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5656320" y="51260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5675400" y="510696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4" name=""/>
              <p:cNvSpPr/>
              <p:nvPr/>
            </p:nvSpPr>
            <p:spPr>
              <a:xfrm>
                <a:off x="5675400" y="508788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5675400" y="50688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5694120" y="5049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5694120" y="5049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5694120" y="5030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5694120" y="50101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5694120" y="49910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5713200" y="497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5713200" y="49719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3" name=""/>
              <p:cNvSpPr/>
              <p:nvPr/>
            </p:nvSpPr>
            <p:spPr>
              <a:xfrm>
                <a:off x="5713200" y="49528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>
                <a:off x="5713200" y="4933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5732280" y="49150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5732280" y="48960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5732280" y="487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5732280" y="4857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5751360" y="483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5751360" y="481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5751360" y="48196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2" name=""/>
              <p:cNvSpPr/>
              <p:nvPr/>
            </p:nvSpPr>
            <p:spPr>
              <a:xfrm>
                <a:off x="5751360" y="479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3" name=""/>
              <p:cNvSpPr/>
              <p:nvPr/>
            </p:nvSpPr>
            <p:spPr>
              <a:xfrm>
                <a:off x="5751360" y="47800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5770440" y="47610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5770440" y="4741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5770440" y="47228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5770440" y="4703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>
                <a:off x="5751360" y="4684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5751360" y="4665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5559480" y="4646520"/>
                <a:ext cx="210960" cy="479520"/>
              </a:xfrm>
              <a:custGeom>
                <a:avLst/>
                <a:gdLst/>
                <a:ahLst/>
                <a:rect l="l" t="t" r="r" b="b"/>
                <a:pathLst>
                  <a:path w="133" h="302">
                    <a:moveTo>
                      <a:pt x="0" y="217"/>
                    </a:moveTo>
                    <a:lnTo>
                      <a:pt x="0" y="229"/>
                    </a:lnTo>
                    <a:lnTo>
                      <a:pt x="0" y="242"/>
                    </a:lnTo>
                    <a:lnTo>
                      <a:pt x="0" y="254"/>
                    </a:lnTo>
                    <a:lnTo>
                      <a:pt x="0" y="266"/>
                    </a:lnTo>
                    <a:lnTo>
                      <a:pt x="0" y="278"/>
                    </a:lnTo>
                    <a:lnTo>
                      <a:pt x="12" y="290"/>
                    </a:lnTo>
                    <a:lnTo>
                      <a:pt x="25" y="302"/>
                    </a:lnTo>
                    <a:lnTo>
                      <a:pt x="25" y="302"/>
                    </a:lnTo>
                    <a:lnTo>
                      <a:pt x="37" y="302"/>
                    </a:lnTo>
                    <a:lnTo>
                      <a:pt x="49" y="302"/>
                    </a:lnTo>
                    <a:lnTo>
                      <a:pt x="61" y="302"/>
                    </a:lnTo>
                    <a:lnTo>
                      <a:pt x="73" y="302"/>
                    </a:lnTo>
                    <a:lnTo>
                      <a:pt x="73" y="290"/>
                    </a:lnTo>
                    <a:lnTo>
                      <a:pt x="73" y="278"/>
                    </a:lnTo>
                    <a:lnTo>
                      <a:pt x="85" y="266"/>
                    </a:lnTo>
                    <a:lnTo>
                      <a:pt x="85" y="254"/>
                    </a:lnTo>
                    <a:lnTo>
                      <a:pt x="85" y="254"/>
                    </a:lnTo>
                    <a:lnTo>
                      <a:pt x="85" y="242"/>
                    </a:lnTo>
                    <a:lnTo>
                      <a:pt x="85" y="229"/>
                    </a:lnTo>
                    <a:lnTo>
                      <a:pt x="97" y="217"/>
                    </a:lnTo>
                    <a:lnTo>
                      <a:pt x="97" y="205"/>
                    </a:lnTo>
                    <a:lnTo>
                      <a:pt x="97" y="205"/>
                    </a:lnTo>
                    <a:lnTo>
                      <a:pt x="97" y="193"/>
                    </a:lnTo>
                    <a:lnTo>
                      <a:pt x="109" y="181"/>
                    </a:lnTo>
                    <a:lnTo>
                      <a:pt x="109" y="169"/>
                    </a:lnTo>
                    <a:lnTo>
                      <a:pt x="109" y="157"/>
                    </a:lnTo>
                    <a:lnTo>
                      <a:pt x="109" y="145"/>
                    </a:lnTo>
                    <a:lnTo>
                      <a:pt x="121" y="133"/>
                    </a:lnTo>
                    <a:lnTo>
                      <a:pt x="121" y="121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21" y="96"/>
                    </a:lnTo>
                    <a:lnTo>
                      <a:pt x="121" y="84"/>
                    </a:lnTo>
                    <a:lnTo>
                      <a:pt x="133" y="84"/>
                    </a:lnTo>
                    <a:lnTo>
                      <a:pt x="133" y="72"/>
                    </a:lnTo>
                    <a:lnTo>
                      <a:pt x="133" y="60"/>
                    </a:lnTo>
                    <a:lnTo>
                      <a:pt x="133" y="48"/>
                    </a:lnTo>
                    <a:lnTo>
                      <a:pt x="133" y="36"/>
                    </a:lnTo>
                    <a:lnTo>
                      <a:pt x="121" y="24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109" y="12"/>
                    </a:lnTo>
                    <a:lnTo>
                      <a:pt x="109" y="24"/>
                    </a:lnTo>
                    <a:lnTo>
                      <a:pt x="109" y="36"/>
                    </a:lnTo>
                    <a:lnTo>
                      <a:pt x="97" y="36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5" y="48"/>
                    </a:lnTo>
                    <a:lnTo>
                      <a:pt x="85" y="60"/>
                    </a:lnTo>
                    <a:lnTo>
                      <a:pt x="73" y="60"/>
                    </a:lnTo>
                    <a:lnTo>
                      <a:pt x="73" y="72"/>
                    </a:lnTo>
                    <a:lnTo>
                      <a:pt x="61" y="84"/>
                    </a:lnTo>
                    <a:lnTo>
                      <a:pt x="49" y="84"/>
                    </a:lnTo>
                    <a:lnTo>
                      <a:pt x="37" y="84"/>
                    </a:lnTo>
                    <a:lnTo>
                      <a:pt x="25" y="96"/>
                    </a:lnTo>
                    <a:lnTo>
                      <a:pt x="25" y="96"/>
                    </a:lnTo>
                    <a:lnTo>
                      <a:pt x="12" y="109"/>
                    </a:lnTo>
                    <a:lnTo>
                      <a:pt x="12" y="121"/>
                    </a:lnTo>
                    <a:lnTo>
                      <a:pt x="12" y="133"/>
                    </a:lnTo>
                    <a:lnTo>
                      <a:pt x="12" y="145"/>
                    </a:lnTo>
                    <a:lnTo>
                      <a:pt x="12" y="157"/>
                    </a:lnTo>
                    <a:lnTo>
                      <a:pt x="25" y="169"/>
                    </a:lnTo>
                    <a:lnTo>
                      <a:pt x="25" y="181"/>
                    </a:lnTo>
                    <a:lnTo>
                      <a:pt x="12" y="193"/>
                    </a:lnTo>
                    <a:lnTo>
                      <a:pt x="12" y="205"/>
                    </a:lnTo>
                    <a:lnTo>
                      <a:pt x="0" y="205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31" name=""/>
            <p:cNvGrpSpPr/>
            <p:nvPr/>
          </p:nvGrpSpPr>
          <p:grpSpPr>
            <a:xfrm>
              <a:off x="7110360" y="3781440"/>
              <a:ext cx="57240" cy="77760"/>
              <a:chOff x="7110360" y="3781440"/>
              <a:chExt cx="57240" cy="77760"/>
            </a:xfrm>
          </p:grpSpPr>
          <p:sp>
            <p:nvSpPr>
              <p:cNvPr id="2032" name=""/>
              <p:cNvSpPr/>
              <p:nvPr/>
            </p:nvSpPr>
            <p:spPr>
              <a:xfrm>
                <a:off x="7110360" y="38019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3" name=""/>
              <p:cNvSpPr/>
              <p:nvPr/>
            </p:nvSpPr>
            <p:spPr>
              <a:xfrm>
                <a:off x="7129440" y="378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4" name=""/>
              <p:cNvSpPr/>
              <p:nvPr/>
            </p:nvSpPr>
            <p:spPr>
              <a:xfrm>
                <a:off x="7110360" y="378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37"/>
                    </a:moveTo>
                    <a:lnTo>
                      <a:pt x="12" y="13"/>
                    </a:lnTo>
                    <a:lnTo>
                      <a:pt x="24" y="0"/>
                    </a:lnTo>
                    <a:lnTo>
                      <a:pt x="12" y="1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35" name=""/>
            <p:cNvGrpSpPr/>
            <p:nvPr/>
          </p:nvGrpSpPr>
          <p:grpSpPr>
            <a:xfrm>
              <a:off x="7207200" y="4146480"/>
              <a:ext cx="57240" cy="77760"/>
              <a:chOff x="7207200" y="4146480"/>
              <a:chExt cx="57240" cy="77760"/>
            </a:xfrm>
          </p:grpSpPr>
          <p:sp>
            <p:nvSpPr>
              <p:cNvPr id="2036" name=""/>
              <p:cNvSpPr/>
              <p:nvPr/>
            </p:nvSpPr>
            <p:spPr>
              <a:xfrm>
                <a:off x="7207200" y="4146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>
                <a:off x="7226280" y="4146480"/>
                <a:ext cx="19080" cy="77760"/>
              </a:xfrm>
              <a:custGeom>
                <a:avLst/>
                <a:gdLst/>
                <a:ahLst/>
                <a:rect l="l" t="t" r="r" b="b"/>
                <a:pathLst>
                  <a:path w="12" h="49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49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>
                <a:off x="7226280" y="418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>
                <a:off x="7207200" y="414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40" name=""/>
            <p:cNvGrpSpPr/>
            <p:nvPr/>
          </p:nvGrpSpPr>
          <p:grpSpPr>
            <a:xfrm>
              <a:off x="7245360" y="4184640"/>
              <a:ext cx="75960" cy="77760"/>
              <a:chOff x="7245360" y="4184640"/>
              <a:chExt cx="75960" cy="77760"/>
            </a:xfrm>
          </p:grpSpPr>
          <p:sp>
            <p:nvSpPr>
              <p:cNvPr id="2041" name=""/>
              <p:cNvSpPr/>
              <p:nvPr/>
            </p:nvSpPr>
            <p:spPr>
              <a:xfrm>
                <a:off x="724536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>
                <a:off x="7264440" y="420516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12" y="12"/>
                    </a:lnTo>
                    <a:lnTo>
                      <a:pt x="36" y="36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3" name=""/>
              <p:cNvSpPr/>
              <p:nvPr/>
            </p:nvSpPr>
            <p:spPr>
              <a:xfrm>
                <a:off x="7283520" y="420516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4" name=""/>
              <p:cNvSpPr/>
              <p:nvPr/>
            </p:nvSpPr>
            <p:spPr>
              <a:xfrm>
                <a:off x="7245360" y="418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45" name=""/>
            <p:cNvGrpSpPr/>
            <p:nvPr/>
          </p:nvGrpSpPr>
          <p:grpSpPr>
            <a:xfrm>
              <a:off x="7302600" y="4262400"/>
              <a:ext cx="56880" cy="76320"/>
              <a:chOff x="7302600" y="4262400"/>
              <a:chExt cx="56880" cy="76320"/>
            </a:xfrm>
          </p:grpSpPr>
          <p:sp>
            <p:nvSpPr>
              <p:cNvPr id="2046" name=""/>
              <p:cNvSpPr/>
              <p:nvPr/>
            </p:nvSpPr>
            <p:spPr>
              <a:xfrm>
                <a:off x="7302600" y="430056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>
                <a:off x="7302600" y="426240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24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36" y="36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>
                <a:off x="7302600" y="426240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24"/>
                    </a:lnTo>
                    <a:lnTo>
                      <a:pt x="0" y="36"/>
                    </a:lnTo>
                    <a:lnTo>
                      <a:pt x="24" y="24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49" name=""/>
            <p:cNvGrpSpPr/>
            <p:nvPr/>
          </p:nvGrpSpPr>
          <p:grpSpPr>
            <a:xfrm>
              <a:off x="6689520" y="3916440"/>
              <a:ext cx="95400" cy="135000"/>
              <a:chOff x="6689520" y="3916440"/>
              <a:chExt cx="95400" cy="135000"/>
            </a:xfrm>
          </p:grpSpPr>
          <p:sp>
            <p:nvSpPr>
              <p:cNvPr id="2050" name=""/>
              <p:cNvSpPr/>
              <p:nvPr/>
            </p:nvSpPr>
            <p:spPr>
              <a:xfrm>
                <a:off x="6708600" y="403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>
                <a:off x="6727680" y="403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6746760" y="401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>
                <a:off x="674676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>
                <a:off x="6765840" y="397368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>
                <a:off x="6746760" y="397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6746760" y="395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>
                <a:off x="6727680" y="3935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>
                <a:off x="6689520" y="3916440"/>
                <a:ext cx="76320" cy="115920"/>
              </a:xfrm>
              <a:custGeom>
                <a:avLst/>
                <a:gdLst/>
                <a:ahLst/>
                <a:rect l="l" t="t" r="r" b="b"/>
                <a:pathLst>
                  <a:path w="48" h="73">
                    <a:moveTo>
                      <a:pt x="0" y="36"/>
                    </a:moveTo>
                    <a:lnTo>
                      <a:pt x="0" y="36"/>
                    </a:lnTo>
                    <a:lnTo>
                      <a:pt x="12" y="48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24" y="73"/>
                    </a:lnTo>
                    <a:lnTo>
                      <a:pt x="36" y="73"/>
                    </a:lnTo>
                    <a:lnTo>
                      <a:pt x="36" y="61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59" name=""/>
            <p:cNvGrpSpPr/>
            <p:nvPr/>
          </p:nvGrpSpPr>
          <p:grpSpPr>
            <a:xfrm>
              <a:off x="7608960" y="3551400"/>
              <a:ext cx="95040" cy="96840"/>
              <a:chOff x="7608960" y="3551400"/>
              <a:chExt cx="95040" cy="96840"/>
            </a:xfrm>
          </p:grpSpPr>
          <p:sp>
            <p:nvSpPr>
              <p:cNvPr id="2060" name=""/>
              <p:cNvSpPr/>
              <p:nvPr/>
            </p:nvSpPr>
            <p:spPr>
              <a:xfrm>
                <a:off x="7608960" y="3610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>
                <a:off x="7628040" y="3610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>
                <a:off x="764676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>
                <a:off x="7646760" y="359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>
                <a:off x="7665840" y="357012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>
                <a:off x="7665840" y="357012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>
                <a:off x="7684920" y="3551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>
                <a:off x="7608960" y="3551400"/>
                <a:ext cx="75960" cy="58680"/>
              </a:xfrm>
              <a:custGeom>
                <a:avLst/>
                <a:gdLst/>
                <a:ahLst/>
                <a:rect l="l" t="t" r="r" b="b"/>
                <a:pathLst>
                  <a:path w="48" h="37">
                    <a:moveTo>
                      <a:pt x="0" y="12"/>
                    </a:moveTo>
                    <a:lnTo>
                      <a:pt x="0" y="25"/>
                    </a:lnTo>
                    <a:lnTo>
                      <a:pt x="0" y="37"/>
                    </a:lnTo>
                    <a:lnTo>
                      <a:pt x="12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36" y="25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68" name=""/>
            <p:cNvGrpSpPr/>
            <p:nvPr/>
          </p:nvGrpSpPr>
          <p:grpSpPr>
            <a:xfrm>
              <a:off x="7972200" y="3359160"/>
              <a:ext cx="76320" cy="135000"/>
              <a:chOff x="7972200" y="3359160"/>
              <a:chExt cx="76320" cy="135000"/>
            </a:xfrm>
          </p:grpSpPr>
          <p:sp>
            <p:nvSpPr>
              <p:cNvPr id="2069" name=""/>
              <p:cNvSpPr/>
              <p:nvPr/>
            </p:nvSpPr>
            <p:spPr>
              <a:xfrm>
                <a:off x="7972200" y="345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>
                <a:off x="7991280" y="3456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>
                <a:off x="7991280" y="3436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>
                <a:off x="8010360" y="34178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3" name=""/>
              <p:cNvSpPr/>
              <p:nvPr/>
            </p:nvSpPr>
            <p:spPr>
              <a:xfrm>
                <a:off x="8010360" y="33987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4" name=""/>
              <p:cNvSpPr/>
              <p:nvPr/>
            </p:nvSpPr>
            <p:spPr>
              <a:xfrm>
                <a:off x="8010360" y="33782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5" name=""/>
              <p:cNvSpPr/>
              <p:nvPr/>
            </p:nvSpPr>
            <p:spPr>
              <a:xfrm>
                <a:off x="8029440" y="33591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6" name=""/>
              <p:cNvSpPr/>
              <p:nvPr/>
            </p:nvSpPr>
            <p:spPr>
              <a:xfrm>
                <a:off x="7972200" y="3359160"/>
                <a:ext cx="57240" cy="115920"/>
              </a:xfrm>
              <a:custGeom>
                <a:avLst/>
                <a:gdLst/>
                <a:ahLst/>
                <a:rect l="l" t="t" r="r" b="b"/>
                <a:pathLst>
                  <a:path w="36" h="73">
                    <a:moveTo>
                      <a:pt x="0" y="37"/>
                    </a:moveTo>
                    <a:lnTo>
                      <a:pt x="0" y="49"/>
                    </a:lnTo>
                    <a:lnTo>
                      <a:pt x="0" y="61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25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77" name=""/>
            <p:cNvGrpSpPr/>
            <p:nvPr/>
          </p:nvGrpSpPr>
          <p:grpSpPr>
            <a:xfrm>
              <a:off x="8259840" y="3014640"/>
              <a:ext cx="95040" cy="152280"/>
              <a:chOff x="8259840" y="3014640"/>
              <a:chExt cx="95040" cy="152280"/>
            </a:xfrm>
          </p:grpSpPr>
          <p:sp>
            <p:nvSpPr>
              <p:cNvPr id="2078" name=""/>
              <p:cNvSpPr/>
              <p:nvPr/>
            </p:nvSpPr>
            <p:spPr>
              <a:xfrm>
                <a:off x="8278560" y="3071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9" name=""/>
              <p:cNvSpPr/>
              <p:nvPr/>
            </p:nvSpPr>
            <p:spPr>
              <a:xfrm>
                <a:off x="8278560" y="3052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0" name=""/>
              <p:cNvSpPr/>
              <p:nvPr/>
            </p:nvSpPr>
            <p:spPr>
              <a:xfrm>
                <a:off x="8316720" y="3014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1" name=""/>
              <p:cNvSpPr/>
              <p:nvPr/>
            </p:nvSpPr>
            <p:spPr>
              <a:xfrm>
                <a:off x="8278560" y="312912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2" name=""/>
              <p:cNvSpPr/>
              <p:nvPr/>
            </p:nvSpPr>
            <p:spPr>
              <a:xfrm>
                <a:off x="8297640" y="312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3" name=""/>
              <p:cNvSpPr/>
              <p:nvPr/>
            </p:nvSpPr>
            <p:spPr>
              <a:xfrm>
                <a:off x="8316720" y="31100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4" name=""/>
              <p:cNvSpPr/>
              <p:nvPr/>
            </p:nvSpPr>
            <p:spPr>
              <a:xfrm>
                <a:off x="8316720" y="3090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5" name=""/>
              <p:cNvSpPr/>
              <p:nvPr/>
            </p:nvSpPr>
            <p:spPr>
              <a:xfrm>
                <a:off x="8335800" y="30718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6" name=""/>
              <p:cNvSpPr/>
              <p:nvPr/>
            </p:nvSpPr>
            <p:spPr>
              <a:xfrm>
                <a:off x="8335800" y="3052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7" name=""/>
              <p:cNvSpPr/>
              <p:nvPr/>
            </p:nvSpPr>
            <p:spPr>
              <a:xfrm>
                <a:off x="8335800" y="3033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8" name=""/>
              <p:cNvSpPr/>
              <p:nvPr/>
            </p:nvSpPr>
            <p:spPr>
              <a:xfrm>
                <a:off x="8259840" y="3014640"/>
                <a:ext cx="75960" cy="133200"/>
              </a:xfrm>
              <a:custGeom>
                <a:avLst/>
                <a:gdLst/>
                <a:ahLst/>
                <a:rect l="l" t="t" r="r" b="b"/>
                <a:pathLst>
                  <a:path w="48" h="84">
                    <a:moveTo>
                      <a:pt x="0" y="24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24" y="48"/>
                    </a:lnTo>
                    <a:lnTo>
                      <a:pt x="12" y="48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36" y="72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89" name=""/>
            <p:cNvGrpSpPr/>
            <p:nvPr/>
          </p:nvGrpSpPr>
          <p:grpSpPr>
            <a:xfrm>
              <a:off x="8335800" y="3014640"/>
              <a:ext cx="114480" cy="76320"/>
              <a:chOff x="8335800" y="3014640"/>
              <a:chExt cx="114480" cy="76320"/>
            </a:xfrm>
          </p:grpSpPr>
          <p:sp>
            <p:nvSpPr>
              <p:cNvPr id="2090" name=""/>
              <p:cNvSpPr/>
              <p:nvPr/>
            </p:nvSpPr>
            <p:spPr>
              <a:xfrm>
                <a:off x="8354880" y="3071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8373960" y="3052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8373960" y="30528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8373960" y="3033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8393040" y="3033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8412120" y="303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841212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8335800" y="3014640"/>
                <a:ext cx="76320" cy="57240"/>
              </a:xfrm>
              <a:custGeom>
                <a:avLst/>
                <a:gdLst/>
                <a:ahLst/>
                <a:rect l="l" t="t" r="r" b="b"/>
                <a:pathLst>
                  <a:path w="48" h="36">
                    <a:moveTo>
                      <a:pt x="0" y="12"/>
                    </a:moveTo>
                    <a:lnTo>
                      <a:pt x="12" y="36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98" name=""/>
            <p:cNvGrpSpPr/>
            <p:nvPr/>
          </p:nvGrpSpPr>
          <p:grpSpPr>
            <a:xfrm>
              <a:off x="8297640" y="2687760"/>
              <a:ext cx="382680" cy="384120"/>
              <a:chOff x="8297640" y="2687760"/>
              <a:chExt cx="382680" cy="384120"/>
            </a:xfrm>
          </p:grpSpPr>
          <p:sp>
            <p:nvSpPr>
              <p:cNvPr id="2099" name=""/>
              <p:cNvSpPr/>
              <p:nvPr/>
            </p:nvSpPr>
            <p:spPr>
              <a:xfrm>
                <a:off x="829764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0" name=""/>
              <p:cNvSpPr/>
              <p:nvPr/>
            </p:nvSpPr>
            <p:spPr>
              <a:xfrm>
                <a:off x="831672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1" name=""/>
              <p:cNvSpPr/>
              <p:nvPr/>
            </p:nvSpPr>
            <p:spPr>
              <a:xfrm>
                <a:off x="8335800" y="301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2" name=""/>
              <p:cNvSpPr/>
              <p:nvPr/>
            </p:nvSpPr>
            <p:spPr>
              <a:xfrm>
                <a:off x="8354880" y="30146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3" name=""/>
              <p:cNvSpPr/>
              <p:nvPr/>
            </p:nvSpPr>
            <p:spPr>
              <a:xfrm>
                <a:off x="8373960" y="299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4" name=""/>
              <p:cNvSpPr/>
              <p:nvPr/>
            </p:nvSpPr>
            <p:spPr>
              <a:xfrm>
                <a:off x="837396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5" name=""/>
              <p:cNvSpPr/>
              <p:nvPr/>
            </p:nvSpPr>
            <p:spPr>
              <a:xfrm>
                <a:off x="839304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6" name=""/>
              <p:cNvSpPr/>
              <p:nvPr/>
            </p:nvSpPr>
            <p:spPr>
              <a:xfrm>
                <a:off x="841212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7" name=""/>
              <p:cNvSpPr/>
              <p:nvPr/>
            </p:nvSpPr>
            <p:spPr>
              <a:xfrm>
                <a:off x="843120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8" name=""/>
              <p:cNvSpPr/>
              <p:nvPr/>
            </p:nvSpPr>
            <p:spPr>
              <a:xfrm>
                <a:off x="8450280" y="3033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9" name=""/>
              <p:cNvSpPr/>
              <p:nvPr/>
            </p:nvSpPr>
            <p:spPr>
              <a:xfrm>
                <a:off x="8469360" y="3014640"/>
                <a:ext cx="20520" cy="57240"/>
              </a:xfrm>
              <a:custGeom>
                <a:avLst/>
                <a:gdLst/>
                <a:ahLst/>
                <a:rect l="l" t="t" r="r" b="b"/>
                <a:pathLst>
                  <a:path w="13" h="36">
                    <a:moveTo>
                      <a:pt x="0" y="12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13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0" name=""/>
              <p:cNvSpPr/>
              <p:nvPr/>
            </p:nvSpPr>
            <p:spPr>
              <a:xfrm>
                <a:off x="8469360" y="3014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1" name=""/>
              <p:cNvSpPr/>
              <p:nvPr/>
            </p:nvSpPr>
            <p:spPr>
              <a:xfrm>
                <a:off x="8489880" y="2995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2" name=""/>
              <p:cNvSpPr/>
              <p:nvPr/>
            </p:nvSpPr>
            <p:spPr>
              <a:xfrm>
                <a:off x="8489880" y="297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3" name=""/>
              <p:cNvSpPr/>
              <p:nvPr/>
            </p:nvSpPr>
            <p:spPr>
              <a:xfrm>
                <a:off x="848988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4" name=""/>
              <p:cNvSpPr/>
              <p:nvPr/>
            </p:nvSpPr>
            <p:spPr>
              <a:xfrm>
                <a:off x="850896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5" name=""/>
              <p:cNvSpPr/>
              <p:nvPr/>
            </p:nvSpPr>
            <p:spPr>
              <a:xfrm>
                <a:off x="852804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6" name=""/>
              <p:cNvSpPr/>
              <p:nvPr/>
            </p:nvSpPr>
            <p:spPr>
              <a:xfrm>
                <a:off x="8489880" y="289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7" name=""/>
              <p:cNvSpPr/>
              <p:nvPr/>
            </p:nvSpPr>
            <p:spPr>
              <a:xfrm>
                <a:off x="8489880" y="2879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8" name=""/>
              <p:cNvSpPr/>
              <p:nvPr/>
            </p:nvSpPr>
            <p:spPr>
              <a:xfrm>
                <a:off x="8547120" y="297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9" name=""/>
              <p:cNvSpPr/>
              <p:nvPr/>
            </p:nvSpPr>
            <p:spPr>
              <a:xfrm>
                <a:off x="8566200" y="297648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0" name=""/>
              <p:cNvSpPr/>
              <p:nvPr/>
            </p:nvSpPr>
            <p:spPr>
              <a:xfrm>
                <a:off x="8585280" y="2955960"/>
                <a:ext cx="1872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1" name=""/>
              <p:cNvSpPr/>
              <p:nvPr/>
            </p:nvSpPr>
            <p:spPr>
              <a:xfrm>
                <a:off x="8604000" y="270684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2" name=""/>
              <p:cNvSpPr/>
              <p:nvPr/>
            </p:nvSpPr>
            <p:spPr>
              <a:xfrm>
                <a:off x="8623080" y="2706840"/>
                <a:ext cx="19080" cy="1872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3" name=""/>
              <p:cNvSpPr/>
              <p:nvPr/>
            </p:nvSpPr>
            <p:spPr>
              <a:xfrm>
                <a:off x="8585280" y="297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4" name=""/>
              <p:cNvSpPr/>
              <p:nvPr/>
            </p:nvSpPr>
            <p:spPr>
              <a:xfrm>
                <a:off x="8604000" y="29559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5" name=""/>
              <p:cNvSpPr/>
              <p:nvPr/>
            </p:nvSpPr>
            <p:spPr>
              <a:xfrm>
                <a:off x="8604000" y="295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6" name=""/>
              <p:cNvSpPr/>
              <p:nvPr/>
            </p:nvSpPr>
            <p:spPr>
              <a:xfrm>
                <a:off x="8604000" y="29178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37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7" name=""/>
              <p:cNvSpPr/>
              <p:nvPr/>
            </p:nvSpPr>
            <p:spPr>
              <a:xfrm>
                <a:off x="8604000" y="28987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8604000" y="289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8623080" y="287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0" name=""/>
              <p:cNvSpPr/>
              <p:nvPr/>
            </p:nvSpPr>
            <p:spPr>
              <a:xfrm>
                <a:off x="8623080" y="28414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8623080" y="2841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8623080" y="2841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8642160" y="28224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8642160" y="28036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5" name=""/>
              <p:cNvSpPr/>
              <p:nvPr/>
            </p:nvSpPr>
            <p:spPr>
              <a:xfrm>
                <a:off x="8661240" y="27846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8642160" y="276372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8642160" y="274464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8" name=""/>
              <p:cNvSpPr/>
              <p:nvPr/>
            </p:nvSpPr>
            <p:spPr>
              <a:xfrm>
                <a:off x="8642160" y="2725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8642160" y="270684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8297640" y="2687760"/>
                <a:ext cx="363600" cy="345960"/>
              </a:xfrm>
              <a:custGeom>
                <a:avLst/>
                <a:gdLst/>
                <a:ahLst/>
                <a:rect l="l" t="t" r="r" b="b"/>
                <a:pathLst>
                  <a:path w="229" h="218">
                    <a:moveTo>
                      <a:pt x="0" y="206"/>
                    </a:moveTo>
                    <a:lnTo>
                      <a:pt x="0" y="206"/>
                    </a:lnTo>
                    <a:lnTo>
                      <a:pt x="12" y="206"/>
                    </a:lnTo>
                    <a:lnTo>
                      <a:pt x="24" y="206"/>
                    </a:lnTo>
                    <a:lnTo>
                      <a:pt x="36" y="206"/>
                    </a:lnTo>
                    <a:lnTo>
                      <a:pt x="48" y="206"/>
                    </a:lnTo>
                    <a:lnTo>
                      <a:pt x="48" y="194"/>
                    </a:lnTo>
                    <a:lnTo>
                      <a:pt x="60" y="194"/>
                    </a:lnTo>
                    <a:lnTo>
                      <a:pt x="72" y="182"/>
                    </a:lnTo>
                    <a:lnTo>
                      <a:pt x="84" y="194"/>
                    </a:lnTo>
                    <a:lnTo>
                      <a:pt x="96" y="194"/>
                    </a:lnTo>
                    <a:lnTo>
                      <a:pt x="96" y="206"/>
                    </a:lnTo>
                    <a:lnTo>
                      <a:pt x="96" y="206"/>
                    </a:lnTo>
                    <a:lnTo>
                      <a:pt x="96" y="218"/>
                    </a:lnTo>
                    <a:lnTo>
                      <a:pt x="108" y="218"/>
                    </a:lnTo>
                    <a:lnTo>
                      <a:pt x="108" y="206"/>
                    </a:lnTo>
                    <a:lnTo>
                      <a:pt x="121" y="206"/>
                    </a:lnTo>
                    <a:lnTo>
                      <a:pt x="121" y="194"/>
                    </a:lnTo>
                    <a:lnTo>
                      <a:pt x="121" y="182"/>
                    </a:lnTo>
                    <a:lnTo>
                      <a:pt x="133" y="194"/>
                    </a:lnTo>
                    <a:lnTo>
                      <a:pt x="145" y="194"/>
                    </a:lnTo>
                    <a:lnTo>
                      <a:pt x="157" y="182"/>
                    </a:lnTo>
                    <a:lnTo>
                      <a:pt x="157" y="194"/>
                    </a:lnTo>
                    <a:lnTo>
                      <a:pt x="169" y="182"/>
                    </a:lnTo>
                    <a:lnTo>
                      <a:pt x="181" y="182"/>
                    </a:lnTo>
                    <a:lnTo>
                      <a:pt x="181" y="169"/>
                    </a:lnTo>
                    <a:lnTo>
                      <a:pt x="181" y="182"/>
                    </a:lnTo>
                    <a:lnTo>
                      <a:pt x="193" y="182"/>
                    </a:lnTo>
                    <a:lnTo>
                      <a:pt x="193" y="169"/>
                    </a:lnTo>
                    <a:lnTo>
                      <a:pt x="205" y="169"/>
                    </a:lnTo>
                    <a:lnTo>
                      <a:pt x="193" y="145"/>
                    </a:lnTo>
                    <a:lnTo>
                      <a:pt x="193" y="133"/>
                    </a:lnTo>
                    <a:lnTo>
                      <a:pt x="205" y="133"/>
                    </a:lnTo>
                    <a:lnTo>
                      <a:pt x="205" y="121"/>
                    </a:lnTo>
                    <a:lnTo>
                      <a:pt x="205" y="97"/>
                    </a:lnTo>
                    <a:lnTo>
                      <a:pt x="205" y="97"/>
                    </a:lnTo>
                    <a:lnTo>
                      <a:pt x="217" y="97"/>
                    </a:lnTo>
                    <a:lnTo>
                      <a:pt x="217" y="85"/>
                    </a:lnTo>
                    <a:lnTo>
                      <a:pt x="229" y="73"/>
                    </a:lnTo>
                    <a:lnTo>
                      <a:pt x="229" y="61"/>
                    </a:lnTo>
                    <a:lnTo>
                      <a:pt x="217" y="48"/>
                    </a:lnTo>
                    <a:lnTo>
                      <a:pt x="217" y="36"/>
                    </a:lnTo>
                    <a:lnTo>
                      <a:pt x="217" y="24"/>
                    </a:lnTo>
                    <a:lnTo>
                      <a:pt x="217" y="12"/>
                    </a:lnTo>
                    <a:lnTo>
                      <a:pt x="205" y="0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24"/>
                    </a:lnTo>
                    <a:lnTo>
                      <a:pt x="193" y="24"/>
                    </a:lnTo>
                    <a:lnTo>
                      <a:pt x="193" y="12"/>
                    </a:lnTo>
                    <a:lnTo>
                      <a:pt x="181" y="36"/>
                    </a:lnTo>
                    <a:lnTo>
                      <a:pt x="181" y="36"/>
                    </a:lnTo>
                    <a:lnTo>
                      <a:pt x="181" y="48"/>
                    </a:lnTo>
                    <a:lnTo>
                      <a:pt x="181" y="61"/>
                    </a:lnTo>
                    <a:lnTo>
                      <a:pt x="181" y="73"/>
                    </a:lnTo>
                    <a:lnTo>
                      <a:pt x="181" y="85"/>
                    </a:lnTo>
                    <a:lnTo>
                      <a:pt x="169" y="97"/>
                    </a:lnTo>
                    <a:lnTo>
                      <a:pt x="157" y="109"/>
                    </a:lnTo>
                    <a:lnTo>
                      <a:pt x="157" y="121"/>
                    </a:lnTo>
                    <a:lnTo>
                      <a:pt x="145" y="121"/>
                    </a:lnTo>
                    <a:lnTo>
                      <a:pt x="145" y="133"/>
                    </a:lnTo>
                    <a:lnTo>
                      <a:pt x="121" y="133"/>
                    </a:lnTo>
                    <a:lnTo>
                      <a:pt x="121" y="133"/>
                    </a:lnTo>
                    <a:lnTo>
                      <a:pt x="133" y="121"/>
                    </a:lnTo>
                    <a:lnTo>
                      <a:pt x="121" y="121"/>
                    </a:lnTo>
                    <a:lnTo>
                      <a:pt x="121" y="133"/>
                    </a:lnTo>
                    <a:lnTo>
                      <a:pt x="108" y="145"/>
                    </a:lnTo>
                    <a:lnTo>
                      <a:pt x="108" y="157"/>
                    </a:lnTo>
                    <a:lnTo>
                      <a:pt x="108" y="169"/>
                    </a:lnTo>
                    <a:lnTo>
                      <a:pt x="96" y="169"/>
                    </a:lnTo>
                    <a:lnTo>
                      <a:pt x="96" y="169"/>
                    </a:lnTo>
                    <a:lnTo>
                      <a:pt x="72" y="169"/>
                    </a:lnTo>
                    <a:lnTo>
                      <a:pt x="72" y="169"/>
                    </a:lnTo>
                    <a:lnTo>
                      <a:pt x="48" y="169"/>
                    </a:lnTo>
                    <a:lnTo>
                      <a:pt x="36" y="169"/>
                    </a:lnTo>
                    <a:lnTo>
                      <a:pt x="36" y="182"/>
                    </a:lnTo>
                    <a:lnTo>
                      <a:pt x="24" y="194"/>
                    </a:lnTo>
                    <a:lnTo>
                      <a:pt x="12" y="194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41" name=""/>
            <p:cNvGrpSpPr/>
            <p:nvPr/>
          </p:nvGrpSpPr>
          <p:grpSpPr>
            <a:xfrm>
              <a:off x="8585280" y="2514600"/>
              <a:ext cx="209520" cy="210960"/>
              <a:chOff x="8585280" y="2514600"/>
              <a:chExt cx="209520" cy="210960"/>
            </a:xfrm>
          </p:grpSpPr>
          <p:sp>
            <p:nvSpPr>
              <p:cNvPr id="2142" name=""/>
              <p:cNvSpPr/>
              <p:nvPr/>
            </p:nvSpPr>
            <p:spPr>
              <a:xfrm>
                <a:off x="8680320" y="25527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8661240" y="253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8661240" y="2514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8756640" y="25732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8756640" y="2592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>
                <a:off x="8604000" y="2649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>
                <a:off x="860400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60400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0" name=""/>
              <p:cNvSpPr/>
              <p:nvPr/>
            </p:nvSpPr>
            <p:spPr>
              <a:xfrm>
                <a:off x="862308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1" name=""/>
              <p:cNvSpPr/>
              <p:nvPr/>
            </p:nvSpPr>
            <p:spPr>
              <a:xfrm>
                <a:off x="864216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866124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3" name=""/>
              <p:cNvSpPr/>
              <p:nvPr/>
            </p:nvSpPr>
            <p:spPr>
              <a:xfrm>
                <a:off x="8680320" y="2668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4" name=""/>
              <p:cNvSpPr/>
              <p:nvPr/>
            </p:nvSpPr>
            <p:spPr>
              <a:xfrm>
                <a:off x="8699400" y="26686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5" name=""/>
              <p:cNvSpPr/>
              <p:nvPr/>
            </p:nvSpPr>
            <p:spPr>
              <a:xfrm>
                <a:off x="869940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6" name=""/>
              <p:cNvSpPr/>
              <p:nvPr/>
            </p:nvSpPr>
            <p:spPr>
              <a:xfrm>
                <a:off x="8718480" y="2630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7" name=""/>
              <p:cNvSpPr/>
              <p:nvPr/>
            </p:nvSpPr>
            <p:spPr>
              <a:xfrm>
                <a:off x="8718480" y="26305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8" name=""/>
              <p:cNvSpPr/>
              <p:nvPr/>
            </p:nvSpPr>
            <p:spPr>
              <a:xfrm>
                <a:off x="8737560" y="26305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59" name=""/>
              <p:cNvSpPr/>
              <p:nvPr/>
            </p:nvSpPr>
            <p:spPr>
              <a:xfrm>
                <a:off x="8756640" y="2611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0" name=""/>
              <p:cNvSpPr/>
              <p:nvPr/>
            </p:nvSpPr>
            <p:spPr>
              <a:xfrm>
                <a:off x="8585280" y="268776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1" name=""/>
              <p:cNvSpPr/>
              <p:nvPr/>
            </p:nvSpPr>
            <p:spPr>
              <a:xfrm>
                <a:off x="8604000" y="26877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2" name=""/>
              <p:cNvSpPr/>
              <p:nvPr/>
            </p:nvSpPr>
            <p:spPr>
              <a:xfrm>
                <a:off x="8585280" y="2514600"/>
                <a:ext cx="190440" cy="192240"/>
              </a:xfrm>
              <a:custGeom>
                <a:avLst/>
                <a:gdLst/>
                <a:ahLst/>
                <a:rect l="l" t="t" r="r" b="b"/>
                <a:pathLst>
                  <a:path w="120" h="121">
                    <a:moveTo>
                      <a:pt x="0" y="85"/>
                    </a:moveTo>
                    <a:lnTo>
                      <a:pt x="0" y="97"/>
                    </a:lnTo>
                    <a:lnTo>
                      <a:pt x="0" y="97"/>
                    </a:lnTo>
                    <a:lnTo>
                      <a:pt x="0" y="121"/>
                    </a:lnTo>
                    <a:lnTo>
                      <a:pt x="12" y="109"/>
                    </a:lnTo>
                    <a:lnTo>
                      <a:pt x="24" y="109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24" y="97"/>
                    </a:lnTo>
                    <a:lnTo>
                      <a:pt x="36" y="85"/>
                    </a:lnTo>
                    <a:lnTo>
                      <a:pt x="48" y="85"/>
                    </a:lnTo>
                    <a:lnTo>
                      <a:pt x="60" y="97"/>
                    </a:lnTo>
                    <a:lnTo>
                      <a:pt x="72" y="97"/>
                    </a:lnTo>
                    <a:lnTo>
                      <a:pt x="72" y="97"/>
                    </a:lnTo>
                    <a:lnTo>
                      <a:pt x="84" y="85"/>
                    </a:lnTo>
                    <a:lnTo>
                      <a:pt x="84" y="73"/>
                    </a:lnTo>
                    <a:lnTo>
                      <a:pt x="96" y="73"/>
                    </a:lnTo>
                    <a:lnTo>
                      <a:pt x="108" y="73"/>
                    </a:lnTo>
                    <a:lnTo>
                      <a:pt x="120" y="61"/>
                    </a:lnTo>
                    <a:lnTo>
                      <a:pt x="108" y="61"/>
                    </a:lnTo>
                    <a:lnTo>
                      <a:pt x="108" y="49"/>
                    </a:lnTo>
                    <a:lnTo>
                      <a:pt x="108" y="49"/>
                    </a:lnTo>
                    <a:lnTo>
                      <a:pt x="108" y="37"/>
                    </a:lnTo>
                    <a:lnTo>
                      <a:pt x="96" y="49"/>
                    </a:lnTo>
                    <a:lnTo>
                      <a:pt x="84" y="49"/>
                    </a:lnTo>
                    <a:lnTo>
                      <a:pt x="72" y="37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36" y="37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61"/>
                    </a:lnTo>
                    <a:lnTo>
                      <a:pt x="36" y="73"/>
                    </a:lnTo>
                    <a:lnTo>
                      <a:pt x="24" y="73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63" name=""/>
            <p:cNvGrpSpPr/>
            <p:nvPr/>
          </p:nvGrpSpPr>
          <p:grpSpPr>
            <a:xfrm>
              <a:off x="8202600" y="3301920"/>
              <a:ext cx="75960" cy="57240"/>
              <a:chOff x="8202600" y="3301920"/>
              <a:chExt cx="75960" cy="57240"/>
            </a:xfrm>
          </p:grpSpPr>
          <p:sp>
            <p:nvSpPr>
              <p:cNvPr id="2164" name=""/>
              <p:cNvSpPr/>
              <p:nvPr/>
            </p:nvSpPr>
            <p:spPr>
              <a:xfrm>
                <a:off x="8202600" y="332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5" name=""/>
              <p:cNvSpPr/>
              <p:nvPr/>
            </p:nvSpPr>
            <p:spPr>
              <a:xfrm>
                <a:off x="8202600" y="33210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6" name=""/>
              <p:cNvSpPr/>
              <p:nvPr/>
            </p:nvSpPr>
            <p:spPr>
              <a:xfrm>
                <a:off x="8240760" y="33019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67" name=""/>
              <p:cNvSpPr/>
              <p:nvPr/>
            </p:nvSpPr>
            <p:spPr>
              <a:xfrm>
                <a:off x="8202600" y="3301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68" name=""/>
            <p:cNvGrpSpPr/>
            <p:nvPr/>
          </p:nvGrpSpPr>
          <p:grpSpPr>
            <a:xfrm>
              <a:off x="8259840" y="3244680"/>
              <a:ext cx="56880" cy="57240"/>
              <a:chOff x="8259840" y="3244680"/>
              <a:chExt cx="56880" cy="57240"/>
            </a:xfrm>
          </p:grpSpPr>
          <p:sp>
            <p:nvSpPr>
              <p:cNvPr id="2169" name=""/>
              <p:cNvSpPr/>
              <p:nvPr/>
            </p:nvSpPr>
            <p:spPr>
              <a:xfrm>
                <a:off x="8259840" y="328284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0" name=""/>
              <p:cNvSpPr/>
              <p:nvPr/>
            </p:nvSpPr>
            <p:spPr>
              <a:xfrm>
                <a:off x="8297640" y="32446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1" name=""/>
              <p:cNvSpPr/>
              <p:nvPr/>
            </p:nvSpPr>
            <p:spPr>
              <a:xfrm>
                <a:off x="8259840" y="3244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2" name=""/>
            <p:cNvGrpSpPr/>
            <p:nvPr/>
          </p:nvGrpSpPr>
          <p:grpSpPr>
            <a:xfrm>
              <a:off x="8775720" y="2573280"/>
              <a:ext cx="58680" cy="76320"/>
              <a:chOff x="8775720" y="2573280"/>
              <a:chExt cx="58680" cy="76320"/>
            </a:xfrm>
          </p:grpSpPr>
          <p:sp>
            <p:nvSpPr>
              <p:cNvPr id="2173" name=""/>
              <p:cNvSpPr/>
              <p:nvPr/>
            </p:nvSpPr>
            <p:spPr>
              <a:xfrm>
                <a:off x="8775720" y="2592360"/>
                <a:ext cx="58680" cy="572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4" name=""/>
              <p:cNvSpPr/>
              <p:nvPr/>
            </p:nvSpPr>
            <p:spPr>
              <a:xfrm>
                <a:off x="8815320" y="2573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5" name=""/>
              <p:cNvSpPr/>
              <p:nvPr/>
            </p:nvSpPr>
            <p:spPr>
              <a:xfrm>
                <a:off x="8775720" y="25732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24"/>
                    </a:moveTo>
                    <a:lnTo>
                      <a:pt x="25" y="12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76" name=""/>
            <p:cNvGrpSpPr/>
            <p:nvPr/>
          </p:nvGrpSpPr>
          <p:grpSpPr>
            <a:xfrm>
              <a:off x="8815320" y="2514600"/>
              <a:ext cx="76320" cy="58680"/>
              <a:chOff x="8815320" y="2514600"/>
              <a:chExt cx="76320" cy="58680"/>
            </a:xfrm>
          </p:grpSpPr>
          <p:sp>
            <p:nvSpPr>
              <p:cNvPr id="2177" name=""/>
              <p:cNvSpPr/>
              <p:nvPr/>
            </p:nvSpPr>
            <p:spPr>
              <a:xfrm>
                <a:off x="8815320" y="253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8" name=""/>
              <p:cNvSpPr/>
              <p:nvPr/>
            </p:nvSpPr>
            <p:spPr>
              <a:xfrm>
                <a:off x="8834400" y="253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79" name=""/>
              <p:cNvSpPr/>
              <p:nvPr/>
            </p:nvSpPr>
            <p:spPr>
              <a:xfrm>
                <a:off x="8853480" y="2514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0" name=""/>
              <p:cNvSpPr/>
              <p:nvPr/>
            </p:nvSpPr>
            <p:spPr>
              <a:xfrm>
                <a:off x="8815320" y="25146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24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81" name=""/>
            <p:cNvGrpSpPr/>
            <p:nvPr/>
          </p:nvGrpSpPr>
          <p:grpSpPr>
            <a:xfrm>
              <a:off x="8891640" y="2476440"/>
              <a:ext cx="56880" cy="57240"/>
              <a:chOff x="8891640" y="2476440"/>
              <a:chExt cx="56880" cy="57240"/>
            </a:xfrm>
          </p:grpSpPr>
          <p:sp>
            <p:nvSpPr>
              <p:cNvPr id="2182" name=""/>
              <p:cNvSpPr/>
              <p:nvPr/>
            </p:nvSpPr>
            <p:spPr>
              <a:xfrm>
                <a:off x="8891640" y="25146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3" name=""/>
              <p:cNvSpPr/>
              <p:nvPr/>
            </p:nvSpPr>
            <p:spPr>
              <a:xfrm>
                <a:off x="8910720" y="247644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4" name=""/>
              <p:cNvSpPr/>
              <p:nvPr/>
            </p:nvSpPr>
            <p:spPr>
              <a:xfrm>
                <a:off x="8891640" y="24764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12" y="2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85" name=""/>
            <p:cNvGrpSpPr/>
            <p:nvPr/>
          </p:nvGrpSpPr>
          <p:grpSpPr>
            <a:xfrm>
              <a:off x="8967600" y="2438280"/>
              <a:ext cx="57240" cy="57240"/>
              <a:chOff x="8967600" y="2438280"/>
              <a:chExt cx="57240" cy="57240"/>
            </a:xfrm>
          </p:grpSpPr>
          <p:sp>
            <p:nvSpPr>
              <p:cNvPr id="2186" name=""/>
              <p:cNvSpPr/>
              <p:nvPr/>
            </p:nvSpPr>
            <p:spPr>
              <a:xfrm>
                <a:off x="8967600" y="245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7" name=""/>
              <p:cNvSpPr/>
              <p:nvPr/>
            </p:nvSpPr>
            <p:spPr>
              <a:xfrm>
                <a:off x="8967600" y="24573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8" name=""/>
              <p:cNvSpPr/>
              <p:nvPr/>
            </p:nvSpPr>
            <p:spPr>
              <a:xfrm>
                <a:off x="9005760" y="243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89" name=""/>
              <p:cNvSpPr/>
              <p:nvPr/>
            </p:nvSpPr>
            <p:spPr>
              <a:xfrm>
                <a:off x="8967600" y="243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90" name=""/>
            <p:cNvGrpSpPr/>
            <p:nvPr/>
          </p:nvGrpSpPr>
          <p:grpSpPr>
            <a:xfrm>
              <a:off x="8508960" y="1996920"/>
              <a:ext cx="57240" cy="57240"/>
              <a:chOff x="8508960" y="1996920"/>
              <a:chExt cx="57240" cy="57240"/>
            </a:xfrm>
          </p:grpSpPr>
          <p:sp>
            <p:nvSpPr>
              <p:cNvPr id="2191" name=""/>
              <p:cNvSpPr/>
              <p:nvPr/>
            </p:nvSpPr>
            <p:spPr>
              <a:xfrm>
                <a:off x="8528040" y="201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2" name=""/>
              <p:cNvSpPr/>
              <p:nvPr/>
            </p:nvSpPr>
            <p:spPr>
              <a:xfrm>
                <a:off x="8508960" y="1996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93" name=""/>
            <p:cNvGrpSpPr/>
            <p:nvPr/>
          </p:nvGrpSpPr>
          <p:grpSpPr>
            <a:xfrm>
              <a:off x="8642160" y="2035080"/>
              <a:ext cx="114480" cy="479520"/>
              <a:chOff x="8642160" y="2035080"/>
              <a:chExt cx="114480" cy="479520"/>
            </a:xfrm>
          </p:grpSpPr>
          <p:sp>
            <p:nvSpPr>
              <p:cNvPr id="2194" name=""/>
              <p:cNvSpPr/>
              <p:nvPr/>
            </p:nvSpPr>
            <p:spPr>
              <a:xfrm>
                <a:off x="8642160" y="247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5" name=""/>
              <p:cNvSpPr/>
              <p:nvPr/>
            </p:nvSpPr>
            <p:spPr>
              <a:xfrm>
                <a:off x="8661240" y="245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6" name=""/>
              <p:cNvSpPr/>
              <p:nvPr/>
            </p:nvSpPr>
            <p:spPr>
              <a:xfrm>
                <a:off x="8680320" y="24573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7" name=""/>
              <p:cNvSpPr/>
              <p:nvPr/>
            </p:nvSpPr>
            <p:spPr>
              <a:xfrm>
                <a:off x="8680320" y="24004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8" name=""/>
              <p:cNvSpPr/>
              <p:nvPr/>
            </p:nvSpPr>
            <p:spPr>
              <a:xfrm>
                <a:off x="8680320" y="236232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8680320" y="234144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0" name=""/>
              <p:cNvSpPr/>
              <p:nvPr/>
            </p:nvSpPr>
            <p:spPr>
              <a:xfrm>
                <a:off x="8680320" y="2341440"/>
                <a:ext cx="19080" cy="2088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1" name=""/>
              <p:cNvSpPr/>
              <p:nvPr/>
            </p:nvSpPr>
            <p:spPr>
              <a:xfrm>
                <a:off x="8680320" y="23223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2" name=""/>
              <p:cNvSpPr/>
              <p:nvPr/>
            </p:nvSpPr>
            <p:spPr>
              <a:xfrm>
                <a:off x="8699400" y="2322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3" name=""/>
              <p:cNvSpPr/>
              <p:nvPr/>
            </p:nvSpPr>
            <p:spPr>
              <a:xfrm>
                <a:off x="8699400" y="2322360"/>
                <a:ext cx="57240" cy="3996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24" y="12"/>
                    </a:lnTo>
                    <a:lnTo>
                      <a:pt x="36" y="25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4" name=""/>
              <p:cNvSpPr/>
              <p:nvPr/>
            </p:nvSpPr>
            <p:spPr>
              <a:xfrm>
                <a:off x="8718480" y="23036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7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5" name=""/>
              <p:cNvSpPr/>
              <p:nvPr/>
            </p:nvSpPr>
            <p:spPr>
              <a:xfrm>
                <a:off x="8718480" y="22845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6" name=""/>
              <p:cNvSpPr/>
              <p:nvPr/>
            </p:nvSpPr>
            <p:spPr>
              <a:xfrm>
                <a:off x="8699400" y="2265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7" name=""/>
              <p:cNvSpPr/>
              <p:nvPr/>
            </p:nvSpPr>
            <p:spPr>
              <a:xfrm>
                <a:off x="8699400" y="22273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8" name=""/>
              <p:cNvSpPr/>
              <p:nvPr/>
            </p:nvSpPr>
            <p:spPr>
              <a:xfrm>
                <a:off x="8699400" y="2208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09" name=""/>
              <p:cNvSpPr/>
              <p:nvPr/>
            </p:nvSpPr>
            <p:spPr>
              <a:xfrm>
                <a:off x="8699400" y="21700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0" name=""/>
              <p:cNvSpPr/>
              <p:nvPr/>
            </p:nvSpPr>
            <p:spPr>
              <a:xfrm>
                <a:off x="8699400" y="2151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1" name=""/>
              <p:cNvSpPr/>
              <p:nvPr/>
            </p:nvSpPr>
            <p:spPr>
              <a:xfrm>
                <a:off x="8699400" y="211140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2" name=""/>
              <p:cNvSpPr/>
              <p:nvPr/>
            </p:nvSpPr>
            <p:spPr>
              <a:xfrm>
                <a:off x="8680320" y="20923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37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3" name=""/>
              <p:cNvSpPr/>
              <p:nvPr/>
            </p:nvSpPr>
            <p:spPr>
              <a:xfrm>
                <a:off x="8680320" y="205416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4" name=""/>
              <p:cNvSpPr/>
              <p:nvPr/>
            </p:nvSpPr>
            <p:spPr>
              <a:xfrm>
                <a:off x="8680320" y="20350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5" name=""/>
              <p:cNvSpPr/>
              <p:nvPr/>
            </p:nvSpPr>
            <p:spPr>
              <a:xfrm>
                <a:off x="8699400" y="245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6" name=""/>
              <p:cNvSpPr/>
              <p:nvPr/>
            </p:nvSpPr>
            <p:spPr>
              <a:xfrm>
                <a:off x="8699400" y="243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7" name=""/>
              <p:cNvSpPr/>
              <p:nvPr/>
            </p:nvSpPr>
            <p:spPr>
              <a:xfrm>
                <a:off x="8680320" y="24192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18" name=""/>
              <p:cNvSpPr/>
              <p:nvPr/>
            </p:nvSpPr>
            <p:spPr>
              <a:xfrm>
                <a:off x="8642160" y="2035080"/>
                <a:ext cx="95400" cy="460440"/>
              </a:xfrm>
              <a:custGeom>
                <a:avLst/>
                <a:gdLst/>
                <a:ahLst/>
                <a:rect l="l" t="t" r="r" b="b"/>
                <a:pathLst>
                  <a:path w="60" h="290">
                    <a:moveTo>
                      <a:pt x="0" y="36"/>
                    </a:moveTo>
                    <a:lnTo>
                      <a:pt x="0" y="60"/>
                    </a:lnTo>
                    <a:lnTo>
                      <a:pt x="0" y="85"/>
                    </a:lnTo>
                    <a:lnTo>
                      <a:pt x="0" y="97"/>
                    </a:lnTo>
                    <a:lnTo>
                      <a:pt x="0" y="109"/>
                    </a:lnTo>
                    <a:lnTo>
                      <a:pt x="12" y="121"/>
                    </a:lnTo>
                    <a:lnTo>
                      <a:pt x="0" y="145"/>
                    </a:lnTo>
                    <a:lnTo>
                      <a:pt x="12" y="157"/>
                    </a:lnTo>
                    <a:lnTo>
                      <a:pt x="12" y="169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206"/>
                    </a:lnTo>
                    <a:lnTo>
                      <a:pt x="12" y="218"/>
                    </a:lnTo>
                    <a:lnTo>
                      <a:pt x="0" y="242"/>
                    </a:lnTo>
                    <a:lnTo>
                      <a:pt x="0" y="254"/>
                    </a:lnTo>
                    <a:lnTo>
                      <a:pt x="0" y="266"/>
                    </a:lnTo>
                    <a:lnTo>
                      <a:pt x="0" y="290"/>
                    </a:lnTo>
                    <a:lnTo>
                      <a:pt x="12" y="278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6" y="278"/>
                    </a:lnTo>
                    <a:lnTo>
                      <a:pt x="36" y="266"/>
                    </a:lnTo>
                    <a:lnTo>
                      <a:pt x="36" y="254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4" y="230"/>
                    </a:lnTo>
                    <a:lnTo>
                      <a:pt x="24" y="206"/>
                    </a:lnTo>
                    <a:lnTo>
                      <a:pt x="24" y="193"/>
                    </a:lnTo>
                    <a:lnTo>
                      <a:pt x="24" y="193"/>
                    </a:lnTo>
                    <a:lnTo>
                      <a:pt x="36" y="181"/>
                    </a:lnTo>
                    <a:lnTo>
                      <a:pt x="36" y="181"/>
                    </a:lnTo>
                    <a:lnTo>
                      <a:pt x="60" y="193"/>
                    </a:lnTo>
                    <a:lnTo>
                      <a:pt x="48" y="169"/>
                    </a:lnTo>
                    <a:lnTo>
                      <a:pt x="48" y="157"/>
                    </a:lnTo>
                    <a:lnTo>
                      <a:pt x="36" y="145"/>
                    </a:lnTo>
                    <a:lnTo>
                      <a:pt x="36" y="121"/>
                    </a:lnTo>
                    <a:lnTo>
                      <a:pt x="36" y="109"/>
                    </a:lnTo>
                    <a:lnTo>
                      <a:pt x="36" y="85"/>
                    </a:lnTo>
                    <a:lnTo>
                      <a:pt x="36" y="73"/>
                    </a:lnTo>
                    <a:lnTo>
                      <a:pt x="36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19" name=""/>
            <p:cNvGrpSpPr/>
            <p:nvPr/>
          </p:nvGrpSpPr>
          <p:grpSpPr>
            <a:xfrm>
              <a:off x="5713200" y="922320"/>
              <a:ext cx="76320" cy="95400"/>
              <a:chOff x="5713200" y="922320"/>
              <a:chExt cx="76320" cy="95400"/>
            </a:xfrm>
          </p:grpSpPr>
          <p:sp>
            <p:nvSpPr>
              <p:cNvPr id="2220" name=""/>
              <p:cNvSpPr/>
              <p:nvPr/>
            </p:nvSpPr>
            <p:spPr>
              <a:xfrm>
                <a:off x="5732280" y="9795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1" name=""/>
              <p:cNvSpPr/>
              <p:nvPr/>
            </p:nvSpPr>
            <p:spPr>
              <a:xfrm>
                <a:off x="5751360" y="960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2" name=""/>
              <p:cNvSpPr/>
              <p:nvPr/>
            </p:nvSpPr>
            <p:spPr>
              <a:xfrm>
                <a:off x="5713200" y="92232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12" y="48"/>
                    </a:moveTo>
                    <a:lnTo>
                      <a:pt x="24" y="36"/>
                    </a:lnTo>
                    <a:lnTo>
                      <a:pt x="36" y="24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23" name=""/>
            <p:cNvGrpSpPr/>
            <p:nvPr/>
          </p:nvGrpSpPr>
          <p:grpSpPr>
            <a:xfrm>
              <a:off x="3951360" y="1785960"/>
              <a:ext cx="77760" cy="76320"/>
              <a:chOff x="3951360" y="1785960"/>
              <a:chExt cx="77760" cy="76320"/>
            </a:xfrm>
          </p:grpSpPr>
          <p:sp>
            <p:nvSpPr>
              <p:cNvPr id="2224" name=""/>
              <p:cNvSpPr/>
              <p:nvPr/>
            </p:nvSpPr>
            <p:spPr>
              <a:xfrm>
                <a:off x="3951360" y="182412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5" name=""/>
              <p:cNvSpPr/>
              <p:nvPr/>
            </p:nvSpPr>
            <p:spPr>
              <a:xfrm>
                <a:off x="3990960" y="17859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6" name=""/>
              <p:cNvSpPr/>
              <p:nvPr/>
            </p:nvSpPr>
            <p:spPr>
              <a:xfrm>
                <a:off x="3951360" y="1785960"/>
                <a:ext cx="58680" cy="57240"/>
              </a:xfrm>
              <a:custGeom>
                <a:avLst/>
                <a:gdLst/>
                <a:ahLst/>
                <a:rect l="l" t="t" r="r" b="b"/>
                <a:pathLst>
                  <a:path w="37" h="36">
                    <a:moveTo>
                      <a:pt x="0" y="36"/>
                    </a:moveTo>
                    <a:lnTo>
                      <a:pt x="25" y="24"/>
                    </a:lnTo>
                    <a:lnTo>
                      <a:pt x="37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27" name=""/>
            <p:cNvGrpSpPr/>
            <p:nvPr/>
          </p:nvGrpSpPr>
          <p:grpSpPr>
            <a:xfrm>
              <a:off x="4487760" y="1978200"/>
              <a:ext cx="57240" cy="56880"/>
              <a:chOff x="4487760" y="1978200"/>
              <a:chExt cx="57240" cy="56880"/>
            </a:xfrm>
          </p:grpSpPr>
          <p:sp>
            <p:nvSpPr>
              <p:cNvPr id="2228" name=""/>
              <p:cNvSpPr/>
              <p:nvPr/>
            </p:nvSpPr>
            <p:spPr>
              <a:xfrm>
                <a:off x="4506840" y="201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29" name=""/>
              <p:cNvSpPr/>
              <p:nvPr/>
            </p:nvSpPr>
            <p:spPr>
              <a:xfrm>
                <a:off x="4525920" y="1996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0" name=""/>
              <p:cNvSpPr/>
              <p:nvPr/>
            </p:nvSpPr>
            <p:spPr>
              <a:xfrm>
                <a:off x="4506840" y="19782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1" name=""/>
              <p:cNvSpPr/>
              <p:nvPr/>
            </p:nvSpPr>
            <p:spPr>
              <a:xfrm>
                <a:off x="4487760" y="19782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32" name=""/>
            <p:cNvGrpSpPr/>
            <p:nvPr/>
          </p:nvGrpSpPr>
          <p:grpSpPr>
            <a:xfrm>
              <a:off x="4525920" y="1938240"/>
              <a:ext cx="76320" cy="77760"/>
              <a:chOff x="4525920" y="1938240"/>
              <a:chExt cx="76320" cy="77760"/>
            </a:xfrm>
          </p:grpSpPr>
          <p:sp>
            <p:nvSpPr>
              <p:cNvPr id="2233" name=""/>
              <p:cNvSpPr/>
              <p:nvPr/>
            </p:nvSpPr>
            <p:spPr>
              <a:xfrm>
                <a:off x="4545000" y="1996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4" name=""/>
              <p:cNvSpPr/>
              <p:nvPr/>
            </p:nvSpPr>
            <p:spPr>
              <a:xfrm>
                <a:off x="4564080" y="19782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5" name=""/>
              <p:cNvSpPr/>
              <p:nvPr/>
            </p:nvSpPr>
            <p:spPr>
              <a:xfrm>
                <a:off x="4564080" y="195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6" name=""/>
              <p:cNvSpPr/>
              <p:nvPr/>
            </p:nvSpPr>
            <p:spPr>
              <a:xfrm>
                <a:off x="4583160" y="193824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3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7" name=""/>
              <p:cNvSpPr/>
              <p:nvPr/>
            </p:nvSpPr>
            <p:spPr>
              <a:xfrm>
                <a:off x="4525920" y="1938240"/>
                <a:ext cx="57240" cy="5868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13"/>
                    </a:moveTo>
                    <a:lnTo>
                      <a:pt x="12" y="37"/>
                    </a:lnTo>
                    <a:lnTo>
                      <a:pt x="24" y="37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36" y="13"/>
                    </a:lnTo>
                    <a:lnTo>
                      <a:pt x="36" y="0"/>
                    </a:lnTo>
                    <a:lnTo>
                      <a:pt x="1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38" name=""/>
            <p:cNvGrpSpPr/>
            <p:nvPr/>
          </p:nvGrpSpPr>
          <p:grpSpPr>
            <a:xfrm>
              <a:off x="4525920" y="2016000"/>
              <a:ext cx="76320" cy="57240"/>
              <a:chOff x="4525920" y="2016000"/>
              <a:chExt cx="76320" cy="57240"/>
            </a:xfrm>
          </p:grpSpPr>
          <p:sp>
            <p:nvSpPr>
              <p:cNvPr id="2239" name=""/>
              <p:cNvSpPr/>
              <p:nvPr/>
            </p:nvSpPr>
            <p:spPr>
              <a:xfrm>
                <a:off x="4545000" y="2054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0" name=""/>
              <p:cNvSpPr/>
              <p:nvPr/>
            </p:nvSpPr>
            <p:spPr>
              <a:xfrm>
                <a:off x="4564080" y="20160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1" name=""/>
              <p:cNvSpPr/>
              <p:nvPr/>
            </p:nvSpPr>
            <p:spPr>
              <a:xfrm>
                <a:off x="4525920" y="20160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42" name=""/>
            <p:cNvGrpSpPr/>
            <p:nvPr/>
          </p:nvGrpSpPr>
          <p:grpSpPr>
            <a:xfrm>
              <a:off x="3970440" y="1785960"/>
              <a:ext cx="306360" cy="517680"/>
              <a:chOff x="3970440" y="1785960"/>
              <a:chExt cx="306360" cy="517680"/>
            </a:xfrm>
          </p:grpSpPr>
          <p:sp>
            <p:nvSpPr>
              <p:cNvPr id="2243" name=""/>
              <p:cNvSpPr/>
              <p:nvPr/>
            </p:nvSpPr>
            <p:spPr>
              <a:xfrm>
                <a:off x="4029120" y="2189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4" name=""/>
              <p:cNvSpPr/>
              <p:nvPr/>
            </p:nvSpPr>
            <p:spPr>
              <a:xfrm>
                <a:off x="4048200" y="2189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5" name=""/>
              <p:cNvSpPr/>
              <p:nvPr/>
            </p:nvSpPr>
            <p:spPr>
              <a:xfrm>
                <a:off x="408600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6" name=""/>
              <p:cNvSpPr/>
              <p:nvPr/>
            </p:nvSpPr>
            <p:spPr>
              <a:xfrm>
                <a:off x="4048200" y="2130480"/>
                <a:ext cx="3780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7" name=""/>
              <p:cNvSpPr/>
              <p:nvPr/>
            </p:nvSpPr>
            <p:spPr>
              <a:xfrm>
                <a:off x="3990960" y="1959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8" name=""/>
              <p:cNvSpPr/>
              <p:nvPr/>
            </p:nvSpPr>
            <p:spPr>
              <a:xfrm>
                <a:off x="4010040" y="195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9" name=""/>
              <p:cNvSpPr/>
              <p:nvPr/>
            </p:nvSpPr>
            <p:spPr>
              <a:xfrm>
                <a:off x="4029120" y="201600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0" name=""/>
              <p:cNvSpPr/>
              <p:nvPr/>
            </p:nvSpPr>
            <p:spPr>
              <a:xfrm>
                <a:off x="4066920" y="2016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1" name=""/>
              <p:cNvSpPr/>
              <p:nvPr/>
            </p:nvSpPr>
            <p:spPr>
              <a:xfrm>
                <a:off x="4086000" y="2054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2" name=""/>
              <p:cNvSpPr/>
              <p:nvPr/>
            </p:nvSpPr>
            <p:spPr>
              <a:xfrm>
                <a:off x="3990960" y="19191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3" name=""/>
              <p:cNvSpPr/>
              <p:nvPr/>
            </p:nvSpPr>
            <p:spPr>
              <a:xfrm>
                <a:off x="3990960" y="18622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4" name=""/>
              <p:cNvSpPr/>
              <p:nvPr/>
            </p:nvSpPr>
            <p:spPr>
              <a:xfrm>
                <a:off x="4048200" y="182412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5" name=""/>
              <p:cNvSpPr/>
              <p:nvPr/>
            </p:nvSpPr>
            <p:spPr>
              <a:xfrm>
                <a:off x="4066920" y="180504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6" name=""/>
              <p:cNvSpPr/>
              <p:nvPr/>
            </p:nvSpPr>
            <p:spPr>
              <a:xfrm>
                <a:off x="4086000" y="1785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7" name=""/>
              <p:cNvSpPr/>
              <p:nvPr/>
            </p:nvSpPr>
            <p:spPr>
              <a:xfrm>
                <a:off x="4086000" y="191916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8" name=""/>
              <p:cNvSpPr/>
              <p:nvPr/>
            </p:nvSpPr>
            <p:spPr>
              <a:xfrm>
                <a:off x="4105080" y="190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9" name=""/>
              <p:cNvSpPr/>
              <p:nvPr/>
            </p:nvSpPr>
            <p:spPr>
              <a:xfrm>
                <a:off x="4105080" y="188136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0" name=""/>
              <p:cNvSpPr/>
              <p:nvPr/>
            </p:nvSpPr>
            <p:spPr>
              <a:xfrm>
                <a:off x="4124160" y="186228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1" name=""/>
              <p:cNvSpPr/>
              <p:nvPr/>
            </p:nvSpPr>
            <p:spPr>
              <a:xfrm>
                <a:off x="4124160" y="1843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2" name=""/>
              <p:cNvSpPr/>
              <p:nvPr/>
            </p:nvSpPr>
            <p:spPr>
              <a:xfrm>
                <a:off x="4143240" y="19969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3" name=""/>
              <p:cNvSpPr/>
              <p:nvPr/>
            </p:nvSpPr>
            <p:spPr>
              <a:xfrm>
                <a:off x="4143240" y="197820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4" name=""/>
              <p:cNvSpPr/>
              <p:nvPr/>
            </p:nvSpPr>
            <p:spPr>
              <a:xfrm>
                <a:off x="4124160" y="19591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5" name=""/>
              <p:cNvSpPr/>
              <p:nvPr/>
            </p:nvSpPr>
            <p:spPr>
              <a:xfrm>
                <a:off x="4181400" y="21304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0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6" name=""/>
              <p:cNvSpPr/>
              <p:nvPr/>
            </p:nvSpPr>
            <p:spPr>
              <a:xfrm>
                <a:off x="4181400" y="21114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7" name=""/>
              <p:cNvSpPr/>
              <p:nvPr/>
            </p:nvSpPr>
            <p:spPr>
              <a:xfrm>
                <a:off x="4200480" y="2092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8" name=""/>
              <p:cNvSpPr/>
              <p:nvPr/>
            </p:nvSpPr>
            <p:spPr>
              <a:xfrm>
                <a:off x="4181400" y="207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9" name=""/>
              <p:cNvSpPr/>
              <p:nvPr/>
            </p:nvSpPr>
            <p:spPr>
              <a:xfrm>
                <a:off x="4181400" y="205416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0" name=""/>
              <p:cNvSpPr/>
              <p:nvPr/>
            </p:nvSpPr>
            <p:spPr>
              <a:xfrm>
                <a:off x="4162320" y="20350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1" name=""/>
              <p:cNvSpPr/>
              <p:nvPr/>
            </p:nvSpPr>
            <p:spPr>
              <a:xfrm>
                <a:off x="420048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2" name=""/>
              <p:cNvSpPr/>
              <p:nvPr/>
            </p:nvSpPr>
            <p:spPr>
              <a:xfrm>
                <a:off x="4219560" y="217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3" name=""/>
              <p:cNvSpPr/>
              <p:nvPr/>
            </p:nvSpPr>
            <p:spPr>
              <a:xfrm>
                <a:off x="4238640" y="215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4" name=""/>
              <p:cNvSpPr/>
              <p:nvPr/>
            </p:nvSpPr>
            <p:spPr>
              <a:xfrm>
                <a:off x="4238640" y="21304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5" name=""/>
              <p:cNvSpPr/>
              <p:nvPr/>
            </p:nvSpPr>
            <p:spPr>
              <a:xfrm>
                <a:off x="4010040" y="2284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6" name=""/>
              <p:cNvSpPr/>
              <p:nvPr/>
            </p:nvSpPr>
            <p:spPr>
              <a:xfrm>
                <a:off x="4029120" y="2265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7" name=""/>
              <p:cNvSpPr/>
              <p:nvPr/>
            </p:nvSpPr>
            <p:spPr>
              <a:xfrm>
                <a:off x="4048200" y="2265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8" name=""/>
              <p:cNvSpPr/>
              <p:nvPr/>
            </p:nvSpPr>
            <p:spPr>
              <a:xfrm>
                <a:off x="4066920" y="22464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9" name=""/>
              <p:cNvSpPr/>
              <p:nvPr/>
            </p:nvSpPr>
            <p:spPr>
              <a:xfrm>
                <a:off x="4086000" y="2246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0" name=""/>
              <p:cNvSpPr/>
              <p:nvPr/>
            </p:nvSpPr>
            <p:spPr>
              <a:xfrm>
                <a:off x="4105080" y="2246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1" name=""/>
              <p:cNvSpPr/>
              <p:nvPr/>
            </p:nvSpPr>
            <p:spPr>
              <a:xfrm>
                <a:off x="4124160" y="2246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2" name=""/>
              <p:cNvSpPr/>
              <p:nvPr/>
            </p:nvSpPr>
            <p:spPr>
              <a:xfrm>
                <a:off x="4143240" y="224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3" name=""/>
              <p:cNvSpPr/>
              <p:nvPr/>
            </p:nvSpPr>
            <p:spPr>
              <a:xfrm>
                <a:off x="4162320" y="224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4" name=""/>
              <p:cNvSpPr/>
              <p:nvPr/>
            </p:nvSpPr>
            <p:spPr>
              <a:xfrm>
                <a:off x="4181400" y="22464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5" name=""/>
              <p:cNvSpPr/>
              <p:nvPr/>
            </p:nvSpPr>
            <p:spPr>
              <a:xfrm>
                <a:off x="4219560" y="2227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6" name=""/>
              <p:cNvSpPr/>
              <p:nvPr/>
            </p:nvSpPr>
            <p:spPr>
              <a:xfrm>
                <a:off x="3970440" y="1785960"/>
                <a:ext cx="268200" cy="498600"/>
              </a:xfrm>
              <a:custGeom>
                <a:avLst/>
                <a:gdLst/>
                <a:ahLst/>
                <a:rect l="l" t="t" r="r" b="b"/>
                <a:pathLst>
                  <a:path w="169" h="314">
                    <a:moveTo>
                      <a:pt x="25" y="314"/>
                    </a:moveTo>
                    <a:lnTo>
                      <a:pt x="37" y="314"/>
                    </a:lnTo>
                    <a:lnTo>
                      <a:pt x="49" y="302"/>
                    </a:lnTo>
                    <a:lnTo>
                      <a:pt x="61" y="314"/>
                    </a:lnTo>
                    <a:lnTo>
                      <a:pt x="73" y="290"/>
                    </a:lnTo>
                    <a:lnTo>
                      <a:pt x="85" y="290"/>
                    </a:lnTo>
                    <a:lnTo>
                      <a:pt x="97" y="302"/>
                    </a:lnTo>
                    <a:lnTo>
                      <a:pt x="109" y="290"/>
                    </a:lnTo>
                    <a:lnTo>
                      <a:pt x="121" y="290"/>
                    </a:lnTo>
                    <a:lnTo>
                      <a:pt x="133" y="290"/>
                    </a:lnTo>
                    <a:lnTo>
                      <a:pt x="157" y="290"/>
                    </a:lnTo>
                    <a:lnTo>
                      <a:pt x="169" y="278"/>
                    </a:lnTo>
                    <a:lnTo>
                      <a:pt x="145" y="266"/>
                    </a:lnTo>
                    <a:lnTo>
                      <a:pt x="157" y="254"/>
                    </a:lnTo>
                    <a:lnTo>
                      <a:pt x="169" y="242"/>
                    </a:lnTo>
                    <a:lnTo>
                      <a:pt x="169" y="230"/>
                    </a:lnTo>
                    <a:lnTo>
                      <a:pt x="169" y="217"/>
                    </a:lnTo>
                    <a:lnTo>
                      <a:pt x="157" y="217"/>
                    </a:lnTo>
                    <a:lnTo>
                      <a:pt x="145" y="217"/>
                    </a:lnTo>
                    <a:lnTo>
                      <a:pt x="145" y="217"/>
                    </a:lnTo>
                    <a:lnTo>
                      <a:pt x="133" y="217"/>
                    </a:lnTo>
                    <a:lnTo>
                      <a:pt x="145" y="205"/>
                    </a:lnTo>
                    <a:lnTo>
                      <a:pt x="145" y="193"/>
                    </a:lnTo>
                    <a:lnTo>
                      <a:pt x="133" y="181"/>
                    </a:lnTo>
                    <a:lnTo>
                      <a:pt x="133" y="169"/>
                    </a:lnTo>
                    <a:lnTo>
                      <a:pt x="121" y="157"/>
                    </a:lnTo>
                    <a:lnTo>
                      <a:pt x="109" y="157"/>
                    </a:lnTo>
                    <a:lnTo>
                      <a:pt x="109" y="133"/>
                    </a:lnTo>
                    <a:lnTo>
                      <a:pt x="109" y="121"/>
                    </a:lnTo>
                    <a:lnTo>
                      <a:pt x="97" y="109"/>
                    </a:lnTo>
                    <a:lnTo>
                      <a:pt x="85" y="96"/>
                    </a:lnTo>
                    <a:lnTo>
                      <a:pt x="73" y="96"/>
                    </a:lnTo>
                    <a:lnTo>
                      <a:pt x="85" y="84"/>
                    </a:lnTo>
                    <a:lnTo>
                      <a:pt x="85" y="72"/>
                    </a:lnTo>
                    <a:lnTo>
                      <a:pt x="97" y="60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85" y="36"/>
                    </a:lnTo>
                    <a:lnTo>
                      <a:pt x="73" y="36"/>
                    </a:lnTo>
                    <a:lnTo>
                      <a:pt x="49" y="36"/>
                    </a:lnTo>
                    <a:lnTo>
                      <a:pt x="61" y="24"/>
                    </a:lnTo>
                    <a:lnTo>
                      <a:pt x="73" y="12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37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25" y="48"/>
                    </a:lnTo>
                    <a:lnTo>
                      <a:pt x="13" y="36"/>
                    </a:lnTo>
                    <a:lnTo>
                      <a:pt x="0" y="48"/>
                    </a:lnTo>
                    <a:lnTo>
                      <a:pt x="13" y="48"/>
                    </a:lnTo>
                    <a:lnTo>
                      <a:pt x="25" y="48"/>
                    </a:lnTo>
                    <a:lnTo>
                      <a:pt x="13" y="72"/>
                    </a:lnTo>
                    <a:lnTo>
                      <a:pt x="13" y="84"/>
                    </a:lnTo>
                    <a:lnTo>
                      <a:pt x="25" y="84"/>
                    </a:lnTo>
                    <a:lnTo>
                      <a:pt x="25" y="96"/>
                    </a:lnTo>
                    <a:lnTo>
                      <a:pt x="13" y="109"/>
                    </a:lnTo>
                    <a:lnTo>
                      <a:pt x="25" y="109"/>
                    </a:lnTo>
                    <a:lnTo>
                      <a:pt x="25" y="121"/>
                    </a:lnTo>
                    <a:lnTo>
                      <a:pt x="37" y="109"/>
                    </a:lnTo>
                    <a:lnTo>
                      <a:pt x="49" y="121"/>
                    </a:lnTo>
                    <a:lnTo>
                      <a:pt x="37" y="145"/>
                    </a:lnTo>
                    <a:lnTo>
                      <a:pt x="37" y="157"/>
                    </a:lnTo>
                    <a:lnTo>
                      <a:pt x="61" y="145"/>
                    </a:lnTo>
                    <a:lnTo>
                      <a:pt x="73" y="145"/>
                    </a:lnTo>
                    <a:lnTo>
                      <a:pt x="61" y="157"/>
                    </a:lnTo>
                    <a:lnTo>
                      <a:pt x="73" y="169"/>
                    </a:lnTo>
                    <a:lnTo>
                      <a:pt x="85" y="169"/>
                    </a:lnTo>
                    <a:lnTo>
                      <a:pt x="73" y="181"/>
                    </a:lnTo>
                    <a:lnTo>
                      <a:pt x="73" y="193"/>
                    </a:lnTo>
                    <a:lnTo>
                      <a:pt x="61" y="205"/>
                    </a:lnTo>
                    <a:lnTo>
                      <a:pt x="49" y="193"/>
                    </a:lnTo>
                    <a:lnTo>
                      <a:pt x="49" y="205"/>
                    </a:lnTo>
                    <a:lnTo>
                      <a:pt x="49" y="217"/>
                    </a:lnTo>
                    <a:lnTo>
                      <a:pt x="61" y="217"/>
                    </a:lnTo>
                    <a:lnTo>
                      <a:pt x="61" y="242"/>
                    </a:lnTo>
                    <a:lnTo>
                      <a:pt x="49" y="242"/>
                    </a:lnTo>
                    <a:lnTo>
                      <a:pt x="37" y="254"/>
                    </a:lnTo>
                    <a:lnTo>
                      <a:pt x="37" y="254"/>
                    </a:lnTo>
                    <a:lnTo>
                      <a:pt x="49" y="254"/>
                    </a:lnTo>
                    <a:lnTo>
                      <a:pt x="61" y="254"/>
                    </a:lnTo>
                    <a:lnTo>
                      <a:pt x="73" y="266"/>
                    </a:lnTo>
                    <a:lnTo>
                      <a:pt x="85" y="254"/>
                    </a:lnTo>
                    <a:lnTo>
                      <a:pt x="73" y="278"/>
                    </a:lnTo>
                    <a:lnTo>
                      <a:pt x="73" y="278"/>
                    </a:lnTo>
                    <a:lnTo>
                      <a:pt x="61" y="278"/>
                    </a:lnTo>
                    <a:lnTo>
                      <a:pt x="49" y="290"/>
                    </a:lnTo>
                    <a:lnTo>
                      <a:pt x="37" y="302"/>
                    </a:lnTo>
                    <a:lnTo>
                      <a:pt x="25" y="31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87" name=""/>
            <p:cNvGrpSpPr/>
            <p:nvPr/>
          </p:nvGrpSpPr>
          <p:grpSpPr>
            <a:xfrm>
              <a:off x="3855960" y="1996920"/>
              <a:ext cx="173160" cy="230400"/>
              <a:chOff x="3855960" y="1996920"/>
              <a:chExt cx="173160" cy="230400"/>
            </a:xfrm>
          </p:grpSpPr>
          <p:sp>
            <p:nvSpPr>
              <p:cNvPr id="2288" name=""/>
              <p:cNvSpPr/>
              <p:nvPr/>
            </p:nvSpPr>
            <p:spPr>
              <a:xfrm>
                <a:off x="3894120" y="21114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9" name=""/>
              <p:cNvSpPr/>
              <p:nvPr/>
            </p:nvSpPr>
            <p:spPr>
              <a:xfrm>
                <a:off x="3875040" y="2073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0" name=""/>
              <p:cNvSpPr/>
              <p:nvPr/>
            </p:nvSpPr>
            <p:spPr>
              <a:xfrm>
                <a:off x="3913200" y="2016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1" name=""/>
              <p:cNvSpPr/>
              <p:nvPr/>
            </p:nvSpPr>
            <p:spPr>
              <a:xfrm>
                <a:off x="387504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2" name=""/>
              <p:cNvSpPr/>
              <p:nvPr/>
            </p:nvSpPr>
            <p:spPr>
              <a:xfrm>
                <a:off x="389412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3" name=""/>
              <p:cNvSpPr/>
              <p:nvPr/>
            </p:nvSpPr>
            <p:spPr>
              <a:xfrm>
                <a:off x="3913200" y="2189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4" name=""/>
              <p:cNvSpPr/>
              <p:nvPr/>
            </p:nvSpPr>
            <p:spPr>
              <a:xfrm>
                <a:off x="3932280" y="2170080"/>
                <a:ext cx="58680" cy="3816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12"/>
                    </a:moveTo>
                    <a:lnTo>
                      <a:pt x="12" y="0"/>
                    </a:lnTo>
                    <a:lnTo>
                      <a:pt x="37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5" name=""/>
              <p:cNvSpPr/>
              <p:nvPr/>
            </p:nvSpPr>
            <p:spPr>
              <a:xfrm>
                <a:off x="3951360" y="217008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6" name=""/>
              <p:cNvSpPr/>
              <p:nvPr/>
            </p:nvSpPr>
            <p:spPr>
              <a:xfrm>
                <a:off x="3990960" y="213048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25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7" name=""/>
              <p:cNvSpPr/>
              <p:nvPr/>
            </p:nvSpPr>
            <p:spPr>
              <a:xfrm>
                <a:off x="3990960" y="211140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8" name=""/>
              <p:cNvSpPr/>
              <p:nvPr/>
            </p:nvSpPr>
            <p:spPr>
              <a:xfrm>
                <a:off x="3990960" y="2092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9" name=""/>
              <p:cNvSpPr/>
              <p:nvPr/>
            </p:nvSpPr>
            <p:spPr>
              <a:xfrm>
                <a:off x="3990960" y="2073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0" name=""/>
              <p:cNvSpPr/>
              <p:nvPr/>
            </p:nvSpPr>
            <p:spPr>
              <a:xfrm>
                <a:off x="3990960" y="2054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1" name=""/>
              <p:cNvSpPr/>
              <p:nvPr/>
            </p:nvSpPr>
            <p:spPr>
              <a:xfrm>
                <a:off x="4010040" y="20160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2" name=""/>
              <p:cNvSpPr/>
              <p:nvPr/>
            </p:nvSpPr>
            <p:spPr>
              <a:xfrm>
                <a:off x="3990960" y="1996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3" name=""/>
              <p:cNvSpPr/>
              <p:nvPr/>
            </p:nvSpPr>
            <p:spPr>
              <a:xfrm>
                <a:off x="3855960" y="1996920"/>
                <a:ext cx="154080" cy="211320"/>
              </a:xfrm>
              <a:custGeom>
                <a:avLst/>
                <a:gdLst/>
                <a:ahLst/>
                <a:rect l="l" t="t" r="r" b="b"/>
                <a:pathLst>
                  <a:path w="97" h="133">
                    <a:moveTo>
                      <a:pt x="0" y="109"/>
                    </a:moveTo>
                    <a:lnTo>
                      <a:pt x="12" y="121"/>
                    </a:lnTo>
                    <a:lnTo>
                      <a:pt x="24" y="133"/>
                    </a:lnTo>
                    <a:lnTo>
                      <a:pt x="36" y="121"/>
                    </a:lnTo>
                    <a:lnTo>
                      <a:pt x="48" y="121"/>
                    </a:lnTo>
                    <a:lnTo>
                      <a:pt x="60" y="109"/>
                    </a:lnTo>
                    <a:lnTo>
                      <a:pt x="85" y="109"/>
                    </a:lnTo>
                    <a:lnTo>
                      <a:pt x="85" y="84"/>
                    </a:lnTo>
                    <a:lnTo>
                      <a:pt x="85" y="72"/>
                    </a:lnTo>
                    <a:lnTo>
                      <a:pt x="85" y="60"/>
                    </a:lnTo>
                    <a:lnTo>
                      <a:pt x="85" y="48"/>
                    </a:lnTo>
                    <a:lnTo>
                      <a:pt x="97" y="36"/>
                    </a:lnTo>
                    <a:lnTo>
                      <a:pt x="97" y="12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48" y="24"/>
                    </a:lnTo>
                    <a:lnTo>
                      <a:pt x="36" y="36"/>
                    </a:lnTo>
                    <a:lnTo>
                      <a:pt x="24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24" y="48"/>
                    </a:lnTo>
                    <a:lnTo>
                      <a:pt x="12" y="60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4" y="84"/>
                    </a:lnTo>
                    <a:lnTo>
                      <a:pt x="12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04" name=""/>
            <p:cNvGrpSpPr/>
            <p:nvPr/>
          </p:nvGrpSpPr>
          <p:grpSpPr>
            <a:xfrm>
              <a:off x="4449600" y="2630520"/>
              <a:ext cx="76320" cy="95040"/>
              <a:chOff x="4449600" y="2630520"/>
              <a:chExt cx="76320" cy="95040"/>
            </a:xfrm>
          </p:grpSpPr>
          <p:sp>
            <p:nvSpPr>
              <p:cNvPr id="2305" name=""/>
              <p:cNvSpPr/>
              <p:nvPr/>
            </p:nvSpPr>
            <p:spPr>
              <a:xfrm>
                <a:off x="4487760" y="26877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4487760" y="2668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4487760" y="2649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8" name=""/>
              <p:cNvSpPr/>
              <p:nvPr/>
            </p:nvSpPr>
            <p:spPr>
              <a:xfrm>
                <a:off x="4487760" y="2630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9" name=""/>
              <p:cNvSpPr/>
              <p:nvPr/>
            </p:nvSpPr>
            <p:spPr>
              <a:xfrm>
                <a:off x="4449600" y="263052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12" y="12"/>
                    </a:moveTo>
                    <a:lnTo>
                      <a:pt x="0" y="24"/>
                    </a:lnTo>
                    <a:lnTo>
                      <a:pt x="12" y="36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10" name=""/>
            <p:cNvGrpSpPr/>
            <p:nvPr/>
          </p:nvGrpSpPr>
          <p:grpSpPr>
            <a:xfrm>
              <a:off x="4449600" y="2706840"/>
              <a:ext cx="76320" cy="134640"/>
              <a:chOff x="4449600" y="2706840"/>
              <a:chExt cx="76320" cy="134640"/>
            </a:xfrm>
          </p:grpSpPr>
          <p:sp>
            <p:nvSpPr>
              <p:cNvPr id="2311" name=""/>
              <p:cNvSpPr/>
              <p:nvPr/>
            </p:nvSpPr>
            <p:spPr>
              <a:xfrm>
                <a:off x="4468680" y="28036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2" name=""/>
              <p:cNvSpPr/>
              <p:nvPr/>
            </p:nvSpPr>
            <p:spPr>
              <a:xfrm>
                <a:off x="4468680" y="280368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3" name=""/>
              <p:cNvSpPr/>
              <p:nvPr/>
            </p:nvSpPr>
            <p:spPr>
              <a:xfrm>
                <a:off x="4487760" y="27846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4" name=""/>
              <p:cNvSpPr/>
              <p:nvPr/>
            </p:nvSpPr>
            <p:spPr>
              <a:xfrm>
                <a:off x="4487760" y="276372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5" name=""/>
              <p:cNvSpPr/>
              <p:nvPr/>
            </p:nvSpPr>
            <p:spPr>
              <a:xfrm>
                <a:off x="4487760" y="274464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6" name=""/>
              <p:cNvSpPr/>
              <p:nvPr/>
            </p:nvSpPr>
            <p:spPr>
              <a:xfrm>
                <a:off x="4487760" y="272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7" name=""/>
              <p:cNvSpPr/>
              <p:nvPr/>
            </p:nvSpPr>
            <p:spPr>
              <a:xfrm>
                <a:off x="4449600" y="2706840"/>
                <a:ext cx="38160" cy="115560"/>
              </a:xfrm>
              <a:custGeom>
                <a:avLst/>
                <a:gdLst/>
                <a:ahLst/>
                <a:rect l="l" t="t" r="r" b="b"/>
                <a:pathLst>
                  <a:path w="24" h="73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49"/>
                    </a:lnTo>
                    <a:lnTo>
                      <a:pt x="0" y="61"/>
                    </a:lnTo>
                    <a:lnTo>
                      <a:pt x="12" y="73"/>
                    </a:lnTo>
                    <a:lnTo>
                      <a:pt x="12" y="61"/>
                    </a:lnTo>
                    <a:lnTo>
                      <a:pt x="24" y="61"/>
                    </a:lnTo>
                    <a:lnTo>
                      <a:pt x="24" y="49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18" name=""/>
            <p:cNvGrpSpPr/>
            <p:nvPr/>
          </p:nvGrpSpPr>
          <p:grpSpPr>
            <a:xfrm>
              <a:off x="4583160" y="2841480"/>
              <a:ext cx="115920" cy="95400"/>
              <a:chOff x="4583160" y="2841480"/>
              <a:chExt cx="115920" cy="95400"/>
            </a:xfrm>
          </p:grpSpPr>
          <p:sp>
            <p:nvSpPr>
              <p:cNvPr id="2319" name=""/>
              <p:cNvSpPr/>
              <p:nvPr/>
            </p:nvSpPr>
            <p:spPr>
              <a:xfrm>
                <a:off x="4583160" y="2879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0" name=""/>
              <p:cNvSpPr/>
              <p:nvPr/>
            </p:nvSpPr>
            <p:spPr>
              <a:xfrm>
                <a:off x="4602240" y="287964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1" name=""/>
              <p:cNvSpPr/>
              <p:nvPr/>
            </p:nvSpPr>
            <p:spPr>
              <a:xfrm>
                <a:off x="4620960" y="287964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2" name=""/>
              <p:cNvSpPr/>
              <p:nvPr/>
            </p:nvSpPr>
            <p:spPr>
              <a:xfrm>
                <a:off x="4641840" y="289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3" name=""/>
              <p:cNvSpPr/>
              <p:nvPr/>
            </p:nvSpPr>
            <p:spPr>
              <a:xfrm>
                <a:off x="4660920" y="289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4" name=""/>
              <p:cNvSpPr/>
              <p:nvPr/>
            </p:nvSpPr>
            <p:spPr>
              <a:xfrm>
                <a:off x="4660920" y="2879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5" name=""/>
              <p:cNvSpPr/>
              <p:nvPr/>
            </p:nvSpPr>
            <p:spPr>
              <a:xfrm>
                <a:off x="4660920" y="286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6" name=""/>
              <p:cNvSpPr/>
              <p:nvPr/>
            </p:nvSpPr>
            <p:spPr>
              <a:xfrm>
                <a:off x="4660920" y="2841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7" name=""/>
              <p:cNvSpPr/>
              <p:nvPr/>
            </p:nvSpPr>
            <p:spPr>
              <a:xfrm>
                <a:off x="4583160" y="2841480"/>
                <a:ext cx="96840" cy="57240"/>
              </a:xfrm>
              <a:custGeom>
                <a:avLst/>
                <a:gdLst/>
                <a:ahLst/>
                <a:rect l="l" t="t" r="r" b="b"/>
                <a:pathLst>
                  <a:path w="61" h="36">
                    <a:moveTo>
                      <a:pt x="0" y="12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24"/>
                    </a:lnTo>
                    <a:lnTo>
                      <a:pt x="49" y="12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37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28" name=""/>
            <p:cNvGrpSpPr/>
            <p:nvPr/>
          </p:nvGrpSpPr>
          <p:grpSpPr>
            <a:xfrm>
              <a:off x="4851360" y="2841480"/>
              <a:ext cx="95040" cy="95400"/>
              <a:chOff x="4851360" y="2841480"/>
              <a:chExt cx="95040" cy="95400"/>
            </a:xfrm>
          </p:grpSpPr>
          <p:sp>
            <p:nvSpPr>
              <p:cNvPr id="2329" name=""/>
              <p:cNvSpPr/>
              <p:nvPr/>
            </p:nvSpPr>
            <p:spPr>
              <a:xfrm>
                <a:off x="4851360" y="286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0" name=""/>
              <p:cNvSpPr/>
              <p:nvPr/>
            </p:nvSpPr>
            <p:spPr>
              <a:xfrm>
                <a:off x="4870440" y="289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1" name=""/>
              <p:cNvSpPr/>
              <p:nvPr/>
            </p:nvSpPr>
            <p:spPr>
              <a:xfrm>
                <a:off x="4889520" y="289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2" name=""/>
              <p:cNvSpPr/>
              <p:nvPr/>
            </p:nvSpPr>
            <p:spPr>
              <a:xfrm>
                <a:off x="4908600" y="289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3" name=""/>
              <p:cNvSpPr/>
              <p:nvPr/>
            </p:nvSpPr>
            <p:spPr>
              <a:xfrm>
                <a:off x="4908600" y="287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4" name=""/>
              <p:cNvSpPr/>
              <p:nvPr/>
            </p:nvSpPr>
            <p:spPr>
              <a:xfrm>
                <a:off x="4908600" y="2879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5" name=""/>
              <p:cNvSpPr/>
              <p:nvPr/>
            </p:nvSpPr>
            <p:spPr>
              <a:xfrm>
                <a:off x="4908600" y="28605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6" name=""/>
              <p:cNvSpPr/>
              <p:nvPr/>
            </p:nvSpPr>
            <p:spPr>
              <a:xfrm>
                <a:off x="4851360" y="2841480"/>
                <a:ext cx="76320" cy="76320"/>
              </a:xfrm>
              <a:custGeom>
                <a:avLst/>
                <a:gdLst/>
                <a:ahLst/>
                <a:rect l="l" t="t" r="r" b="b"/>
                <a:pathLst>
                  <a:path w="48" h="48">
                    <a:moveTo>
                      <a:pt x="0" y="12"/>
                    </a:moveTo>
                    <a:lnTo>
                      <a:pt x="12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24" y="48"/>
                    </a:lnTo>
                    <a:lnTo>
                      <a:pt x="36" y="36"/>
                    </a:lnTo>
                    <a:lnTo>
                      <a:pt x="36" y="48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37" name=""/>
            <p:cNvGrpSpPr/>
            <p:nvPr/>
          </p:nvGrpSpPr>
          <p:grpSpPr>
            <a:xfrm>
              <a:off x="4927680" y="2955960"/>
              <a:ext cx="115560" cy="58680"/>
              <a:chOff x="4927680" y="2955960"/>
              <a:chExt cx="115560" cy="58680"/>
            </a:xfrm>
          </p:grpSpPr>
          <p:sp>
            <p:nvSpPr>
              <p:cNvPr id="2338" name=""/>
              <p:cNvSpPr/>
              <p:nvPr/>
            </p:nvSpPr>
            <p:spPr>
              <a:xfrm>
                <a:off x="4927680" y="2976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9" name=""/>
              <p:cNvSpPr/>
              <p:nvPr/>
            </p:nvSpPr>
            <p:spPr>
              <a:xfrm>
                <a:off x="4946400" y="2976480"/>
                <a:ext cx="3996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0" name=""/>
              <p:cNvSpPr/>
              <p:nvPr/>
            </p:nvSpPr>
            <p:spPr>
              <a:xfrm>
                <a:off x="4946400" y="2955960"/>
                <a:ext cx="20880" cy="39600"/>
              </a:xfrm>
              <a:custGeom>
                <a:avLst/>
                <a:gdLst/>
                <a:ahLst/>
                <a:rect l="l" t="t" r="r" b="b"/>
                <a:pathLst>
                  <a:path w="13" h="25">
                    <a:moveTo>
                      <a:pt x="0" y="13"/>
                    </a:moveTo>
                    <a:lnTo>
                      <a:pt x="0" y="0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1" name=""/>
              <p:cNvSpPr/>
              <p:nvPr/>
            </p:nvSpPr>
            <p:spPr>
              <a:xfrm>
                <a:off x="5005440" y="297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2" name=""/>
              <p:cNvSpPr/>
              <p:nvPr/>
            </p:nvSpPr>
            <p:spPr>
              <a:xfrm>
                <a:off x="496728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3" name=""/>
              <p:cNvSpPr/>
              <p:nvPr/>
            </p:nvSpPr>
            <p:spPr>
              <a:xfrm>
                <a:off x="4986360" y="299556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4" name=""/>
              <p:cNvSpPr/>
              <p:nvPr/>
            </p:nvSpPr>
            <p:spPr>
              <a:xfrm>
                <a:off x="5005440" y="297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5" name=""/>
              <p:cNvSpPr/>
              <p:nvPr/>
            </p:nvSpPr>
            <p:spPr>
              <a:xfrm>
                <a:off x="4927680" y="2955960"/>
                <a:ext cx="77760" cy="39600"/>
              </a:xfrm>
              <a:custGeom>
                <a:avLst/>
                <a:gdLst/>
                <a:ahLst/>
                <a:rect l="l" t="t" r="r" b="b"/>
                <a:pathLst>
                  <a:path w="49" h="25">
                    <a:moveTo>
                      <a:pt x="0" y="13"/>
                    </a:moveTo>
                    <a:lnTo>
                      <a:pt x="12" y="13"/>
                    </a:lnTo>
                    <a:lnTo>
                      <a:pt x="25" y="13"/>
                    </a:lnTo>
                    <a:lnTo>
                      <a:pt x="25" y="25"/>
                    </a:lnTo>
                    <a:lnTo>
                      <a:pt x="37" y="25"/>
                    </a:lnTo>
                    <a:lnTo>
                      <a:pt x="49" y="25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37" y="13"/>
                    </a:lnTo>
                    <a:lnTo>
                      <a:pt x="25" y="0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46" name=""/>
            <p:cNvGrpSpPr/>
            <p:nvPr/>
          </p:nvGrpSpPr>
          <p:grpSpPr>
            <a:xfrm>
              <a:off x="5195880" y="2955960"/>
              <a:ext cx="96840" cy="58680"/>
              <a:chOff x="5195880" y="2955960"/>
              <a:chExt cx="96840" cy="58680"/>
            </a:xfrm>
          </p:grpSpPr>
          <p:sp>
            <p:nvSpPr>
              <p:cNvPr id="2347" name=""/>
              <p:cNvSpPr/>
              <p:nvPr/>
            </p:nvSpPr>
            <p:spPr>
              <a:xfrm>
                <a:off x="5214960" y="299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8" name=""/>
              <p:cNvSpPr/>
              <p:nvPr/>
            </p:nvSpPr>
            <p:spPr>
              <a:xfrm>
                <a:off x="5234040" y="299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9" name=""/>
              <p:cNvSpPr/>
              <p:nvPr/>
            </p:nvSpPr>
            <p:spPr>
              <a:xfrm>
                <a:off x="5234040" y="299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0" name=""/>
              <p:cNvSpPr/>
              <p:nvPr/>
            </p:nvSpPr>
            <p:spPr>
              <a:xfrm>
                <a:off x="5253120" y="299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1" name=""/>
              <p:cNvSpPr/>
              <p:nvPr/>
            </p:nvSpPr>
            <p:spPr>
              <a:xfrm>
                <a:off x="5253120" y="2976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>
                <a:off x="5253120" y="295596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13" y="0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3" name=""/>
              <p:cNvSpPr/>
              <p:nvPr/>
            </p:nvSpPr>
            <p:spPr>
              <a:xfrm>
                <a:off x="5195880" y="2955960"/>
                <a:ext cx="77760" cy="39600"/>
              </a:xfrm>
              <a:custGeom>
                <a:avLst/>
                <a:gdLst/>
                <a:ahLst/>
                <a:rect l="l" t="t" r="r" b="b"/>
                <a:pathLst>
                  <a:path w="49" h="25">
                    <a:moveTo>
                      <a:pt x="0" y="13"/>
                    </a:moveTo>
                    <a:lnTo>
                      <a:pt x="12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13"/>
                    </a:lnTo>
                    <a:lnTo>
                      <a:pt x="49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4" name=""/>
            <p:cNvGrpSpPr/>
            <p:nvPr/>
          </p:nvGrpSpPr>
          <p:grpSpPr>
            <a:xfrm>
              <a:off x="4257720" y="2763720"/>
              <a:ext cx="58680" cy="58680"/>
              <a:chOff x="4257720" y="2763720"/>
              <a:chExt cx="58680" cy="58680"/>
            </a:xfrm>
          </p:grpSpPr>
          <p:sp>
            <p:nvSpPr>
              <p:cNvPr id="2355" name=""/>
              <p:cNvSpPr/>
              <p:nvPr/>
            </p:nvSpPr>
            <p:spPr>
              <a:xfrm>
                <a:off x="4257720" y="27846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6" name=""/>
              <p:cNvSpPr/>
              <p:nvPr/>
            </p:nvSpPr>
            <p:spPr>
              <a:xfrm>
                <a:off x="4276800" y="2803680"/>
                <a:ext cx="39600" cy="1872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7" name=""/>
              <p:cNvSpPr/>
              <p:nvPr/>
            </p:nvSpPr>
            <p:spPr>
              <a:xfrm>
                <a:off x="4295520" y="2784600"/>
                <a:ext cx="20880" cy="3780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4257720" y="2763720"/>
                <a:ext cx="3780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25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9" name=""/>
            <p:cNvGrpSpPr/>
            <p:nvPr/>
          </p:nvGrpSpPr>
          <p:grpSpPr>
            <a:xfrm>
              <a:off x="5062320" y="2917800"/>
              <a:ext cx="57240" cy="58680"/>
              <a:chOff x="5062320" y="2917800"/>
              <a:chExt cx="57240" cy="58680"/>
            </a:xfrm>
          </p:grpSpPr>
          <p:sp>
            <p:nvSpPr>
              <p:cNvPr id="2360" name=""/>
              <p:cNvSpPr/>
              <p:nvPr/>
            </p:nvSpPr>
            <p:spPr>
              <a:xfrm>
                <a:off x="5062320" y="293688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>
                <a:off x="5081400" y="291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2" name=""/>
              <p:cNvSpPr/>
              <p:nvPr/>
            </p:nvSpPr>
            <p:spPr>
              <a:xfrm>
                <a:off x="5062320" y="291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3" name=""/>
            <p:cNvGrpSpPr/>
            <p:nvPr/>
          </p:nvGrpSpPr>
          <p:grpSpPr>
            <a:xfrm>
              <a:off x="5005440" y="2803680"/>
              <a:ext cx="56880" cy="56880"/>
              <a:chOff x="5005440" y="2803680"/>
              <a:chExt cx="56880" cy="56880"/>
            </a:xfrm>
          </p:grpSpPr>
          <p:sp>
            <p:nvSpPr>
              <p:cNvPr id="2364" name=""/>
              <p:cNvSpPr/>
              <p:nvPr/>
            </p:nvSpPr>
            <p:spPr>
              <a:xfrm>
                <a:off x="5043240" y="280368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5" name=""/>
              <p:cNvSpPr/>
              <p:nvPr/>
            </p:nvSpPr>
            <p:spPr>
              <a:xfrm>
                <a:off x="5005440" y="280368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6" name=""/>
            <p:cNvGrpSpPr/>
            <p:nvPr/>
          </p:nvGrpSpPr>
          <p:grpSpPr>
            <a:xfrm>
              <a:off x="4449600" y="4127400"/>
              <a:ext cx="76320" cy="57240"/>
              <a:chOff x="4449600" y="4127400"/>
              <a:chExt cx="76320" cy="57240"/>
            </a:xfrm>
          </p:grpSpPr>
          <p:sp>
            <p:nvSpPr>
              <p:cNvPr id="2367" name=""/>
              <p:cNvSpPr/>
              <p:nvPr/>
            </p:nvSpPr>
            <p:spPr>
              <a:xfrm>
                <a:off x="4449600" y="41655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8" name=""/>
              <p:cNvSpPr/>
              <p:nvPr/>
            </p:nvSpPr>
            <p:spPr>
              <a:xfrm>
                <a:off x="4487760" y="41274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9" name=""/>
              <p:cNvSpPr/>
              <p:nvPr/>
            </p:nvSpPr>
            <p:spPr>
              <a:xfrm>
                <a:off x="448776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444960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1" name=""/>
            <p:cNvGrpSpPr/>
            <p:nvPr/>
          </p:nvGrpSpPr>
          <p:grpSpPr>
            <a:xfrm>
              <a:off x="7742160" y="4606920"/>
              <a:ext cx="1301760" cy="1095480"/>
              <a:chOff x="7742160" y="4606920"/>
              <a:chExt cx="1301760" cy="1095480"/>
            </a:xfrm>
          </p:grpSpPr>
          <p:sp>
            <p:nvSpPr>
              <p:cNvPr id="2372" name=""/>
              <p:cNvSpPr/>
              <p:nvPr/>
            </p:nvSpPr>
            <p:spPr>
              <a:xfrm>
                <a:off x="7799400" y="54720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7742160" y="51451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4" name=""/>
              <p:cNvSpPr/>
              <p:nvPr/>
            </p:nvSpPr>
            <p:spPr>
              <a:xfrm>
                <a:off x="7761240" y="5145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5" name=""/>
              <p:cNvSpPr/>
              <p:nvPr/>
            </p:nvSpPr>
            <p:spPr>
              <a:xfrm>
                <a:off x="7761240" y="51260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7780320" y="49910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7" name=""/>
              <p:cNvSpPr/>
              <p:nvPr/>
            </p:nvSpPr>
            <p:spPr>
              <a:xfrm>
                <a:off x="7837560" y="54910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8" name=""/>
              <p:cNvSpPr/>
              <p:nvPr/>
            </p:nvSpPr>
            <p:spPr>
              <a:xfrm>
                <a:off x="785808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787716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0" name=""/>
              <p:cNvSpPr/>
              <p:nvPr/>
            </p:nvSpPr>
            <p:spPr>
              <a:xfrm>
                <a:off x="789624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1" name=""/>
              <p:cNvSpPr/>
              <p:nvPr/>
            </p:nvSpPr>
            <p:spPr>
              <a:xfrm>
                <a:off x="7915320" y="5491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2" name=""/>
              <p:cNvSpPr/>
              <p:nvPr/>
            </p:nvSpPr>
            <p:spPr>
              <a:xfrm>
                <a:off x="7915320" y="54720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79344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4" name=""/>
              <p:cNvSpPr/>
              <p:nvPr/>
            </p:nvSpPr>
            <p:spPr>
              <a:xfrm>
                <a:off x="7934400" y="54720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5" name=""/>
              <p:cNvSpPr/>
              <p:nvPr/>
            </p:nvSpPr>
            <p:spPr>
              <a:xfrm>
                <a:off x="7953120" y="5452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6" name=""/>
              <p:cNvSpPr/>
              <p:nvPr/>
            </p:nvSpPr>
            <p:spPr>
              <a:xfrm>
                <a:off x="7953120" y="54529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7" name=""/>
              <p:cNvSpPr/>
              <p:nvPr/>
            </p:nvSpPr>
            <p:spPr>
              <a:xfrm>
                <a:off x="799128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8" name=""/>
              <p:cNvSpPr/>
              <p:nvPr/>
            </p:nvSpPr>
            <p:spPr>
              <a:xfrm>
                <a:off x="801036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9" name=""/>
              <p:cNvSpPr/>
              <p:nvPr/>
            </p:nvSpPr>
            <p:spPr>
              <a:xfrm>
                <a:off x="802944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0" name=""/>
              <p:cNvSpPr/>
              <p:nvPr/>
            </p:nvSpPr>
            <p:spPr>
              <a:xfrm>
                <a:off x="804852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1" name=""/>
              <p:cNvSpPr/>
              <p:nvPr/>
            </p:nvSpPr>
            <p:spPr>
              <a:xfrm>
                <a:off x="8067600" y="54529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2" name=""/>
              <p:cNvSpPr/>
              <p:nvPr/>
            </p:nvSpPr>
            <p:spPr>
              <a:xfrm>
                <a:off x="8067600" y="54324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3" name=""/>
              <p:cNvSpPr/>
              <p:nvPr/>
            </p:nvSpPr>
            <p:spPr>
              <a:xfrm>
                <a:off x="8086680" y="5413320"/>
                <a:ext cx="19080" cy="58680"/>
              </a:xfrm>
              <a:custGeom>
                <a:avLst/>
                <a:gdLst/>
                <a:ahLst/>
                <a:rect l="l" t="t" r="r" b="b"/>
                <a:pathLst>
                  <a:path w="12" h="37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4" name=""/>
              <p:cNvSpPr/>
              <p:nvPr/>
            </p:nvSpPr>
            <p:spPr>
              <a:xfrm>
                <a:off x="8086680" y="5413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5" name=""/>
              <p:cNvSpPr/>
              <p:nvPr/>
            </p:nvSpPr>
            <p:spPr>
              <a:xfrm>
                <a:off x="8105760" y="5413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6" name=""/>
              <p:cNvSpPr/>
              <p:nvPr/>
            </p:nvSpPr>
            <p:spPr>
              <a:xfrm>
                <a:off x="8124840" y="539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7" name=""/>
              <p:cNvSpPr/>
              <p:nvPr/>
            </p:nvSpPr>
            <p:spPr>
              <a:xfrm>
                <a:off x="8143920" y="53751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8" name=""/>
              <p:cNvSpPr/>
              <p:nvPr/>
            </p:nvSpPr>
            <p:spPr>
              <a:xfrm>
                <a:off x="8163000" y="53751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12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99" name=""/>
              <p:cNvSpPr/>
              <p:nvPr/>
            </p:nvSpPr>
            <p:spPr>
              <a:xfrm>
                <a:off x="818352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0" name=""/>
              <p:cNvSpPr/>
              <p:nvPr/>
            </p:nvSpPr>
            <p:spPr>
              <a:xfrm>
                <a:off x="820260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1" name=""/>
              <p:cNvSpPr/>
              <p:nvPr/>
            </p:nvSpPr>
            <p:spPr>
              <a:xfrm>
                <a:off x="822168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2" name=""/>
              <p:cNvSpPr/>
              <p:nvPr/>
            </p:nvSpPr>
            <p:spPr>
              <a:xfrm>
                <a:off x="8221680" y="537516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3" name=""/>
              <p:cNvSpPr/>
              <p:nvPr/>
            </p:nvSpPr>
            <p:spPr>
              <a:xfrm>
                <a:off x="8240760" y="53560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4" name=""/>
              <p:cNvSpPr/>
              <p:nvPr/>
            </p:nvSpPr>
            <p:spPr>
              <a:xfrm>
                <a:off x="8259840" y="53560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5" name=""/>
              <p:cNvSpPr/>
              <p:nvPr/>
            </p:nvSpPr>
            <p:spPr>
              <a:xfrm>
                <a:off x="827856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6" name=""/>
              <p:cNvSpPr/>
              <p:nvPr/>
            </p:nvSpPr>
            <p:spPr>
              <a:xfrm>
                <a:off x="829764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7" name=""/>
              <p:cNvSpPr/>
              <p:nvPr/>
            </p:nvSpPr>
            <p:spPr>
              <a:xfrm>
                <a:off x="831672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8" name=""/>
              <p:cNvSpPr/>
              <p:nvPr/>
            </p:nvSpPr>
            <p:spPr>
              <a:xfrm>
                <a:off x="8335800" y="537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09" name=""/>
              <p:cNvSpPr/>
              <p:nvPr/>
            </p:nvSpPr>
            <p:spPr>
              <a:xfrm>
                <a:off x="8354880" y="537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0" name=""/>
              <p:cNvSpPr/>
              <p:nvPr/>
            </p:nvSpPr>
            <p:spPr>
              <a:xfrm>
                <a:off x="8354880" y="53751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1" name=""/>
              <p:cNvSpPr/>
              <p:nvPr/>
            </p:nvSpPr>
            <p:spPr>
              <a:xfrm>
                <a:off x="8373960" y="537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2" name=""/>
              <p:cNvSpPr/>
              <p:nvPr/>
            </p:nvSpPr>
            <p:spPr>
              <a:xfrm>
                <a:off x="8393040" y="539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3" name=""/>
              <p:cNvSpPr/>
              <p:nvPr/>
            </p:nvSpPr>
            <p:spPr>
              <a:xfrm>
                <a:off x="8412120" y="54133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4" name=""/>
              <p:cNvSpPr/>
              <p:nvPr/>
            </p:nvSpPr>
            <p:spPr>
              <a:xfrm>
                <a:off x="8450280" y="54910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5" name=""/>
              <p:cNvSpPr/>
              <p:nvPr/>
            </p:nvSpPr>
            <p:spPr>
              <a:xfrm>
                <a:off x="8450280" y="54720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6" name=""/>
              <p:cNvSpPr/>
              <p:nvPr/>
            </p:nvSpPr>
            <p:spPr>
              <a:xfrm>
                <a:off x="8469360" y="54529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7" name=""/>
              <p:cNvSpPr/>
              <p:nvPr/>
            </p:nvSpPr>
            <p:spPr>
              <a:xfrm>
                <a:off x="8489880" y="54529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8" name=""/>
              <p:cNvSpPr/>
              <p:nvPr/>
            </p:nvSpPr>
            <p:spPr>
              <a:xfrm>
                <a:off x="8508960" y="5432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19" name=""/>
              <p:cNvSpPr/>
              <p:nvPr/>
            </p:nvSpPr>
            <p:spPr>
              <a:xfrm>
                <a:off x="8508960" y="541332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0" name=""/>
              <p:cNvSpPr/>
              <p:nvPr/>
            </p:nvSpPr>
            <p:spPr>
              <a:xfrm>
                <a:off x="848988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1" name=""/>
              <p:cNvSpPr/>
              <p:nvPr/>
            </p:nvSpPr>
            <p:spPr>
              <a:xfrm>
                <a:off x="8508960" y="5510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2" name=""/>
              <p:cNvSpPr/>
              <p:nvPr/>
            </p:nvSpPr>
            <p:spPr>
              <a:xfrm>
                <a:off x="8528040" y="5491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3" name=""/>
              <p:cNvSpPr/>
              <p:nvPr/>
            </p:nvSpPr>
            <p:spPr>
              <a:xfrm>
                <a:off x="8528040" y="54720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4" name=""/>
              <p:cNvSpPr/>
              <p:nvPr/>
            </p:nvSpPr>
            <p:spPr>
              <a:xfrm>
                <a:off x="8528040" y="5529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5" name=""/>
              <p:cNvSpPr/>
              <p:nvPr/>
            </p:nvSpPr>
            <p:spPr>
              <a:xfrm>
                <a:off x="8547120" y="552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6" name=""/>
              <p:cNvSpPr/>
              <p:nvPr/>
            </p:nvSpPr>
            <p:spPr>
              <a:xfrm>
                <a:off x="8604000" y="562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7" name=""/>
              <p:cNvSpPr/>
              <p:nvPr/>
            </p:nvSpPr>
            <p:spPr>
              <a:xfrm>
                <a:off x="8642160" y="56451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8" name=""/>
              <p:cNvSpPr/>
              <p:nvPr/>
            </p:nvSpPr>
            <p:spPr>
              <a:xfrm>
                <a:off x="8642160" y="564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29" name=""/>
              <p:cNvSpPr/>
              <p:nvPr/>
            </p:nvSpPr>
            <p:spPr>
              <a:xfrm>
                <a:off x="8661240" y="564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0" name=""/>
              <p:cNvSpPr/>
              <p:nvPr/>
            </p:nvSpPr>
            <p:spPr>
              <a:xfrm>
                <a:off x="8680320" y="564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1" name=""/>
              <p:cNvSpPr/>
              <p:nvPr/>
            </p:nvSpPr>
            <p:spPr>
              <a:xfrm>
                <a:off x="8699400" y="56642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2" name=""/>
              <p:cNvSpPr/>
              <p:nvPr/>
            </p:nvSpPr>
            <p:spPr>
              <a:xfrm>
                <a:off x="8699400" y="564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3" name=""/>
              <p:cNvSpPr/>
              <p:nvPr/>
            </p:nvSpPr>
            <p:spPr>
              <a:xfrm>
                <a:off x="8718480" y="56451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4" name=""/>
              <p:cNvSpPr/>
              <p:nvPr/>
            </p:nvSpPr>
            <p:spPr>
              <a:xfrm>
                <a:off x="8737560" y="56246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5" name=""/>
              <p:cNvSpPr/>
              <p:nvPr/>
            </p:nvSpPr>
            <p:spPr>
              <a:xfrm>
                <a:off x="8737560" y="564516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6" name=""/>
              <p:cNvSpPr/>
              <p:nvPr/>
            </p:nvSpPr>
            <p:spPr>
              <a:xfrm>
                <a:off x="8067600" y="481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7" name=""/>
              <p:cNvSpPr/>
              <p:nvPr/>
            </p:nvSpPr>
            <p:spPr>
              <a:xfrm>
                <a:off x="8067600" y="47991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8" name=""/>
              <p:cNvSpPr/>
              <p:nvPr/>
            </p:nvSpPr>
            <p:spPr>
              <a:xfrm>
                <a:off x="8067600" y="479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9" name=""/>
              <p:cNvSpPr/>
              <p:nvPr/>
            </p:nvSpPr>
            <p:spPr>
              <a:xfrm>
                <a:off x="8221680" y="47419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0" name=""/>
              <p:cNvSpPr/>
              <p:nvPr/>
            </p:nvSpPr>
            <p:spPr>
              <a:xfrm>
                <a:off x="8202600" y="47228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1" name=""/>
              <p:cNvSpPr/>
              <p:nvPr/>
            </p:nvSpPr>
            <p:spPr>
              <a:xfrm>
                <a:off x="8259840" y="47228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2" name=""/>
              <p:cNvSpPr/>
              <p:nvPr/>
            </p:nvSpPr>
            <p:spPr>
              <a:xfrm>
                <a:off x="8450280" y="4646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3" name=""/>
              <p:cNvSpPr/>
              <p:nvPr/>
            </p:nvSpPr>
            <p:spPr>
              <a:xfrm>
                <a:off x="8450280" y="47419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4" name=""/>
              <p:cNvSpPr/>
              <p:nvPr/>
            </p:nvSpPr>
            <p:spPr>
              <a:xfrm>
                <a:off x="8450280" y="47228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5" name=""/>
              <p:cNvSpPr/>
              <p:nvPr/>
            </p:nvSpPr>
            <p:spPr>
              <a:xfrm>
                <a:off x="8469360" y="470376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6" name=""/>
              <p:cNvSpPr/>
              <p:nvPr/>
            </p:nvSpPr>
            <p:spPr>
              <a:xfrm>
                <a:off x="8469360" y="4684680"/>
                <a:ext cx="20520" cy="57240"/>
              </a:xfrm>
              <a:custGeom>
                <a:avLst/>
                <a:gdLst/>
                <a:ahLst/>
                <a:rect l="l" t="t" r="r" b="b"/>
                <a:pathLst>
                  <a:path w="13" h="36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7" name=""/>
              <p:cNvSpPr/>
              <p:nvPr/>
            </p:nvSpPr>
            <p:spPr>
              <a:xfrm>
                <a:off x="8469360" y="468468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8" name=""/>
              <p:cNvSpPr/>
              <p:nvPr/>
            </p:nvSpPr>
            <p:spPr>
              <a:xfrm>
                <a:off x="8489880" y="4665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9" name=""/>
              <p:cNvSpPr/>
              <p:nvPr/>
            </p:nvSpPr>
            <p:spPr>
              <a:xfrm>
                <a:off x="8489880" y="4665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0" name=""/>
              <p:cNvSpPr/>
              <p:nvPr/>
            </p:nvSpPr>
            <p:spPr>
              <a:xfrm>
                <a:off x="8469360" y="47610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3" y="12"/>
                    </a:moveTo>
                    <a:lnTo>
                      <a:pt x="0" y="0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1" name=""/>
              <p:cNvSpPr/>
              <p:nvPr/>
            </p:nvSpPr>
            <p:spPr>
              <a:xfrm>
                <a:off x="8566200" y="48196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2" name=""/>
              <p:cNvSpPr/>
              <p:nvPr/>
            </p:nvSpPr>
            <p:spPr>
              <a:xfrm>
                <a:off x="8699400" y="4703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3" name=""/>
              <p:cNvSpPr/>
              <p:nvPr/>
            </p:nvSpPr>
            <p:spPr>
              <a:xfrm>
                <a:off x="8699400" y="4684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4" name=""/>
              <p:cNvSpPr/>
              <p:nvPr/>
            </p:nvSpPr>
            <p:spPr>
              <a:xfrm>
                <a:off x="8699400" y="4665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5" name=""/>
              <p:cNvSpPr/>
              <p:nvPr/>
            </p:nvSpPr>
            <p:spPr>
              <a:xfrm>
                <a:off x="8699400" y="4646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6" name=""/>
              <p:cNvSpPr/>
              <p:nvPr/>
            </p:nvSpPr>
            <p:spPr>
              <a:xfrm>
                <a:off x="8680320" y="4627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7" name=""/>
              <p:cNvSpPr/>
              <p:nvPr/>
            </p:nvSpPr>
            <p:spPr>
              <a:xfrm>
                <a:off x="8680320" y="460692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8" name=""/>
              <p:cNvSpPr/>
              <p:nvPr/>
            </p:nvSpPr>
            <p:spPr>
              <a:xfrm>
                <a:off x="8737560" y="47228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9" name=""/>
              <p:cNvSpPr/>
              <p:nvPr/>
            </p:nvSpPr>
            <p:spPr>
              <a:xfrm>
                <a:off x="8794800" y="487692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0" name=""/>
              <p:cNvSpPr/>
              <p:nvPr/>
            </p:nvSpPr>
            <p:spPr>
              <a:xfrm>
                <a:off x="8775720" y="48578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1" name=""/>
              <p:cNvSpPr/>
              <p:nvPr/>
            </p:nvSpPr>
            <p:spPr>
              <a:xfrm>
                <a:off x="8775720" y="48578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2" name=""/>
              <p:cNvSpPr/>
              <p:nvPr/>
            </p:nvSpPr>
            <p:spPr>
              <a:xfrm>
                <a:off x="8775720" y="48387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3" name=""/>
              <p:cNvSpPr/>
              <p:nvPr/>
            </p:nvSpPr>
            <p:spPr>
              <a:xfrm>
                <a:off x="8775720" y="481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4" name=""/>
              <p:cNvSpPr/>
              <p:nvPr/>
            </p:nvSpPr>
            <p:spPr>
              <a:xfrm>
                <a:off x="8756640" y="47991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5" name=""/>
              <p:cNvSpPr/>
              <p:nvPr/>
            </p:nvSpPr>
            <p:spPr>
              <a:xfrm>
                <a:off x="8756640" y="47800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6" name=""/>
              <p:cNvSpPr/>
              <p:nvPr/>
            </p:nvSpPr>
            <p:spPr>
              <a:xfrm>
                <a:off x="8756640" y="47610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7" name=""/>
              <p:cNvSpPr/>
              <p:nvPr/>
            </p:nvSpPr>
            <p:spPr>
              <a:xfrm>
                <a:off x="8756640" y="47419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8" name=""/>
              <p:cNvSpPr/>
              <p:nvPr/>
            </p:nvSpPr>
            <p:spPr>
              <a:xfrm>
                <a:off x="8834400" y="491508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9" name=""/>
              <p:cNvSpPr/>
              <p:nvPr/>
            </p:nvSpPr>
            <p:spPr>
              <a:xfrm>
                <a:off x="8872560" y="49338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0" name=""/>
              <p:cNvSpPr/>
              <p:nvPr/>
            </p:nvSpPr>
            <p:spPr>
              <a:xfrm>
                <a:off x="8891640" y="49910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1" name=""/>
              <p:cNvSpPr/>
              <p:nvPr/>
            </p:nvSpPr>
            <p:spPr>
              <a:xfrm>
                <a:off x="8891640" y="497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2" name=""/>
              <p:cNvSpPr/>
              <p:nvPr/>
            </p:nvSpPr>
            <p:spPr>
              <a:xfrm>
                <a:off x="8872560" y="497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3" name=""/>
              <p:cNvSpPr/>
              <p:nvPr/>
            </p:nvSpPr>
            <p:spPr>
              <a:xfrm>
                <a:off x="8910720" y="499104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4" name=""/>
              <p:cNvSpPr/>
              <p:nvPr/>
            </p:nvSpPr>
            <p:spPr>
              <a:xfrm>
                <a:off x="8929440" y="5049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5" name=""/>
              <p:cNvSpPr/>
              <p:nvPr/>
            </p:nvSpPr>
            <p:spPr>
              <a:xfrm>
                <a:off x="8929440" y="5049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6" name=""/>
              <p:cNvSpPr/>
              <p:nvPr/>
            </p:nvSpPr>
            <p:spPr>
              <a:xfrm>
                <a:off x="8929440" y="5030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7" name=""/>
              <p:cNvSpPr/>
              <p:nvPr/>
            </p:nvSpPr>
            <p:spPr>
              <a:xfrm>
                <a:off x="8756640" y="566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8" name=""/>
              <p:cNvSpPr/>
              <p:nvPr/>
            </p:nvSpPr>
            <p:spPr>
              <a:xfrm>
                <a:off x="8775720" y="56642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9" name=""/>
              <p:cNvSpPr/>
              <p:nvPr/>
            </p:nvSpPr>
            <p:spPr>
              <a:xfrm>
                <a:off x="8794800" y="56642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0" name=""/>
              <p:cNvSpPr/>
              <p:nvPr/>
            </p:nvSpPr>
            <p:spPr>
              <a:xfrm>
                <a:off x="8815320" y="564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1" name=""/>
              <p:cNvSpPr/>
              <p:nvPr/>
            </p:nvSpPr>
            <p:spPr>
              <a:xfrm>
                <a:off x="8815320" y="562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2" name=""/>
              <p:cNvSpPr/>
              <p:nvPr/>
            </p:nvSpPr>
            <p:spPr>
              <a:xfrm>
                <a:off x="8834400" y="562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3" name=""/>
              <p:cNvSpPr/>
              <p:nvPr/>
            </p:nvSpPr>
            <p:spPr>
              <a:xfrm>
                <a:off x="8853480" y="562464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4" name=""/>
              <p:cNvSpPr/>
              <p:nvPr/>
            </p:nvSpPr>
            <p:spPr>
              <a:xfrm>
                <a:off x="8872560" y="562464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5" name=""/>
              <p:cNvSpPr/>
              <p:nvPr/>
            </p:nvSpPr>
            <p:spPr>
              <a:xfrm>
                <a:off x="8891640" y="560556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6" name=""/>
              <p:cNvSpPr/>
              <p:nvPr/>
            </p:nvSpPr>
            <p:spPr>
              <a:xfrm>
                <a:off x="8891640" y="558648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7" name=""/>
              <p:cNvSpPr/>
              <p:nvPr/>
            </p:nvSpPr>
            <p:spPr>
              <a:xfrm>
                <a:off x="8910720" y="556740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8" name=""/>
              <p:cNvSpPr/>
              <p:nvPr/>
            </p:nvSpPr>
            <p:spPr>
              <a:xfrm>
                <a:off x="8910720" y="554832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9" name=""/>
              <p:cNvSpPr/>
              <p:nvPr/>
            </p:nvSpPr>
            <p:spPr>
              <a:xfrm>
                <a:off x="8910720" y="5529240"/>
                <a:ext cx="1872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0" name=""/>
              <p:cNvSpPr/>
              <p:nvPr/>
            </p:nvSpPr>
            <p:spPr>
              <a:xfrm>
                <a:off x="8910720" y="5510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1" name=""/>
              <p:cNvSpPr/>
              <p:nvPr/>
            </p:nvSpPr>
            <p:spPr>
              <a:xfrm>
                <a:off x="8929440" y="54910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2" name=""/>
              <p:cNvSpPr/>
              <p:nvPr/>
            </p:nvSpPr>
            <p:spPr>
              <a:xfrm>
                <a:off x="8929440" y="54720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3" name=""/>
              <p:cNvSpPr/>
              <p:nvPr/>
            </p:nvSpPr>
            <p:spPr>
              <a:xfrm>
                <a:off x="8929440" y="54529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4" name=""/>
              <p:cNvSpPr/>
              <p:nvPr/>
            </p:nvSpPr>
            <p:spPr>
              <a:xfrm>
                <a:off x="8948520" y="543240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5" name=""/>
              <p:cNvSpPr/>
              <p:nvPr/>
            </p:nvSpPr>
            <p:spPr>
              <a:xfrm>
                <a:off x="8948520" y="541332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6" name=""/>
              <p:cNvSpPr/>
              <p:nvPr/>
            </p:nvSpPr>
            <p:spPr>
              <a:xfrm>
                <a:off x="8967600" y="54133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7" name=""/>
              <p:cNvSpPr/>
              <p:nvPr/>
            </p:nvSpPr>
            <p:spPr>
              <a:xfrm>
                <a:off x="8986680" y="5394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8" name=""/>
              <p:cNvSpPr/>
              <p:nvPr/>
            </p:nvSpPr>
            <p:spPr>
              <a:xfrm>
                <a:off x="8986680" y="537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9" name=""/>
              <p:cNvSpPr/>
              <p:nvPr/>
            </p:nvSpPr>
            <p:spPr>
              <a:xfrm>
                <a:off x="8986680" y="5356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0" name=""/>
              <p:cNvSpPr/>
              <p:nvPr/>
            </p:nvSpPr>
            <p:spPr>
              <a:xfrm>
                <a:off x="8986680" y="533700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1" name=""/>
              <p:cNvSpPr/>
              <p:nvPr/>
            </p:nvSpPr>
            <p:spPr>
              <a:xfrm>
                <a:off x="9005760" y="531828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2" name=""/>
              <p:cNvSpPr/>
              <p:nvPr/>
            </p:nvSpPr>
            <p:spPr>
              <a:xfrm>
                <a:off x="9005760" y="52992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3" name=""/>
              <p:cNvSpPr/>
              <p:nvPr/>
            </p:nvSpPr>
            <p:spPr>
              <a:xfrm>
                <a:off x="9005760" y="5280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4" name=""/>
              <p:cNvSpPr/>
              <p:nvPr/>
            </p:nvSpPr>
            <p:spPr>
              <a:xfrm>
                <a:off x="9005760" y="5261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5" name=""/>
              <p:cNvSpPr/>
              <p:nvPr/>
            </p:nvSpPr>
            <p:spPr>
              <a:xfrm>
                <a:off x="9005760" y="524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6" name=""/>
              <p:cNvSpPr/>
              <p:nvPr/>
            </p:nvSpPr>
            <p:spPr>
              <a:xfrm>
                <a:off x="9005760" y="522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37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7" name=""/>
              <p:cNvSpPr/>
              <p:nvPr/>
            </p:nvSpPr>
            <p:spPr>
              <a:xfrm>
                <a:off x="9005760" y="520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8" name=""/>
              <p:cNvSpPr/>
              <p:nvPr/>
            </p:nvSpPr>
            <p:spPr>
              <a:xfrm>
                <a:off x="9005760" y="5183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9" name=""/>
              <p:cNvSpPr/>
              <p:nvPr/>
            </p:nvSpPr>
            <p:spPr>
              <a:xfrm>
                <a:off x="9005760" y="5164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0" name=""/>
              <p:cNvSpPr/>
              <p:nvPr/>
            </p:nvSpPr>
            <p:spPr>
              <a:xfrm>
                <a:off x="9005760" y="5145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1" name=""/>
              <p:cNvSpPr/>
              <p:nvPr/>
            </p:nvSpPr>
            <p:spPr>
              <a:xfrm>
                <a:off x="8986680" y="51260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2" name=""/>
              <p:cNvSpPr/>
              <p:nvPr/>
            </p:nvSpPr>
            <p:spPr>
              <a:xfrm>
                <a:off x="8986680" y="5106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3" name=""/>
              <p:cNvSpPr/>
              <p:nvPr/>
            </p:nvSpPr>
            <p:spPr>
              <a:xfrm>
                <a:off x="8967600" y="508788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4" name=""/>
              <p:cNvSpPr/>
              <p:nvPr/>
            </p:nvSpPr>
            <p:spPr>
              <a:xfrm>
                <a:off x="8967600" y="50688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5" name=""/>
              <p:cNvSpPr/>
              <p:nvPr/>
            </p:nvSpPr>
            <p:spPr>
              <a:xfrm>
                <a:off x="7742160" y="4606920"/>
                <a:ext cx="1282680" cy="1076400"/>
              </a:xfrm>
              <a:custGeom>
                <a:avLst/>
                <a:gdLst/>
                <a:ahLst/>
                <a:rect l="l" t="t" r="r" b="b"/>
                <a:pathLst>
                  <a:path w="808" h="678">
                    <a:moveTo>
                      <a:pt x="36" y="545"/>
                    </a:moveTo>
                    <a:lnTo>
                      <a:pt x="48" y="545"/>
                    </a:lnTo>
                    <a:lnTo>
                      <a:pt x="60" y="557"/>
                    </a:lnTo>
                    <a:lnTo>
                      <a:pt x="73" y="569"/>
                    </a:lnTo>
                    <a:lnTo>
                      <a:pt x="85" y="569"/>
                    </a:lnTo>
                    <a:lnTo>
                      <a:pt x="97" y="569"/>
                    </a:lnTo>
                    <a:lnTo>
                      <a:pt x="109" y="569"/>
                    </a:lnTo>
                    <a:lnTo>
                      <a:pt x="109" y="557"/>
                    </a:lnTo>
                    <a:lnTo>
                      <a:pt x="121" y="545"/>
                    </a:lnTo>
                    <a:lnTo>
                      <a:pt x="121" y="545"/>
                    </a:lnTo>
                    <a:lnTo>
                      <a:pt x="133" y="545"/>
                    </a:lnTo>
                    <a:lnTo>
                      <a:pt x="133" y="533"/>
                    </a:lnTo>
                    <a:lnTo>
                      <a:pt x="157" y="533"/>
                    </a:lnTo>
                    <a:lnTo>
                      <a:pt x="169" y="533"/>
                    </a:lnTo>
                    <a:lnTo>
                      <a:pt x="181" y="533"/>
                    </a:lnTo>
                    <a:lnTo>
                      <a:pt x="193" y="533"/>
                    </a:lnTo>
                    <a:lnTo>
                      <a:pt x="205" y="533"/>
                    </a:lnTo>
                    <a:lnTo>
                      <a:pt x="205" y="533"/>
                    </a:lnTo>
                    <a:lnTo>
                      <a:pt x="217" y="520"/>
                    </a:lnTo>
                    <a:lnTo>
                      <a:pt x="217" y="508"/>
                    </a:lnTo>
                    <a:lnTo>
                      <a:pt x="229" y="508"/>
                    </a:lnTo>
                    <a:lnTo>
                      <a:pt x="241" y="508"/>
                    </a:lnTo>
                    <a:lnTo>
                      <a:pt x="253" y="496"/>
                    </a:lnTo>
                    <a:lnTo>
                      <a:pt x="265" y="484"/>
                    </a:lnTo>
                    <a:lnTo>
                      <a:pt x="278" y="496"/>
                    </a:lnTo>
                    <a:lnTo>
                      <a:pt x="290" y="484"/>
                    </a:lnTo>
                    <a:lnTo>
                      <a:pt x="302" y="484"/>
                    </a:lnTo>
                    <a:lnTo>
                      <a:pt x="302" y="484"/>
                    </a:lnTo>
                    <a:lnTo>
                      <a:pt x="314" y="484"/>
                    </a:lnTo>
                    <a:lnTo>
                      <a:pt x="326" y="472"/>
                    </a:lnTo>
                    <a:lnTo>
                      <a:pt x="338" y="472"/>
                    </a:lnTo>
                    <a:lnTo>
                      <a:pt x="350" y="472"/>
                    </a:lnTo>
                    <a:lnTo>
                      <a:pt x="362" y="472"/>
                    </a:lnTo>
                    <a:lnTo>
                      <a:pt x="374" y="484"/>
                    </a:lnTo>
                    <a:lnTo>
                      <a:pt x="386" y="484"/>
                    </a:lnTo>
                    <a:lnTo>
                      <a:pt x="386" y="484"/>
                    </a:lnTo>
                    <a:lnTo>
                      <a:pt x="398" y="484"/>
                    </a:lnTo>
                    <a:lnTo>
                      <a:pt x="410" y="496"/>
                    </a:lnTo>
                    <a:lnTo>
                      <a:pt x="422" y="508"/>
                    </a:lnTo>
                    <a:lnTo>
                      <a:pt x="422" y="508"/>
                    </a:lnTo>
                    <a:lnTo>
                      <a:pt x="434" y="520"/>
                    </a:lnTo>
                    <a:lnTo>
                      <a:pt x="434" y="533"/>
                    </a:lnTo>
                    <a:lnTo>
                      <a:pt x="434" y="545"/>
                    </a:lnTo>
                    <a:lnTo>
                      <a:pt x="446" y="557"/>
                    </a:lnTo>
                    <a:lnTo>
                      <a:pt x="446" y="569"/>
                    </a:lnTo>
                    <a:lnTo>
                      <a:pt x="446" y="557"/>
                    </a:lnTo>
                    <a:lnTo>
                      <a:pt x="458" y="545"/>
                    </a:lnTo>
                    <a:lnTo>
                      <a:pt x="471" y="533"/>
                    </a:lnTo>
                    <a:lnTo>
                      <a:pt x="483" y="533"/>
                    </a:lnTo>
                    <a:lnTo>
                      <a:pt x="483" y="520"/>
                    </a:lnTo>
                    <a:lnTo>
                      <a:pt x="495" y="508"/>
                    </a:lnTo>
                    <a:lnTo>
                      <a:pt x="495" y="533"/>
                    </a:lnTo>
                    <a:lnTo>
                      <a:pt x="495" y="545"/>
                    </a:lnTo>
                    <a:lnTo>
                      <a:pt x="483" y="557"/>
                    </a:lnTo>
                    <a:lnTo>
                      <a:pt x="483" y="557"/>
                    </a:lnTo>
                    <a:lnTo>
                      <a:pt x="471" y="569"/>
                    </a:lnTo>
                    <a:lnTo>
                      <a:pt x="471" y="569"/>
                    </a:lnTo>
                    <a:lnTo>
                      <a:pt x="483" y="569"/>
                    </a:lnTo>
                    <a:lnTo>
                      <a:pt x="495" y="569"/>
                    </a:lnTo>
                    <a:lnTo>
                      <a:pt x="495" y="557"/>
                    </a:lnTo>
                    <a:lnTo>
                      <a:pt x="495" y="545"/>
                    </a:lnTo>
                    <a:lnTo>
                      <a:pt x="507" y="557"/>
                    </a:lnTo>
                    <a:lnTo>
                      <a:pt x="507" y="569"/>
                    </a:lnTo>
                    <a:lnTo>
                      <a:pt x="507" y="569"/>
                    </a:lnTo>
                    <a:lnTo>
                      <a:pt x="495" y="581"/>
                    </a:lnTo>
                    <a:lnTo>
                      <a:pt x="507" y="581"/>
                    </a:lnTo>
                    <a:lnTo>
                      <a:pt x="519" y="581"/>
                    </a:lnTo>
                    <a:lnTo>
                      <a:pt x="531" y="593"/>
                    </a:lnTo>
                    <a:lnTo>
                      <a:pt x="531" y="605"/>
                    </a:lnTo>
                    <a:lnTo>
                      <a:pt x="531" y="617"/>
                    </a:lnTo>
                    <a:lnTo>
                      <a:pt x="531" y="629"/>
                    </a:lnTo>
                    <a:lnTo>
                      <a:pt x="543" y="641"/>
                    </a:lnTo>
                    <a:lnTo>
                      <a:pt x="543" y="641"/>
                    </a:lnTo>
                    <a:lnTo>
                      <a:pt x="555" y="641"/>
                    </a:lnTo>
                    <a:lnTo>
                      <a:pt x="567" y="654"/>
                    </a:lnTo>
                    <a:lnTo>
                      <a:pt x="567" y="654"/>
                    </a:lnTo>
                    <a:lnTo>
                      <a:pt x="579" y="654"/>
                    </a:lnTo>
                    <a:lnTo>
                      <a:pt x="591" y="654"/>
                    </a:lnTo>
                    <a:lnTo>
                      <a:pt x="603" y="666"/>
                    </a:lnTo>
                    <a:lnTo>
                      <a:pt x="603" y="666"/>
                    </a:lnTo>
                    <a:lnTo>
                      <a:pt x="615" y="654"/>
                    </a:lnTo>
                    <a:lnTo>
                      <a:pt x="627" y="654"/>
                    </a:lnTo>
                    <a:lnTo>
                      <a:pt x="627" y="641"/>
                    </a:lnTo>
                    <a:lnTo>
                      <a:pt x="627" y="654"/>
                    </a:lnTo>
                    <a:lnTo>
                      <a:pt x="639" y="654"/>
                    </a:lnTo>
                    <a:lnTo>
                      <a:pt x="639" y="666"/>
                    </a:lnTo>
                    <a:lnTo>
                      <a:pt x="651" y="666"/>
                    </a:lnTo>
                    <a:lnTo>
                      <a:pt x="663" y="678"/>
                    </a:lnTo>
                    <a:lnTo>
                      <a:pt x="676" y="666"/>
                    </a:lnTo>
                    <a:lnTo>
                      <a:pt x="676" y="654"/>
                    </a:lnTo>
                    <a:lnTo>
                      <a:pt x="688" y="641"/>
                    </a:lnTo>
                    <a:lnTo>
                      <a:pt x="700" y="641"/>
                    </a:lnTo>
                    <a:lnTo>
                      <a:pt x="712" y="641"/>
                    </a:lnTo>
                    <a:lnTo>
                      <a:pt x="724" y="641"/>
                    </a:lnTo>
                    <a:lnTo>
                      <a:pt x="724" y="629"/>
                    </a:lnTo>
                    <a:lnTo>
                      <a:pt x="736" y="617"/>
                    </a:lnTo>
                    <a:lnTo>
                      <a:pt x="736" y="605"/>
                    </a:lnTo>
                    <a:lnTo>
                      <a:pt x="736" y="593"/>
                    </a:lnTo>
                    <a:lnTo>
                      <a:pt x="736" y="581"/>
                    </a:lnTo>
                    <a:lnTo>
                      <a:pt x="748" y="569"/>
                    </a:lnTo>
                    <a:lnTo>
                      <a:pt x="748" y="557"/>
                    </a:lnTo>
                    <a:lnTo>
                      <a:pt x="748" y="545"/>
                    </a:lnTo>
                    <a:lnTo>
                      <a:pt x="760" y="533"/>
                    </a:lnTo>
                    <a:lnTo>
                      <a:pt x="760" y="520"/>
                    </a:lnTo>
                    <a:lnTo>
                      <a:pt x="772" y="508"/>
                    </a:lnTo>
                    <a:lnTo>
                      <a:pt x="784" y="508"/>
                    </a:lnTo>
                    <a:lnTo>
                      <a:pt x="784" y="496"/>
                    </a:lnTo>
                    <a:lnTo>
                      <a:pt x="784" y="484"/>
                    </a:lnTo>
                    <a:lnTo>
                      <a:pt x="784" y="472"/>
                    </a:lnTo>
                    <a:lnTo>
                      <a:pt x="796" y="460"/>
                    </a:lnTo>
                    <a:lnTo>
                      <a:pt x="796" y="448"/>
                    </a:lnTo>
                    <a:lnTo>
                      <a:pt x="796" y="436"/>
                    </a:lnTo>
                    <a:lnTo>
                      <a:pt x="796" y="424"/>
                    </a:lnTo>
                    <a:lnTo>
                      <a:pt x="796" y="412"/>
                    </a:lnTo>
                    <a:lnTo>
                      <a:pt x="808" y="400"/>
                    </a:lnTo>
                    <a:lnTo>
                      <a:pt x="796" y="387"/>
                    </a:lnTo>
                    <a:lnTo>
                      <a:pt x="796" y="375"/>
                    </a:lnTo>
                    <a:lnTo>
                      <a:pt x="796" y="363"/>
                    </a:lnTo>
                    <a:lnTo>
                      <a:pt x="796" y="351"/>
                    </a:lnTo>
                    <a:lnTo>
                      <a:pt x="796" y="339"/>
                    </a:lnTo>
                    <a:lnTo>
                      <a:pt x="784" y="327"/>
                    </a:lnTo>
                    <a:lnTo>
                      <a:pt x="784" y="315"/>
                    </a:lnTo>
                    <a:lnTo>
                      <a:pt x="772" y="303"/>
                    </a:lnTo>
                    <a:lnTo>
                      <a:pt x="772" y="291"/>
                    </a:lnTo>
                    <a:lnTo>
                      <a:pt x="760" y="291"/>
                    </a:lnTo>
                    <a:lnTo>
                      <a:pt x="748" y="279"/>
                    </a:lnTo>
                    <a:lnTo>
                      <a:pt x="748" y="279"/>
                    </a:lnTo>
                    <a:lnTo>
                      <a:pt x="748" y="267"/>
                    </a:lnTo>
                    <a:lnTo>
                      <a:pt x="736" y="254"/>
                    </a:lnTo>
                    <a:lnTo>
                      <a:pt x="736" y="242"/>
                    </a:lnTo>
                    <a:lnTo>
                      <a:pt x="724" y="254"/>
                    </a:lnTo>
                    <a:lnTo>
                      <a:pt x="724" y="242"/>
                    </a:lnTo>
                    <a:lnTo>
                      <a:pt x="724" y="230"/>
                    </a:lnTo>
                    <a:lnTo>
                      <a:pt x="712" y="230"/>
                    </a:lnTo>
                    <a:lnTo>
                      <a:pt x="712" y="218"/>
                    </a:lnTo>
                    <a:lnTo>
                      <a:pt x="712" y="206"/>
                    </a:lnTo>
                    <a:lnTo>
                      <a:pt x="700" y="206"/>
                    </a:lnTo>
                    <a:lnTo>
                      <a:pt x="688" y="194"/>
                    </a:lnTo>
                    <a:lnTo>
                      <a:pt x="676" y="194"/>
                    </a:lnTo>
                    <a:lnTo>
                      <a:pt x="676" y="182"/>
                    </a:lnTo>
                    <a:lnTo>
                      <a:pt x="663" y="182"/>
                    </a:lnTo>
                    <a:lnTo>
                      <a:pt x="663" y="170"/>
                    </a:lnTo>
                    <a:lnTo>
                      <a:pt x="651" y="158"/>
                    </a:lnTo>
                    <a:lnTo>
                      <a:pt x="651" y="158"/>
                    </a:lnTo>
                    <a:lnTo>
                      <a:pt x="651" y="146"/>
                    </a:lnTo>
                    <a:lnTo>
                      <a:pt x="651" y="134"/>
                    </a:lnTo>
                    <a:lnTo>
                      <a:pt x="639" y="121"/>
                    </a:lnTo>
                    <a:lnTo>
                      <a:pt x="639" y="109"/>
                    </a:lnTo>
                    <a:lnTo>
                      <a:pt x="639" y="97"/>
                    </a:lnTo>
                    <a:lnTo>
                      <a:pt x="639" y="85"/>
                    </a:lnTo>
                    <a:lnTo>
                      <a:pt x="627" y="85"/>
                    </a:lnTo>
                    <a:lnTo>
                      <a:pt x="627" y="73"/>
                    </a:lnTo>
                    <a:lnTo>
                      <a:pt x="615" y="73"/>
                    </a:lnTo>
                    <a:lnTo>
                      <a:pt x="603" y="73"/>
                    </a:lnTo>
                    <a:lnTo>
                      <a:pt x="603" y="61"/>
                    </a:lnTo>
                    <a:lnTo>
                      <a:pt x="603" y="49"/>
                    </a:lnTo>
                    <a:lnTo>
                      <a:pt x="603" y="37"/>
                    </a:lnTo>
                    <a:lnTo>
                      <a:pt x="603" y="25"/>
                    </a:lnTo>
                    <a:lnTo>
                      <a:pt x="591" y="13"/>
                    </a:lnTo>
                    <a:lnTo>
                      <a:pt x="591" y="0"/>
                    </a:lnTo>
                    <a:lnTo>
                      <a:pt x="579" y="0"/>
                    </a:lnTo>
                    <a:lnTo>
                      <a:pt x="579" y="0"/>
                    </a:lnTo>
                    <a:lnTo>
                      <a:pt x="579" y="25"/>
                    </a:lnTo>
                    <a:lnTo>
                      <a:pt x="567" y="25"/>
                    </a:lnTo>
                    <a:lnTo>
                      <a:pt x="567" y="37"/>
                    </a:lnTo>
                    <a:lnTo>
                      <a:pt x="567" y="49"/>
                    </a:lnTo>
                    <a:lnTo>
                      <a:pt x="567" y="61"/>
                    </a:lnTo>
                    <a:lnTo>
                      <a:pt x="567" y="73"/>
                    </a:lnTo>
                    <a:lnTo>
                      <a:pt x="567" y="85"/>
                    </a:lnTo>
                    <a:lnTo>
                      <a:pt x="567" y="85"/>
                    </a:lnTo>
                    <a:lnTo>
                      <a:pt x="567" y="97"/>
                    </a:lnTo>
                    <a:lnTo>
                      <a:pt x="567" y="109"/>
                    </a:lnTo>
                    <a:lnTo>
                      <a:pt x="555" y="121"/>
                    </a:lnTo>
                    <a:lnTo>
                      <a:pt x="555" y="134"/>
                    </a:lnTo>
                    <a:lnTo>
                      <a:pt x="555" y="146"/>
                    </a:lnTo>
                    <a:lnTo>
                      <a:pt x="543" y="146"/>
                    </a:lnTo>
                    <a:lnTo>
                      <a:pt x="531" y="158"/>
                    </a:lnTo>
                    <a:lnTo>
                      <a:pt x="519" y="146"/>
                    </a:lnTo>
                    <a:lnTo>
                      <a:pt x="519" y="134"/>
                    </a:lnTo>
                    <a:lnTo>
                      <a:pt x="507" y="134"/>
                    </a:lnTo>
                    <a:lnTo>
                      <a:pt x="495" y="121"/>
                    </a:lnTo>
                    <a:lnTo>
                      <a:pt x="495" y="121"/>
                    </a:lnTo>
                    <a:lnTo>
                      <a:pt x="483" y="109"/>
                    </a:lnTo>
                    <a:lnTo>
                      <a:pt x="471" y="109"/>
                    </a:lnTo>
                    <a:lnTo>
                      <a:pt x="458" y="97"/>
                    </a:lnTo>
                    <a:lnTo>
                      <a:pt x="458" y="97"/>
                    </a:lnTo>
                    <a:lnTo>
                      <a:pt x="446" y="85"/>
                    </a:lnTo>
                    <a:lnTo>
                      <a:pt x="446" y="85"/>
                    </a:lnTo>
                    <a:lnTo>
                      <a:pt x="458" y="73"/>
                    </a:lnTo>
                    <a:lnTo>
                      <a:pt x="458" y="61"/>
                    </a:lnTo>
                    <a:lnTo>
                      <a:pt x="458" y="49"/>
                    </a:lnTo>
                    <a:lnTo>
                      <a:pt x="471" y="49"/>
                    </a:lnTo>
                    <a:lnTo>
                      <a:pt x="471" y="37"/>
                    </a:lnTo>
                    <a:lnTo>
                      <a:pt x="471" y="37"/>
                    </a:lnTo>
                    <a:lnTo>
                      <a:pt x="458" y="25"/>
                    </a:lnTo>
                    <a:lnTo>
                      <a:pt x="458" y="37"/>
                    </a:lnTo>
                    <a:lnTo>
                      <a:pt x="446" y="25"/>
                    </a:lnTo>
                    <a:lnTo>
                      <a:pt x="434" y="37"/>
                    </a:lnTo>
                    <a:lnTo>
                      <a:pt x="422" y="25"/>
                    </a:lnTo>
                    <a:lnTo>
                      <a:pt x="410" y="25"/>
                    </a:lnTo>
                    <a:lnTo>
                      <a:pt x="398" y="25"/>
                    </a:lnTo>
                    <a:lnTo>
                      <a:pt x="398" y="13"/>
                    </a:lnTo>
                    <a:lnTo>
                      <a:pt x="386" y="13"/>
                    </a:lnTo>
                    <a:lnTo>
                      <a:pt x="386" y="25"/>
                    </a:lnTo>
                    <a:lnTo>
                      <a:pt x="386" y="37"/>
                    </a:lnTo>
                    <a:lnTo>
                      <a:pt x="374" y="37"/>
                    </a:lnTo>
                    <a:lnTo>
                      <a:pt x="362" y="37"/>
                    </a:lnTo>
                    <a:lnTo>
                      <a:pt x="350" y="37"/>
                    </a:lnTo>
                    <a:lnTo>
                      <a:pt x="338" y="49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26" y="73"/>
                    </a:lnTo>
                    <a:lnTo>
                      <a:pt x="326" y="73"/>
                    </a:lnTo>
                    <a:lnTo>
                      <a:pt x="326" y="85"/>
                    </a:lnTo>
                    <a:lnTo>
                      <a:pt x="326" y="97"/>
                    </a:lnTo>
                    <a:lnTo>
                      <a:pt x="314" y="85"/>
                    </a:lnTo>
                    <a:lnTo>
                      <a:pt x="314" y="85"/>
                    </a:lnTo>
                    <a:lnTo>
                      <a:pt x="302" y="97"/>
                    </a:lnTo>
                    <a:lnTo>
                      <a:pt x="302" y="85"/>
                    </a:lnTo>
                    <a:lnTo>
                      <a:pt x="290" y="73"/>
                    </a:lnTo>
                    <a:lnTo>
                      <a:pt x="278" y="73"/>
                    </a:lnTo>
                    <a:lnTo>
                      <a:pt x="278" y="61"/>
                    </a:lnTo>
                    <a:lnTo>
                      <a:pt x="265" y="73"/>
                    </a:lnTo>
                    <a:lnTo>
                      <a:pt x="253" y="73"/>
                    </a:lnTo>
                    <a:lnTo>
                      <a:pt x="253" y="85"/>
                    </a:lnTo>
                    <a:lnTo>
                      <a:pt x="241" y="85"/>
                    </a:lnTo>
                    <a:lnTo>
                      <a:pt x="241" y="85"/>
                    </a:lnTo>
                    <a:lnTo>
                      <a:pt x="229" y="97"/>
                    </a:lnTo>
                    <a:lnTo>
                      <a:pt x="229" y="109"/>
                    </a:lnTo>
                    <a:lnTo>
                      <a:pt x="229" y="121"/>
                    </a:lnTo>
                    <a:lnTo>
                      <a:pt x="205" y="109"/>
                    </a:lnTo>
                    <a:lnTo>
                      <a:pt x="205" y="121"/>
                    </a:lnTo>
                    <a:lnTo>
                      <a:pt x="217" y="134"/>
                    </a:lnTo>
                    <a:lnTo>
                      <a:pt x="205" y="146"/>
                    </a:lnTo>
                    <a:lnTo>
                      <a:pt x="205" y="134"/>
                    </a:lnTo>
                    <a:lnTo>
                      <a:pt x="205" y="121"/>
                    </a:lnTo>
                    <a:lnTo>
                      <a:pt x="193" y="134"/>
                    </a:lnTo>
                    <a:lnTo>
                      <a:pt x="181" y="146"/>
                    </a:lnTo>
                    <a:lnTo>
                      <a:pt x="181" y="158"/>
                    </a:lnTo>
                    <a:lnTo>
                      <a:pt x="181" y="158"/>
                    </a:lnTo>
                    <a:lnTo>
                      <a:pt x="181" y="170"/>
                    </a:lnTo>
                    <a:lnTo>
                      <a:pt x="169" y="182"/>
                    </a:lnTo>
                    <a:lnTo>
                      <a:pt x="169" y="194"/>
                    </a:lnTo>
                    <a:lnTo>
                      <a:pt x="157" y="194"/>
                    </a:lnTo>
                    <a:lnTo>
                      <a:pt x="145" y="194"/>
                    </a:lnTo>
                    <a:lnTo>
                      <a:pt x="133" y="206"/>
                    </a:lnTo>
                    <a:lnTo>
                      <a:pt x="121" y="206"/>
                    </a:lnTo>
                    <a:lnTo>
                      <a:pt x="109" y="206"/>
                    </a:lnTo>
                    <a:lnTo>
                      <a:pt x="97" y="206"/>
                    </a:lnTo>
                    <a:lnTo>
                      <a:pt x="97" y="218"/>
                    </a:lnTo>
                    <a:lnTo>
                      <a:pt x="85" y="218"/>
                    </a:lnTo>
                    <a:lnTo>
                      <a:pt x="73" y="218"/>
                    </a:lnTo>
                    <a:lnTo>
                      <a:pt x="60" y="218"/>
                    </a:lnTo>
                    <a:lnTo>
                      <a:pt x="60" y="230"/>
                    </a:lnTo>
                    <a:lnTo>
                      <a:pt x="48" y="230"/>
                    </a:lnTo>
                    <a:lnTo>
                      <a:pt x="36" y="242"/>
                    </a:lnTo>
                    <a:lnTo>
                      <a:pt x="24" y="242"/>
                    </a:lnTo>
                    <a:lnTo>
                      <a:pt x="24" y="254"/>
                    </a:lnTo>
                    <a:lnTo>
                      <a:pt x="24" y="242"/>
                    </a:lnTo>
                    <a:lnTo>
                      <a:pt x="12" y="254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2" y="279"/>
                    </a:lnTo>
                    <a:lnTo>
                      <a:pt x="12" y="291"/>
                    </a:lnTo>
                    <a:lnTo>
                      <a:pt x="12" y="303"/>
                    </a:lnTo>
                    <a:lnTo>
                      <a:pt x="12" y="315"/>
                    </a:lnTo>
                    <a:lnTo>
                      <a:pt x="12" y="327"/>
                    </a:lnTo>
                    <a:lnTo>
                      <a:pt x="24" y="339"/>
                    </a:lnTo>
                    <a:lnTo>
                      <a:pt x="24" y="351"/>
                    </a:lnTo>
                    <a:lnTo>
                      <a:pt x="12" y="339"/>
                    </a:lnTo>
                    <a:lnTo>
                      <a:pt x="12" y="327"/>
                    </a:lnTo>
                    <a:lnTo>
                      <a:pt x="12" y="351"/>
                    </a:lnTo>
                    <a:lnTo>
                      <a:pt x="0" y="339"/>
                    </a:lnTo>
                    <a:lnTo>
                      <a:pt x="12" y="351"/>
                    </a:lnTo>
                    <a:lnTo>
                      <a:pt x="12" y="363"/>
                    </a:lnTo>
                    <a:lnTo>
                      <a:pt x="24" y="387"/>
                    </a:lnTo>
                    <a:lnTo>
                      <a:pt x="24" y="387"/>
                    </a:lnTo>
                    <a:lnTo>
                      <a:pt x="24" y="400"/>
                    </a:lnTo>
                    <a:lnTo>
                      <a:pt x="36" y="412"/>
                    </a:lnTo>
                    <a:lnTo>
                      <a:pt x="36" y="424"/>
                    </a:lnTo>
                    <a:lnTo>
                      <a:pt x="36" y="436"/>
                    </a:lnTo>
                    <a:lnTo>
                      <a:pt x="36" y="448"/>
                    </a:lnTo>
                    <a:lnTo>
                      <a:pt x="48" y="460"/>
                    </a:lnTo>
                    <a:lnTo>
                      <a:pt x="48" y="472"/>
                    </a:lnTo>
                    <a:lnTo>
                      <a:pt x="60" y="484"/>
                    </a:lnTo>
                    <a:lnTo>
                      <a:pt x="60" y="496"/>
                    </a:lnTo>
                    <a:lnTo>
                      <a:pt x="60" y="508"/>
                    </a:lnTo>
                    <a:lnTo>
                      <a:pt x="60" y="520"/>
                    </a:lnTo>
                    <a:lnTo>
                      <a:pt x="48" y="520"/>
                    </a:lnTo>
                    <a:lnTo>
                      <a:pt x="36" y="533"/>
                    </a:lnTo>
                    <a:lnTo>
                      <a:pt x="36" y="54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16" name=""/>
            <p:cNvGrpSpPr/>
            <p:nvPr/>
          </p:nvGrpSpPr>
          <p:grpSpPr>
            <a:xfrm>
              <a:off x="8278560" y="4627440"/>
              <a:ext cx="76320" cy="57240"/>
              <a:chOff x="8278560" y="4627440"/>
              <a:chExt cx="76320" cy="57240"/>
            </a:xfrm>
          </p:grpSpPr>
          <p:sp>
            <p:nvSpPr>
              <p:cNvPr id="2517" name=""/>
              <p:cNvSpPr/>
              <p:nvPr/>
            </p:nvSpPr>
            <p:spPr>
              <a:xfrm>
                <a:off x="8278560" y="4646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8" name=""/>
              <p:cNvSpPr/>
              <p:nvPr/>
            </p:nvSpPr>
            <p:spPr>
              <a:xfrm>
                <a:off x="8297640" y="4646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9" name=""/>
              <p:cNvSpPr/>
              <p:nvPr/>
            </p:nvSpPr>
            <p:spPr>
              <a:xfrm>
                <a:off x="8316720" y="4627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0" name=""/>
              <p:cNvSpPr/>
              <p:nvPr/>
            </p:nvSpPr>
            <p:spPr>
              <a:xfrm>
                <a:off x="8278560" y="4627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12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21" name=""/>
            <p:cNvGrpSpPr/>
            <p:nvPr/>
          </p:nvGrpSpPr>
          <p:grpSpPr>
            <a:xfrm>
              <a:off x="8489880" y="5529240"/>
              <a:ext cx="76320" cy="76320"/>
              <a:chOff x="8489880" y="5529240"/>
              <a:chExt cx="76320" cy="76320"/>
            </a:xfrm>
          </p:grpSpPr>
          <p:sp>
            <p:nvSpPr>
              <p:cNvPr id="2522" name=""/>
              <p:cNvSpPr/>
              <p:nvPr/>
            </p:nvSpPr>
            <p:spPr>
              <a:xfrm>
                <a:off x="8489880" y="55674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24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3" name=""/>
              <p:cNvSpPr/>
              <p:nvPr/>
            </p:nvSpPr>
            <p:spPr>
              <a:xfrm>
                <a:off x="8528040" y="554832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4" name=""/>
              <p:cNvSpPr/>
              <p:nvPr/>
            </p:nvSpPr>
            <p:spPr>
              <a:xfrm>
                <a:off x="8489880" y="552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25" name=""/>
            <p:cNvGrpSpPr/>
            <p:nvPr/>
          </p:nvGrpSpPr>
          <p:grpSpPr>
            <a:xfrm>
              <a:off x="8737560" y="5740560"/>
              <a:ext cx="135000" cy="153720"/>
              <a:chOff x="8737560" y="5740560"/>
              <a:chExt cx="135000" cy="153720"/>
            </a:xfrm>
          </p:grpSpPr>
          <p:sp>
            <p:nvSpPr>
              <p:cNvPr id="2526" name=""/>
              <p:cNvSpPr/>
              <p:nvPr/>
            </p:nvSpPr>
            <p:spPr>
              <a:xfrm>
                <a:off x="8775720" y="58561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7" name=""/>
              <p:cNvSpPr/>
              <p:nvPr/>
            </p:nvSpPr>
            <p:spPr>
              <a:xfrm>
                <a:off x="8794800" y="587520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8" name=""/>
              <p:cNvSpPr/>
              <p:nvPr/>
            </p:nvSpPr>
            <p:spPr>
              <a:xfrm>
                <a:off x="8815320" y="5856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29" name=""/>
              <p:cNvSpPr/>
              <p:nvPr/>
            </p:nvSpPr>
            <p:spPr>
              <a:xfrm>
                <a:off x="881532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0" name=""/>
              <p:cNvSpPr/>
              <p:nvPr/>
            </p:nvSpPr>
            <p:spPr>
              <a:xfrm>
                <a:off x="881532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1" name=""/>
              <p:cNvSpPr/>
              <p:nvPr/>
            </p:nvSpPr>
            <p:spPr>
              <a:xfrm>
                <a:off x="8834400" y="583560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2" name=""/>
              <p:cNvSpPr/>
              <p:nvPr/>
            </p:nvSpPr>
            <p:spPr>
              <a:xfrm>
                <a:off x="8853480" y="581652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3" name=""/>
              <p:cNvSpPr/>
              <p:nvPr/>
            </p:nvSpPr>
            <p:spPr>
              <a:xfrm>
                <a:off x="8853480" y="5797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4" name=""/>
              <p:cNvSpPr/>
              <p:nvPr/>
            </p:nvSpPr>
            <p:spPr>
              <a:xfrm>
                <a:off x="8853480" y="5778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5" name=""/>
              <p:cNvSpPr/>
              <p:nvPr/>
            </p:nvSpPr>
            <p:spPr>
              <a:xfrm>
                <a:off x="8853480" y="5759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6" name=""/>
              <p:cNvSpPr/>
              <p:nvPr/>
            </p:nvSpPr>
            <p:spPr>
              <a:xfrm>
                <a:off x="8853480" y="57592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37" name=""/>
              <p:cNvSpPr/>
              <p:nvPr/>
            </p:nvSpPr>
            <p:spPr>
              <a:xfrm>
                <a:off x="8737560" y="5740560"/>
                <a:ext cx="115920" cy="134640"/>
              </a:xfrm>
              <a:custGeom>
                <a:avLst/>
                <a:gdLst/>
                <a:ahLst/>
                <a:rect l="l" t="t" r="r" b="b"/>
                <a:pathLst>
                  <a:path w="73" h="85">
                    <a:moveTo>
                      <a:pt x="0" y="0"/>
                    </a:moveTo>
                    <a:lnTo>
                      <a:pt x="0" y="24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12" y="60"/>
                    </a:lnTo>
                    <a:lnTo>
                      <a:pt x="12" y="73"/>
                    </a:lnTo>
                    <a:lnTo>
                      <a:pt x="24" y="73"/>
                    </a:lnTo>
                    <a:lnTo>
                      <a:pt x="36" y="85"/>
                    </a:lnTo>
                    <a:lnTo>
                      <a:pt x="49" y="85"/>
                    </a:lnTo>
                    <a:lnTo>
                      <a:pt x="49" y="73"/>
                    </a:lnTo>
                    <a:lnTo>
                      <a:pt x="49" y="60"/>
                    </a:lnTo>
                    <a:lnTo>
                      <a:pt x="61" y="73"/>
                    </a:lnTo>
                    <a:lnTo>
                      <a:pt x="73" y="60"/>
                    </a:lnTo>
                    <a:lnTo>
                      <a:pt x="73" y="48"/>
                    </a:lnTo>
                    <a:lnTo>
                      <a:pt x="73" y="36"/>
                    </a:lnTo>
                    <a:lnTo>
                      <a:pt x="73" y="24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49" y="12"/>
                    </a:lnTo>
                    <a:lnTo>
                      <a:pt x="49" y="24"/>
                    </a:lnTo>
                    <a:lnTo>
                      <a:pt x="36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38" name=""/>
            <p:cNvGrpSpPr/>
            <p:nvPr/>
          </p:nvGrpSpPr>
          <p:grpSpPr>
            <a:xfrm>
              <a:off x="7186680" y="4051440"/>
              <a:ext cx="365040" cy="403200"/>
              <a:chOff x="7186680" y="4051440"/>
              <a:chExt cx="365040" cy="403200"/>
            </a:xfrm>
          </p:grpSpPr>
          <p:sp>
            <p:nvSpPr>
              <p:cNvPr id="2539" name=""/>
              <p:cNvSpPr/>
              <p:nvPr/>
            </p:nvSpPr>
            <p:spPr>
              <a:xfrm>
                <a:off x="7207200" y="4089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0" name=""/>
              <p:cNvSpPr/>
              <p:nvPr/>
            </p:nvSpPr>
            <p:spPr>
              <a:xfrm>
                <a:off x="7226280" y="4108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1" name=""/>
              <p:cNvSpPr/>
              <p:nvPr/>
            </p:nvSpPr>
            <p:spPr>
              <a:xfrm>
                <a:off x="724536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2" name=""/>
              <p:cNvSpPr/>
              <p:nvPr/>
            </p:nvSpPr>
            <p:spPr>
              <a:xfrm>
                <a:off x="7264440" y="416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3" name=""/>
              <p:cNvSpPr/>
              <p:nvPr/>
            </p:nvSpPr>
            <p:spPr>
              <a:xfrm>
                <a:off x="7283520" y="4165560"/>
                <a:ext cx="3780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4" name=""/>
              <p:cNvSpPr/>
              <p:nvPr/>
            </p:nvSpPr>
            <p:spPr>
              <a:xfrm>
                <a:off x="7302600" y="422424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5" name=""/>
              <p:cNvSpPr/>
              <p:nvPr/>
            </p:nvSpPr>
            <p:spPr>
              <a:xfrm>
                <a:off x="739764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6" name=""/>
              <p:cNvSpPr/>
              <p:nvPr/>
            </p:nvSpPr>
            <p:spPr>
              <a:xfrm>
                <a:off x="7416720" y="43768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7" name=""/>
              <p:cNvSpPr/>
              <p:nvPr/>
            </p:nvSpPr>
            <p:spPr>
              <a:xfrm>
                <a:off x="7416720" y="437688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12" y="12"/>
                    </a:lnTo>
                    <a:lnTo>
                      <a:pt x="36" y="25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8" name=""/>
              <p:cNvSpPr/>
              <p:nvPr/>
            </p:nvSpPr>
            <p:spPr>
              <a:xfrm>
                <a:off x="7435800" y="4395960"/>
                <a:ext cx="57240" cy="39600"/>
              </a:xfrm>
              <a:custGeom>
                <a:avLst/>
                <a:gdLst/>
                <a:ahLst/>
                <a:rect l="l" t="t" r="r" b="b"/>
                <a:pathLst>
                  <a:path w="36" h="25">
                    <a:moveTo>
                      <a:pt x="0" y="0"/>
                    </a:moveTo>
                    <a:lnTo>
                      <a:pt x="12" y="13"/>
                    </a:lnTo>
                    <a:lnTo>
                      <a:pt x="36" y="25"/>
                    </a:lnTo>
                    <a:lnTo>
                      <a:pt x="2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49" name=""/>
              <p:cNvSpPr/>
              <p:nvPr/>
            </p:nvSpPr>
            <p:spPr>
              <a:xfrm>
                <a:off x="7283520" y="408924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0" name=""/>
              <p:cNvSpPr/>
              <p:nvPr/>
            </p:nvSpPr>
            <p:spPr>
              <a:xfrm>
                <a:off x="7283520" y="407052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1" name=""/>
              <p:cNvSpPr/>
              <p:nvPr/>
            </p:nvSpPr>
            <p:spPr>
              <a:xfrm>
                <a:off x="7340400" y="41274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2" name=""/>
              <p:cNvSpPr/>
              <p:nvPr/>
            </p:nvSpPr>
            <p:spPr>
              <a:xfrm>
                <a:off x="7378560" y="41655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3" name=""/>
              <p:cNvSpPr/>
              <p:nvPr/>
            </p:nvSpPr>
            <p:spPr>
              <a:xfrm>
                <a:off x="7435800" y="420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4" name=""/>
              <p:cNvSpPr/>
              <p:nvPr/>
            </p:nvSpPr>
            <p:spPr>
              <a:xfrm>
                <a:off x="743580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5" name=""/>
              <p:cNvSpPr/>
              <p:nvPr/>
            </p:nvSpPr>
            <p:spPr>
              <a:xfrm>
                <a:off x="7435800" y="4243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6" name=""/>
              <p:cNvSpPr/>
              <p:nvPr/>
            </p:nvSpPr>
            <p:spPr>
              <a:xfrm>
                <a:off x="7454880" y="4243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7" name=""/>
              <p:cNvSpPr/>
              <p:nvPr/>
            </p:nvSpPr>
            <p:spPr>
              <a:xfrm>
                <a:off x="7435800" y="422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8" name=""/>
              <p:cNvSpPr/>
              <p:nvPr/>
            </p:nvSpPr>
            <p:spPr>
              <a:xfrm>
                <a:off x="7473960" y="4281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59" name=""/>
              <p:cNvSpPr/>
              <p:nvPr/>
            </p:nvSpPr>
            <p:spPr>
              <a:xfrm>
                <a:off x="749304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0" name=""/>
              <p:cNvSpPr/>
              <p:nvPr/>
            </p:nvSpPr>
            <p:spPr>
              <a:xfrm>
                <a:off x="7473960" y="443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1" name=""/>
              <p:cNvSpPr/>
              <p:nvPr/>
            </p:nvSpPr>
            <p:spPr>
              <a:xfrm>
                <a:off x="7473960" y="443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2" name=""/>
              <p:cNvSpPr/>
              <p:nvPr/>
            </p:nvSpPr>
            <p:spPr>
              <a:xfrm>
                <a:off x="7493040" y="443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3" name=""/>
              <p:cNvSpPr/>
              <p:nvPr/>
            </p:nvSpPr>
            <p:spPr>
              <a:xfrm>
                <a:off x="7493040" y="443556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4" name=""/>
              <p:cNvSpPr/>
              <p:nvPr/>
            </p:nvSpPr>
            <p:spPr>
              <a:xfrm>
                <a:off x="7512120" y="4416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5" name=""/>
              <p:cNvSpPr/>
              <p:nvPr/>
            </p:nvSpPr>
            <p:spPr>
              <a:xfrm>
                <a:off x="7512120" y="439596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25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6" name=""/>
              <p:cNvSpPr/>
              <p:nvPr/>
            </p:nvSpPr>
            <p:spPr>
              <a:xfrm>
                <a:off x="7512120" y="437688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7" name=""/>
              <p:cNvSpPr/>
              <p:nvPr/>
            </p:nvSpPr>
            <p:spPr>
              <a:xfrm>
                <a:off x="7512120" y="43578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8" name=""/>
              <p:cNvSpPr/>
              <p:nvPr/>
            </p:nvSpPr>
            <p:spPr>
              <a:xfrm>
                <a:off x="7512120" y="4338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69" name=""/>
              <p:cNvSpPr/>
              <p:nvPr/>
            </p:nvSpPr>
            <p:spPr>
              <a:xfrm>
                <a:off x="7512120" y="43387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13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0" name=""/>
              <p:cNvSpPr/>
              <p:nvPr/>
            </p:nvSpPr>
            <p:spPr>
              <a:xfrm>
                <a:off x="7512120" y="4319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1" name=""/>
              <p:cNvSpPr/>
              <p:nvPr/>
            </p:nvSpPr>
            <p:spPr>
              <a:xfrm>
                <a:off x="7186680" y="4051440"/>
                <a:ext cx="345960" cy="384120"/>
              </a:xfrm>
              <a:custGeom>
                <a:avLst/>
                <a:gdLst/>
                <a:ahLst/>
                <a:rect l="l" t="t" r="r" b="b"/>
                <a:pathLst>
                  <a:path w="218" h="242">
                    <a:moveTo>
                      <a:pt x="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3" y="24"/>
                    </a:lnTo>
                    <a:lnTo>
                      <a:pt x="25" y="36"/>
                    </a:lnTo>
                    <a:lnTo>
                      <a:pt x="37" y="36"/>
                    </a:lnTo>
                    <a:lnTo>
                      <a:pt x="37" y="48"/>
                    </a:lnTo>
                    <a:lnTo>
                      <a:pt x="49" y="60"/>
                    </a:lnTo>
                    <a:lnTo>
                      <a:pt x="49" y="72"/>
                    </a:lnTo>
                    <a:lnTo>
                      <a:pt x="61" y="72"/>
                    </a:lnTo>
                    <a:lnTo>
                      <a:pt x="73" y="84"/>
                    </a:lnTo>
                    <a:lnTo>
                      <a:pt x="73" y="84"/>
                    </a:lnTo>
                    <a:lnTo>
                      <a:pt x="73" y="97"/>
                    </a:lnTo>
                    <a:lnTo>
                      <a:pt x="73" y="109"/>
                    </a:lnTo>
                    <a:lnTo>
                      <a:pt x="85" y="121"/>
                    </a:lnTo>
                    <a:lnTo>
                      <a:pt x="97" y="121"/>
                    </a:lnTo>
                    <a:lnTo>
                      <a:pt x="97" y="133"/>
                    </a:lnTo>
                    <a:lnTo>
                      <a:pt x="109" y="145"/>
                    </a:lnTo>
                    <a:lnTo>
                      <a:pt x="109" y="157"/>
                    </a:lnTo>
                    <a:lnTo>
                      <a:pt x="109" y="169"/>
                    </a:lnTo>
                    <a:lnTo>
                      <a:pt x="121" y="169"/>
                    </a:lnTo>
                    <a:lnTo>
                      <a:pt x="133" y="193"/>
                    </a:lnTo>
                    <a:lnTo>
                      <a:pt x="133" y="193"/>
                    </a:lnTo>
                    <a:lnTo>
                      <a:pt x="145" y="205"/>
                    </a:lnTo>
                    <a:lnTo>
                      <a:pt x="145" y="205"/>
                    </a:lnTo>
                    <a:lnTo>
                      <a:pt x="157" y="217"/>
                    </a:lnTo>
                    <a:lnTo>
                      <a:pt x="169" y="230"/>
                    </a:lnTo>
                    <a:lnTo>
                      <a:pt x="181" y="242"/>
                    </a:lnTo>
                    <a:lnTo>
                      <a:pt x="181" y="242"/>
                    </a:lnTo>
                    <a:lnTo>
                      <a:pt x="193" y="242"/>
                    </a:lnTo>
                    <a:lnTo>
                      <a:pt x="193" y="242"/>
                    </a:lnTo>
                    <a:lnTo>
                      <a:pt x="205" y="242"/>
                    </a:lnTo>
                    <a:lnTo>
                      <a:pt x="205" y="230"/>
                    </a:lnTo>
                    <a:lnTo>
                      <a:pt x="205" y="217"/>
                    </a:lnTo>
                    <a:lnTo>
                      <a:pt x="205" y="205"/>
                    </a:lnTo>
                    <a:lnTo>
                      <a:pt x="205" y="193"/>
                    </a:lnTo>
                    <a:lnTo>
                      <a:pt x="218" y="181"/>
                    </a:lnTo>
                    <a:lnTo>
                      <a:pt x="205" y="181"/>
                    </a:lnTo>
                    <a:lnTo>
                      <a:pt x="205" y="169"/>
                    </a:lnTo>
                    <a:lnTo>
                      <a:pt x="193" y="169"/>
                    </a:lnTo>
                    <a:lnTo>
                      <a:pt x="193" y="157"/>
                    </a:lnTo>
                    <a:lnTo>
                      <a:pt x="181" y="157"/>
                    </a:lnTo>
                    <a:lnTo>
                      <a:pt x="181" y="145"/>
                    </a:lnTo>
                    <a:lnTo>
                      <a:pt x="169" y="145"/>
                    </a:lnTo>
                    <a:lnTo>
                      <a:pt x="157" y="133"/>
                    </a:lnTo>
                    <a:lnTo>
                      <a:pt x="169" y="121"/>
                    </a:lnTo>
                    <a:lnTo>
                      <a:pt x="169" y="12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7" y="97"/>
                    </a:lnTo>
                    <a:lnTo>
                      <a:pt x="145" y="97"/>
                    </a:lnTo>
                    <a:lnTo>
                      <a:pt x="133" y="84"/>
                    </a:lnTo>
                    <a:lnTo>
                      <a:pt x="133" y="84"/>
                    </a:lnTo>
                    <a:lnTo>
                      <a:pt x="121" y="72"/>
                    </a:lnTo>
                    <a:lnTo>
                      <a:pt x="109" y="72"/>
                    </a:lnTo>
                    <a:lnTo>
                      <a:pt x="97" y="60"/>
                    </a:lnTo>
                    <a:lnTo>
                      <a:pt x="97" y="48"/>
                    </a:lnTo>
                    <a:lnTo>
                      <a:pt x="85" y="48"/>
                    </a:lnTo>
                    <a:lnTo>
                      <a:pt x="73" y="36"/>
                    </a:lnTo>
                    <a:lnTo>
                      <a:pt x="61" y="36"/>
                    </a:lnTo>
                    <a:lnTo>
                      <a:pt x="61" y="24"/>
                    </a:lnTo>
                    <a:lnTo>
                      <a:pt x="61" y="12"/>
                    </a:lnTo>
                    <a:lnTo>
                      <a:pt x="49" y="12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72" name=""/>
            <p:cNvGrpSpPr/>
            <p:nvPr/>
          </p:nvGrpSpPr>
          <p:grpSpPr>
            <a:xfrm>
              <a:off x="7512120" y="4435560"/>
              <a:ext cx="306360" cy="114120"/>
              <a:chOff x="7512120" y="4435560"/>
              <a:chExt cx="306360" cy="114120"/>
            </a:xfrm>
          </p:grpSpPr>
          <p:sp>
            <p:nvSpPr>
              <p:cNvPr id="2573" name=""/>
              <p:cNvSpPr/>
              <p:nvPr/>
            </p:nvSpPr>
            <p:spPr>
              <a:xfrm>
                <a:off x="7512120" y="44737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4" name=""/>
              <p:cNvSpPr/>
              <p:nvPr/>
            </p:nvSpPr>
            <p:spPr>
              <a:xfrm>
                <a:off x="7532640" y="44737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5" name=""/>
              <p:cNvSpPr/>
              <p:nvPr/>
            </p:nvSpPr>
            <p:spPr>
              <a:xfrm>
                <a:off x="7608960" y="4454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6" name=""/>
              <p:cNvSpPr/>
              <p:nvPr/>
            </p:nvSpPr>
            <p:spPr>
              <a:xfrm>
                <a:off x="7742160" y="44928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7" name=""/>
              <p:cNvSpPr/>
              <p:nvPr/>
            </p:nvSpPr>
            <p:spPr>
              <a:xfrm>
                <a:off x="7723080" y="44737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8" name=""/>
              <p:cNvSpPr/>
              <p:nvPr/>
            </p:nvSpPr>
            <p:spPr>
              <a:xfrm>
                <a:off x="753264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79" name=""/>
              <p:cNvSpPr/>
              <p:nvPr/>
            </p:nvSpPr>
            <p:spPr>
              <a:xfrm>
                <a:off x="755172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0" name=""/>
              <p:cNvSpPr/>
              <p:nvPr/>
            </p:nvSpPr>
            <p:spPr>
              <a:xfrm>
                <a:off x="757080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1" name=""/>
              <p:cNvSpPr/>
              <p:nvPr/>
            </p:nvSpPr>
            <p:spPr>
              <a:xfrm>
                <a:off x="758988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2" name=""/>
              <p:cNvSpPr/>
              <p:nvPr/>
            </p:nvSpPr>
            <p:spPr>
              <a:xfrm>
                <a:off x="7608960" y="44928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3" name=""/>
              <p:cNvSpPr/>
              <p:nvPr/>
            </p:nvSpPr>
            <p:spPr>
              <a:xfrm>
                <a:off x="7608960" y="4492800"/>
                <a:ext cx="56880" cy="3780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4" name=""/>
              <p:cNvSpPr/>
              <p:nvPr/>
            </p:nvSpPr>
            <p:spPr>
              <a:xfrm>
                <a:off x="7628040" y="449280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5" name=""/>
              <p:cNvSpPr/>
              <p:nvPr/>
            </p:nvSpPr>
            <p:spPr>
              <a:xfrm>
                <a:off x="7646760" y="45115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6" name=""/>
              <p:cNvSpPr/>
              <p:nvPr/>
            </p:nvSpPr>
            <p:spPr>
              <a:xfrm>
                <a:off x="7665840" y="45115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7" name=""/>
              <p:cNvSpPr/>
              <p:nvPr/>
            </p:nvSpPr>
            <p:spPr>
              <a:xfrm>
                <a:off x="768492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8" name=""/>
              <p:cNvSpPr/>
              <p:nvPr/>
            </p:nvSpPr>
            <p:spPr>
              <a:xfrm>
                <a:off x="77040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89" name=""/>
              <p:cNvSpPr/>
              <p:nvPr/>
            </p:nvSpPr>
            <p:spPr>
              <a:xfrm>
                <a:off x="77040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0" name=""/>
              <p:cNvSpPr/>
              <p:nvPr/>
            </p:nvSpPr>
            <p:spPr>
              <a:xfrm>
                <a:off x="772308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1" name=""/>
              <p:cNvSpPr/>
              <p:nvPr/>
            </p:nvSpPr>
            <p:spPr>
              <a:xfrm>
                <a:off x="774216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2" name=""/>
              <p:cNvSpPr/>
              <p:nvPr/>
            </p:nvSpPr>
            <p:spPr>
              <a:xfrm>
                <a:off x="776124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3" name=""/>
              <p:cNvSpPr/>
              <p:nvPr/>
            </p:nvSpPr>
            <p:spPr>
              <a:xfrm>
                <a:off x="778032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4" name=""/>
              <p:cNvSpPr/>
              <p:nvPr/>
            </p:nvSpPr>
            <p:spPr>
              <a:xfrm>
                <a:off x="778032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5" name=""/>
              <p:cNvSpPr/>
              <p:nvPr/>
            </p:nvSpPr>
            <p:spPr>
              <a:xfrm>
                <a:off x="7780320" y="449280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6" name=""/>
              <p:cNvSpPr/>
              <p:nvPr/>
            </p:nvSpPr>
            <p:spPr>
              <a:xfrm>
                <a:off x="7512120" y="4435560"/>
                <a:ext cx="268200" cy="95040"/>
              </a:xfrm>
              <a:custGeom>
                <a:avLst/>
                <a:gdLst/>
                <a:ahLst/>
                <a:rect l="l" t="t" r="r" b="b"/>
                <a:pathLst>
                  <a:path w="169" h="60">
                    <a:moveTo>
                      <a:pt x="0" y="24"/>
                    </a:moveTo>
                    <a:lnTo>
                      <a:pt x="13" y="24"/>
                    </a:lnTo>
                    <a:lnTo>
                      <a:pt x="25" y="24"/>
                    </a:lnTo>
                    <a:lnTo>
                      <a:pt x="13" y="36"/>
                    </a:lnTo>
                    <a:lnTo>
                      <a:pt x="25" y="36"/>
                    </a:lnTo>
                    <a:lnTo>
                      <a:pt x="37" y="36"/>
                    </a:lnTo>
                    <a:lnTo>
                      <a:pt x="49" y="36"/>
                    </a:lnTo>
                    <a:lnTo>
                      <a:pt x="61" y="48"/>
                    </a:lnTo>
                    <a:lnTo>
                      <a:pt x="61" y="36"/>
                    </a:lnTo>
                    <a:lnTo>
                      <a:pt x="73" y="36"/>
                    </a:lnTo>
                    <a:lnTo>
                      <a:pt x="85" y="48"/>
                    </a:lnTo>
                    <a:lnTo>
                      <a:pt x="97" y="48"/>
                    </a:lnTo>
                    <a:lnTo>
                      <a:pt x="109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33" y="60"/>
                    </a:lnTo>
                    <a:lnTo>
                      <a:pt x="145" y="48"/>
                    </a:lnTo>
                    <a:lnTo>
                      <a:pt x="157" y="60"/>
                    </a:lnTo>
                    <a:lnTo>
                      <a:pt x="169" y="60"/>
                    </a:lnTo>
                    <a:lnTo>
                      <a:pt x="169" y="60"/>
                    </a:lnTo>
                    <a:lnTo>
                      <a:pt x="169" y="48"/>
                    </a:lnTo>
                    <a:lnTo>
                      <a:pt x="169" y="36"/>
                    </a:lnTo>
                    <a:lnTo>
                      <a:pt x="169" y="36"/>
                    </a:lnTo>
                    <a:lnTo>
                      <a:pt x="157" y="36"/>
                    </a:lnTo>
                    <a:lnTo>
                      <a:pt x="145" y="36"/>
                    </a:lnTo>
                    <a:lnTo>
                      <a:pt x="145" y="36"/>
                    </a:lnTo>
                    <a:lnTo>
                      <a:pt x="133" y="24"/>
                    </a:lnTo>
                    <a:lnTo>
                      <a:pt x="121" y="24"/>
                    </a:lnTo>
                    <a:lnTo>
                      <a:pt x="109" y="12"/>
                    </a:lnTo>
                    <a:lnTo>
                      <a:pt x="109" y="12"/>
                    </a:lnTo>
                    <a:lnTo>
                      <a:pt x="97" y="24"/>
                    </a:lnTo>
                    <a:lnTo>
                      <a:pt x="85" y="24"/>
                    </a:lnTo>
                    <a:lnTo>
                      <a:pt x="73" y="24"/>
                    </a:lnTo>
                    <a:lnTo>
                      <a:pt x="73" y="24"/>
                    </a:lnTo>
                    <a:lnTo>
                      <a:pt x="61" y="24"/>
                    </a:lnTo>
                    <a:lnTo>
                      <a:pt x="61" y="12"/>
                    </a:lnTo>
                    <a:lnTo>
                      <a:pt x="49" y="12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597" name=""/>
            <p:cNvGrpSpPr/>
            <p:nvPr/>
          </p:nvGrpSpPr>
          <p:grpSpPr>
            <a:xfrm>
              <a:off x="7780320" y="4511520"/>
              <a:ext cx="77760" cy="57240"/>
              <a:chOff x="7780320" y="4511520"/>
              <a:chExt cx="77760" cy="57240"/>
            </a:xfrm>
          </p:grpSpPr>
          <p:sp>
            <p:nvSpPr>
              <p:cNvPr id="2598" name=""/>
              <p:cNvSpPr/>
              <p:nvPr/>
            </p:nvSpPr>
            <p:spPr>
              <a:xfrm>
                <a:off x="778032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99" name=""/>
              <p:cNvSpPr/>
              <p:nvPr/>
            </p:nvSpPr>
            <p:spPr>
              <a:xfrm>
                <a:off x="7818480" y="45306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0" name=""/>
              <p:cNvSpPr/>
              <p:nvPr/>
            </p:nvSpPr>
            <p:spPr>
              <a:xfrm>
                <a:off x="7818480" y="45115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1" name=""/>
              <p:cNvSpPr/>
              <p:nvPr/>
            </p:nvSpPr>
            <p:spPr>
              <a:xfrm>
                <a:off x="7780320" y="4511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02" name=""/>
            <p:cNvGrpSpPr/>
            <p:nvPr/>
          </p:nvGrpSpPr>
          <p:grpSpPr>
            <a:xfrm>
              <a:off x="7837560" y="4511520"/>
              <a:ext cx="268200" cy="57240"/>
              <a:chOff x="7837560" y="4511520"/>
              <a:chExt cx="268200" cy="57240"/>
            </a:xfrm>
          </p:grpSpPr>
          <p:sp>
            <p:nvSpPr>
              <p:cNvPr id="2603" name=""/>
              <p:cNvSpPr/>
              <p:nvPr/>
            </p:nvSpPr>
            <p:spPr>
              <a:xfrm>
                <a:off x="7837560" y="454968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4" name=""/>
              <p:cNvSpPr/>
              <p:nvPr/>
            </p:nvSpPr>
            <p:spPr>
              <a:xfrm>
                <a:off x="785808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5" name=""/>
              <p:cNvSpPr/>
              <p:nvPr/>
            </p:nvSpPr>
            <p:spPr>
              <a:xfrm>
                <a:off x="787716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6" name=""/>
              <p:cNvSpPr/>
              <p:nvPr/>
            </p:nvSpPr>
            <p:spPr>
              <a:xfrm>
                <a:off x="7896240" y="45496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7" name=""/>
              <p:cNvSpPr/>
              <p:nvPr/>
            </p:nvSpPr>
            <p:spPr>
              <a:xfrm>
                <a:off x="789624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8" name=""/>
              <p:cNvSpPr/>
              <p:nvPr/>
            </p:nvSpPr>
            <p:spPr>
              <a:xfrm>
                <a:off x="7915320" y="4530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09" name=""/>
              <p:cNvSpPr/>
              <p:nvPr/>
            </p:nvSpPr>
            <p:spPr>
              <a:xfrm>
                <a:off x="7934400" y="45306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0" name=""/>
              <p:cNvSpPr/>
              <p:nvPr/>
            </p:nvSpPr>
            <p:spPr>
              <a:xfrm>
                <a:off x="795312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1" name=""/>
              <p:cNvSpPr/>
              <p:nvPr/>
            </p:nvSpPr>
            <p:spPr>
              <a:xfrm>
                <a:off x="795312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2" name=""/>
              <p:cNvSpPr/>
              <p:nvPr/>
            </p:nvSpPr>
            <p:spPr>
              <a:xfrm>
                <a:off x="797220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3" name=""/>
              <p:cNvSpPr/>
              <p:nvPr/>
            </p:nvSpPr>
            <p:spPr>
              <a:xfrm>
                <a:off x="799128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4" name=""/>
              <p:cNvSpPr/>
              <p:nvPr/>
            </p:nvSpPr>
            <p:spPr>
              <a:xfrm>
                <a:off x="801036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5" name=""/>
              <p:cNvSpPr/>
              <p:nvPr/>
            </p:nvSpPr>
            <p:spPr>
              <a:xfrm>
                <a:off x="802944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6" name=""/>
              <p:cNvSpPr/>
              <p:nvPr/>
            </p:nvSpPr>
            <p:spPr>
              <a:xfrm>
                <a:off x="804852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7" name=""/>
              <p:cNvSpPr/>
              <p:nvPr/>
            </p:nvSpPr>
            <p:spPr>
              <a:xfrm>
                <a:off x="806760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18" name=""/>
              <p:cNvSpPr/>
              <p:nvPr/>
            </p:nvSpPr>
            <p:spPr>
              <a:xfrm>
                <a:off x="7837560" y="4511520"/>
                <a:ext cx="249120" cy="38160"/>
              </a:xfrm>
              <a:custGeom>
                <a:avLst/>
                <a:gdLst/>
                <a:ahLst/>
                <a:rect l="l" t="t" r="r" b="b"/>
                <a:pathLst>
                  <a:path w="157" h="24">
                    <a:moveTo>
                      <a:pt x="0" y="24"/>
                    </a:moveTo>
                    <a:lnTo>
                      <a:pt x="13" y="24"/>
                    </a:lnTo>
                    <a:lnTo>
                      <a:pt x="25" y="24"/>
                    </a:lnTo>
                    <a:lnTo>
                      <a:pt x="37" y="24"/>
                    </a:lnTo>
                    <a:lnTo>
                      <a:pt x="37" y="24"/>
                    </a:lnTo>
                    <a:lnTo>
                      <a:pt x="49" y="24"/>
                    </a:lnTo>
                    <a:lnTo>
                      <a:pt x="61" y="12"/>
                    </a:lnTo>
                    <a:lnTo>
                      <a:pt x="73" y="12"/>
                    </a:lnTo>
                    <a:lnTo>
                      <a:pt x="73" y="24"/>
                    </a:lnTo>
                    <a:lnTo>
                      <a:pt x="85" y="24"/>
                    </a:lnTo>
                    <a:lnTo>
                      <a:pt x="97" y="24"/>
                    </a:lnTo>
                    <a:lnTo>
                      <a:pt x="109" y="24"/>
                    </a:lnTo>
                    <a:lnTo>
                      <a:pt x="121" y="24"/>
                    </a:lnTo>
                    <a:lnTo>
                      <a:pt x="133" y="12"/>
                    </a:lnTo>
                    <a:lnTo>
                      <a:pt x="145" y="12"/>
                    </a:lnTo>
                    <a:lnTo>
                      <a:pt x="157" y="12"/>
                    </a:lnTo>
                    <a:lnTo>
                      <a:pt x="133" y="0"/>
                    </a:lnTo>
                    <a:lnTo>
                      <a:pt x="133" y="12"/>
                    </a:lnTo>
                    <a:lnTo>
                      <a:pt x="121" y="12"/>
                    </a:lnTo>
                    <a:lnTo>
                      <a:pt x="109" y="12"/>
                    </a:lnTo>
                    <a:lnTo>
                      <a:pt x="97" y="12"/>
                    </a:lnTo>
                    <a:lnTo>
                      <a:pt x="85" y="0"/>
                    </a:lnTo>
                    <a:lnTo>
                      <a:pt x="73" y="12"/>
                    </a:lnTo>
                    <a:lnTo>
                      <a:pt x="73" y="12"/>
                    </a:lnTo>
                    <a:lnTo>
                      <a:pt x="61" y="12"/>
                    </a:lnTo>
                    <a:lnTo>
                      <a:pt x="49" y="12"/>
                    </a:lnTo>
                    <a:lnTo>
                      <a:pt x="37" y="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19" name=""/>
            <p:cNvGrpSpPr/>
            <p:nvPr/>
          </p:nvGrpSpPr>
          <p:grpSpPr>
            <a:xfrm>
              <a:off x="8105760" y="4511520"/>
              <a:ext cx="57240" cy="57240"/>
              <a:chOff x="8105760" y="4511520"/>
              <a:chExt cx="57240" cy="57240"/>
            </a:xfrm>
          </p:grpSpPr>
          <p:sp>
            <p:nvSpPr>
              <p:cNvPr id="2620" name=""/>
              <p:cNvSpPr/>
              <p:nvPr/>
            </p:nvSpPr>
            <p:spPr>
              <a:xfrm>
                <a:off x="8105760" y="454968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1" name=""/>
              <p:cNvSpPr/>
              <p:nvPr/>
            </p:nvSpPr>
            <p:spPr>
              <a:xfrm>
                <a:off x="810576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22" name=""/>
            <p:cNvGrpSpPr/>
            <p:nvPr/>
          </p:nvGrpSpPr>
          <p:grpSpPr>
            <a:xfrm>
              <a:off x="8143920" y="4492800"/>
              <a:ext cx="58680" cy="75960"/>
              <a:chOff x="8143920" y="4492800"/>
              <a:chExt cx="58680" cy="75960"/>
            </a:xfrm>
          </p:grpSpPr>
          <p:sp>
            <p:nvSpPr>
              <p:cNvPr id="2623" name=""/>
              <p:cNvSpPr/>
              <p:nvPr/>
            </p:nvSpPr>
            <p:spPr>
              <a:xfrm>
                <a:off x="8143920" y="454968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4" name=""/>
              <p:cNvSpPr/>
              <p:nvPr/>
            </p:nvSpPr>
            <p:spPr>
              <a:xfrm>
                <a:off x="8183520" y="4492800"/>
                <a:ext cx="19080" cy="75960"/>
              </a:xfrm>
              <a:custGeom>
                <a:avLst/>
                <a:gdLst/>
                <a:ahLst/>
                <a:rect l="l" t="t" r="r" b="b"/>
                <a:pathLst>
                  <a:path w="12" h="48">
                    <a:moveTo>
                      <a:pt x="0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48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5" name=""/>
              <p:cNvSpPr/>
              <p:nvPr/>
            </p:nvSpPr>
            <p:spPr>
              <a:xfrm>
                <a:off x="8143920" y="4492800"/>
                <a:ext cx="39600" cy="56880"/>
              </a:xfrm>
              <a:prstGeom prst="rect">
                <a:avLst/>
              </a:pr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26" name=""/>
            <p:cNvGrpSpPr/>
            <p:nvPr/>
          </p:nvGrpSpPr>
          <p:grpSpPr>
            <a:xfrm>
              <a:off x="7934400" y="4549680"/>
              <a:ext cx="75960" cy="77760"/>
              <a:chOff x="7934400" y="4549680"/>
              <a:chExt cx="75960" cy="77760"/>
            </a:xfrm>
          </p:grpSpPr>
          <p:sp>
            <p:nvSpPr>
              <p:cNvPr id="2627" name=""/>
              <p:cNvSpPr/>
              <p:nvPr/>
            </p:nvSpPr>
            <p:spPr>
              <a:xfrm>
                <a:off x="7934400" y="45878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8" name=""/>
              <p:cNvSpPr/>
              <p:nvPr/>
            </p:nvSpPr>
            <p:spPr>
              <a:xfrm>
                <a:off x="795312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29" name=""/>
              <p:cNvSpPr/>
              <p:nvPr/>
            </p:nvSpPr>
            <p:spPr>
              <a:xfrm>
                <a:off x="7972200" y="45878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0" name=""/>
              <p:cNvSpPr/>
              <p:nvPr/>
            </p:nvSpPr>
            <p:spPr>
              <a:xfrm>
                <a:off x="7972200" y="456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1" name=""/>
              <p:cNvSpPr/>
              <p:nvPr/>
            </p:nvSpPr>
            <p:spPr>
              <a:xfrm>
                <a:off x="7934400" y="454968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0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32" name=""/>
            <p:cNvGrpSpPr/>
            <p:nvPr/>
          </p:nvGrpSpPr>
          <p:grpSpPr>
            <a:xfrm>
              <a:off x="8067600" y="4530600"/>
              <a:ext cx="135000" cy="76320"/>
              <a:chOff x="8067600" y="4530600"/>
              <a:chExt cx="135000" cy="76320"/>
            </a:xfrm>
          </p:grpSpPr>
          <p:sp>
            <p:nvSpPr>
              <p:cNvPr id="2633" name=""/>
              <p:cNvSpPr/>
              <p:nvPr/>
            </p:nvSpPr>
            <p:spPr>
              <a:xfrm>
                <a:off x="806760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4" name=""/>
              <p:cNvSpPr/>
              <p:nvPr/>
            </p:nvSpPr>
            <p:spPr>
              <a:xfrm>
                <a:off x="808668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5" name=""/>
              <p:cNvSpPr/>
              <p:nvPr/>
            </p:nvSpPr>
            <p:spPr>
              <a:xfrm>
                <a:off x="8105760" y="45687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6" name=""/>
              <p:cNvSpPr/>
              <p:nvPr/>
            </p:nvSpPr>
            <p:spPr>
              <a:xfrm>
                <a:off x="8124840" y="45496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7" name=""/>
              <p:cNvSpPr/>
              <p:nvPr/>
            </p:nvSpPr>
            <p:spPr>
              <a:xfrm>
                <a:off x="812484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8" name=""/>
              <p:cNvSpPr/>
              <p:nvPr/>
            </p:nvSpPr>
            <p:spPr>
              <a:xfrm>
                <a:off x="8143920" y="454968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39" name=""/>
              <p:cNvSpPr/>
              <p:nvPr/>
            </p:nvSpPr>
            <p:spPr>
              <a:xfrm>
                <a:off x="8163000" y="45306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0" name=""/>
              <p:cNvSpPr/>
              <p:nvPr/>
            </p:nvSpPr>
            <p:spPr>
              <a:xfrm>
                <a:off x="8183520" y="4530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1" name=""/>
              <p:cNvSpPr/>
              <p:nvPr/>
            </p:nvSpPr>
            <p:spPr>
              <a:xfrm>
                <a:off x="8067600" y="4530600"/>
                <a:ext cx="115920" cy="57240"/>
              </a:xfrm>
              <a:custGeom>
                <a:avLst/>
                <a:gdLst/>
                <a:ahLst/>
                <a:rect l="l" t="t" r="r" b="b"/>
                <a:pathLst>
                  <a:path w="73" h="36">
                    <a:moveTo>
                      <a:pt x="0" y="36"/>
                    </a:moveTo>
                    <a:lnTo>
                      <a:pt x="12" y="36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48" y="12"/>
                    </a:lnTo>
                    <a:lnTo>
                      <a:pt x="60" y="1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42" name=""/>
            <p:cNvGrpSpPr/>
            <p:nvPr/>
          </p:nvGrpSpPr>
          <p:grpSpPr>
            <a:xfrm>
              <a:off x="8316720" y="4473720"/>
              <a:ext cx="57240" cy="75960"/>
              <a:chOff x="8316720" y="4473720"/>
              <a:chExt cx="57240" cy="75960"/>
            </a:xfrm>
          </p:grpSpPr>
          <p:sp>
            <p:nvSpPr>
              <p:cNvPr id="2643" name=""/>
              <p:cNvSpPr/>
              <p:nvPr/>
            </p:nvSpPr>
            <p:spPr>
              <a:xfrm>
                <a:off x="8316720" y="45115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4" name=""/>
              <p:cNvSpPr/>
              <p:nvPr/>
            </p:nvSpPr>
            <p:spPr>
              <a:xfrm>
                <a:off x="8354880" y="4473720"/>
                <a:ext cx="19080" cy="5688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5" name=""/>
              <p:cNvSpPr/>
              <p:nvPr/>
            </p:nvSpPr>
            <p:spPr>
              <a:xfrm>
                <a:off x="8316720" y="4473720"/>
                <a:ext cx="38160" cy="5688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36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0" y="2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46" name=""/>
            <p:cNvGrpSpPr/>
            <p:nvPr/>
          </p:nvGrpSpPr>
          <p:grpSpPr>
            <a:xfrm>
              <a:off x="8412120" y="4435560"/>
              <a:ext cx="57240" cy="57240"/>
              <a:chOff x="8412120" y="4435560"/>
              <a:chExt cx="57240" cy="57240"/>
            </a:xfrm>
          </p:grpSpPr>
          <p:sp>
            <p:nvSpPr>
              <p:cNvPr id="2647" name=""/>
              <p:cNvSpPr/>
              <p:nvPr/>
            </p:nvSpPr>
            <p:spPr>
              <a:xfrm>
                <a:off x="8412120" y="445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8" name=""/>
              <p:cNvSpPr/>
              <p:nvPr/>
            </p:nvSpPr>
            <p:spPr>
              <a:xfrm>
                <a:off x="8431200" y="443556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9" name=""/>
              <p:cNvSpPr/>
              <p:nvPr/>
            </p:nvSpPr>
            <p:spPr>
              <a:xfrm>
                <a:off x="841212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24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50" name=""/>
            <p:cNvGrpSpPr/>
            <p:nvPr/>
          </p:nvGrpSpPr>
          <p:grpSpPr>
            <a:xfrm>
              <a:off x="7512120" y="4300560"/>
              <a:ext cx="58680" cy="57240"/>
              <a:chOff x="7512120" y="4300560"/>
              <a:chExt cx="58680" cy="57240"/>
            </a:xfrm>
          </p:grpSpPr>
          <p:sp>
            <p:nvSpPr>
              <p:cNvPr id="2651" name=""/>
              <p:cNvSpPr/>
              <p:nvPr/>
            </p:nvSpPr>
            <p:spPr>
              <a:xfrm>
                <a:off x="7512120" y="430056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0"/>
                    </a:moveTo>
                    <a:lnTo>
                      <a:pt x="0" y="0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2" name=""/>
              <p:cNvSpPr/>
              <p:nvPr/>
            </p:nvSpPr>
            <p:spPr>
              <a:xfrm>
                <a:off x="753264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3" name=""/>
              <p:cNvSpPr/>
              <p:nvPr/>
            </p:nvSpPr>
            <p:spPr>
              <a:xfrm>
                <a:off x="753264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4" name=""/>
              <p:cNvSpPr/>
              <p:nvPr/>
            </p:nvSpPr>
            <p:spPr>
              <a:xfrm>
                <a:off x="7512120" y="433872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25" y="0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5" name=""/>
              <p:cNvSpPr/>
              <p:nvPr/>
            </p:nvSpPr>
            <p:spPr>
              <a:xfrm>
                <a:off x="7551720" y="431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6" name=""/>
              <p:cNvSpPr/>
              <p:nvPr/>
            </p:nvSpPr>
            <p:spPr>
              <a:xfrm>
                <a:off x="7512120" y="43005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57" name=""/>
            <p:cNvGrpSpPr/>
            <p:nvPr/>
          </p:nvGrpSpPr>
          <p:grpSpPr>
            <a:xfrm>
              <a:off x="7570800" y="4319640"/>
              <a:ext cx="75960" cy="76320"/>
              <a:chOff x="7570800" y="4319640"/>
              <a:chExt cx="75960" cy="76320"/>
            </a:xfrm>
          </p:grpSpPr>
          <p:sp>
            <p:nvSpPr>
              <p:cNvPr id="2658" name=""/>
              <p:cNvSpPr/>
              <p:nvPr/>
            </p:nvSpPr>
            <p:spPr>
              <a:xfrm>
                <a:off x="7570800" y="43578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9" name=""/>
              <p:cNvSpPr/>
              <p:nvPr/>
            </p:nvSpPr>
            <p:spPr>
              <a:xfrm>
                <a:off x="7589880" y="4338720"/>
                <a:ext cx="5688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24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0" name=""/>
              <p:cNvSpPr/>
              <p:nvPr/>
            </p:nvSpPr>
            <p:spPr>
              <a:xfrm>
                <a:off x="7570800" y="4319640"/>
                <a:ext cx="3816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24"/>
                    </a:moveTo>
                    <a:lnTo>
                      <a:pt x="12" y="36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61" name=""/>
            <p:cNvGrpSpPr/>
            <p:nvPr/>
          </p:nvGrpSpPr>
          <p:grpSpPr>
            <a:xfrm>
              <a:off x="7742160" y="4473720"/>
              <a:ext cx="76320" cy="19080"/>
              <a:chOff x="7742160" y="4473720"/>
              <a:chExt cx="76320" cy="19080"/>
            </a:xfrm>
          </p:grpSpPr>
          <p:sp>
            <p:nvSpPr>
              <p:cNvPr id="2662" name=""/>
              <p:cNvSpPr/>
              <p:nvPr/>
            </p:nvSpPr>
            <p:spPr>
              <a:xfrm>
                <a:off x="774216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3" name=""/>
              <p:cNvSpPr/>
              <p:nvPr/>
            </p:nvSpPr>
            <p:spPr>
              <a:xfrm>
                <a:off x="7761240" y="4473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4" name=""/>
              <p:cNvSpPr/>
              <p:nvPr/>
            </p:nvSpPr>
            <p:spPr>
              <a:xfrm>
                <a:off x="776124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5" name=""/>
              <p:cNvSpPr/>
              <p:nvPr/>
            </p:nvSpPr>
            <p:spPr>
              <a:xfrm>
                <a:off x="778032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6" name=""/>
              <p:cNvSpPr/>
              <p:nvPr/>
            </p:nvSpPr>
            <p:spPr>
              <a:xfrm>
                <a:off x="7742160" y="447372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667" name=""/>
            <p:cNvGrpSpPr/>
            <p:nvPr/>
          </p:nvGrpSpPr>
          <p:grpSpPr>
            <a:xfrm>
              <a:off x="7608960" y="4013280"/>
              <a:ext cx="363240" cy="382680"/>
              <a:chOff x="7608960" y="4013280"/>
              <a:chExt cx="363240" cy="382680"/>
            </a:xfrm>
          </p:grpSpPr>
          <p:sp>
            <p:nvSpPr>
              <p:cNvPr id="2668" name=""/>
              <p:cNvSpPr/>
              <p:nvPr/>
            </p:nvSpPr>
            <p:spPr>
              <a:xfrm>
                <a:off x="7628040" y="42624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9" name=""/>
              <p:cNvSpPr/>
              <p:nvPr/>
            </p:nvSpPr>
            <p:spPr>
              <a:xfrm>
                <a:off x="7646760" y="433872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0" name=""/>
              <p:cNvSpPr/>
              <p:nvPr/>
            </p:nvSpPr>
            <p:spPr>
              <a:xfrm>
                <a:off x="766584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1" name=""/>
              <p:cNvSpPr/>
              <p:nvPr/>
            </p:nvSpPr>
            <p:spPr>
              <a:xfrm>
                <a:off x="768492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2" name=""/>
              <p:cNvSpPr/>
              <p:nvPr/>
            </p:nvSpPr>
            <p:spPr>
              <a:xfrm>
                <a:off x="770400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3" name=""/>
              <p:cNvSpPr/>
              <p:nvPr/>
            </p:nvSpPr>
            <p:spPr>
              <a:xfrm>
                <a:off x="772308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4" name=""/>
              <p:cNvSpPr/>
              <p:nvPr/>
            </p:nvSpPr>
            <p:spPr>
              <a:xfrm>
                <a:off x="7742160" y="433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5" name=""/>
              <p:cNvSpPr/>
              <p:nvPr/>
            </p:nvSpPr>
            <p:spPr>
              <a:xfrm>
                <a:off x="7742160" y="433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6" name=""/>
              <p:cNvSpPr/>
              <p:nvPr/>
            </p:nvSpPr>
            <p:spPr>
              <a:xfrm>
                <a:off x="7761240" y="435780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7" name=""/>
              <p:cNvSpPr/>
              <p:nvPr/>
            </p:nvSpPr>
            <p:spPr>
              <a:xfrm>
                <a:off x="7896240" y="401328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8" name=""/>
              <p:cNvSpPr/>
              <p:nvPr/>
            </p:nvSpPr>
            <p:spPr>
              <a:xfrm>
                <a:off x="7896240" y="41655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24" y="25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9" name=""/>
              <p:cNvSpPr/>
              <p:nvPr/>
            </p:nvSpPr>
            <p:spPr>
              <a:xfrm>
                <a:off x="7896240" y="41655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0" name=""/>
              <p:cNvSpPr/>
              <p:nvPr/>
            </p:nvSpPr>
            <p:spPr>
              <a:xfrm>
                <a:off x="7896240" y="414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1" name=""/>
              <p:cNvSpPr/>
              <p:nvPr/>
            </p:nvSpPr>
            <p:spPr>
              <a:xfrm>
                <a:off x="7877160" y="4127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2" name=""/>
              <p:cNvSpPr/>
              <p:nvPr/>
            </p:nvSpPr>
            <p:spPr>
              <a:xfrm>
                <a:off x="7877160" y="4108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3" name=""/>
              <p:cNvSpPr/>
              <p:nvPr/>
            </p:nvSpPr>
            <p:spPr>
              <a:xfrm>
                <a:off x="7896240" y="408924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4" name=""/>
              <p:cNvSpPr/>
              <p:nvPr/>
            </p:nvSpPr>
            <p:spPr>
              <a:xfrm>
                <a:off x="7896240" y="4089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5" name=""/>
              <p:cNvSpPr/>
              <p:nvPr/>
            </p:nvSpPr>
            <p:spPr>
              <a:xfrm>
                <a:off x="7915320" y="407052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6" name=""/>
              <p:cNvSpPr/>
              <p:nvPr/>
            </p:nvSpPr>
            <p:spPr>
              <a:xfrm>
                <a:off x="7915320" y="4070520"/>
                <a:ext cx="3780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7" name=""/>
              <p:cNvSpPr/>
              <p:nvPr/>
            </p:nvSpPr>
            <p:spPr>
              <a:xfrm>
                <a:off x="7934400" y="4070520"/>
                <a:ext cx="3780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8" name=""/>
              <p:cNvSpPr/>
              <p:nvPr/>
            </p:nvSpPr>
            <p:spPr>
              <a:xfrm>
                <a:off x="779940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9" name=""/>
              <p:cNvSpPr/>
              <p:nvPr/>
            </p:nvSpPr>
            <p:spPr>
              <a:xfrm>
                <a:off x="779940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0" name=""/>
              <p:cNvSpPr/>
              <p:nvPr/>
            </p:nvSpPr>
            <p:spPr>
              <a:xfrm>
                <a:off x="7818480" y="43578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0"/>
                    </a:lnTo>
                    <a:lnTo>
                      <a:pt x="25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1" name=""/>
              <p:cNvSpPr/>
              <p:nvPr/>
            </p:nvSpPr>
            <p:spPr>
              <a:xfrm>
                <a:off x="7837560" y="4338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2" name=""/>
              <p:cNvSpPr/>
              <p:nvPr/>
            </p:nvSpPr>
            <p:spPr>
              <a:xfrm>
                <a:off x="7837560" y="43196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3" name=""/>
              <p:cNvSpPr/>
              <p:nvPr/>
            </p:nvSpPr>
            <p:spPr>
              <a:xfrm>
                <a:off x="7837560" y="43005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3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4" name=""/>
              <p:cNvSpPr/>
              <p:nvPr/>
            </p:nvSpPr>
            <p:spPr>
              <a:xfrm>
                <a:off x="7837560" y="42814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3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5" name=""/>
              <p:cNvSpPr/>
              <p:nvPr/>
            </p:nvSpPr>
            <p:spPr>
              <a:xfrm>
                <a:off x="7858080" y="4281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6" name=""/>
              <p:cNvSpPr/>
              <p:nvPr/>
            </p:nvSpPr>
            <p:spPr>
              <a:xfrm>
                <a:off x="787716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7" name=""/>
              <p:cNvSpPr/>
              <p:nvPr/>
            </p:nvSpPr>
            <p:spPr>
              <a:xfrm>
                <a:off x="7877160" y="4243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8" name=""/>
              <p:cNvSpPr/>
              <p:nvPr/>
            </p:nvSpPr>
            <p:spPr>
              <a:xfrm>
                <a:off x="7877160" y="42242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9" name=""/>
              <p:cNvSpPr/>
              <p:nvPr/>
            </p:nvSpPr>
            <p:spPr>
              <a:xfrm>
                <a:off x="7896240" y="42051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0" name=""/>
              <p:cNvSpPr/>
              <p:nvPr/>
            </p:nvSpPr>
            <p:spPr>
              <a:xfrm>
                <a:off x="789624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1" name=""/>
              <p:cNvSpPr/>
              <p:nvPr/>
            </p:nvSpPr>
            <p:spPr>
              <a:xfrm>
                <a:off x="7915320" y="4205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2" name=""/>
              <p:cNvSpPr/>
              <p:nvPr/>
            </p:nvSpPr>
            <p:spPr>
              <a:xfrm>
                <a:off x="7915320" y="42051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3" name=""/>
              <p:cNvSpPr/>
              <p:nvPr/>
            </p:nvSpPr>
            <p:spPr>
              <a:xfrm>
                <a:off x="7608960" y="4013280"/>
                <a:ext cx="325440" cy="363600"/>
              </a:xfrm>
              <a:custGeom>
                <a:avLst/>
                <a:gdLst/>
                <a:ahLst/>
                <a:rect l="l" t="t" r="r" b="b"/>
                <a:pathLst>
                  <a:path w="205" h="229">
                    <a:moveTo>
                      <a:pt x="0" y="121"/>
                    </a:moveTo>
                    <a:lnTo>
                      <a:pt x="0" y="133"/>
                    </a:lnTo>
                    <a:lnTo>
                      <a:pt x="12" y="145"/>
                    </a:lnTo>
                    <a:lnTo>
                      <a:pt x="12" y="157"/>
                    </a:lnTo>
                    <a:lnTo>
                      <a:pt x="12" y="157"/>
                    </a:lnTo>
                    <a:lnTo>
                      <a:pt x="24" y="169"/>
                    </a:lnTo>
                    <a:lnTo>
                      <a:pt x="24" y="181"/>
                    </a:lnTo>
                    <a:lnTo>
                      <a:pt x="24" y="193"/>
                    </a:lnTo>
                    <a:lnTo>
                      <a:pt x="24" y="205"/>
                    </a:lnTo>
                    <a:lnTo>
                      <a:pt x="36" y="205"/>
                    </a:lnTo>
                    <a:lnTo>
                      <a:pt x="48" y="205"/>
                    </a:lnTo>
                    <a:lnTo>
                      <a:pt x="60" y="205"/>
                    </a:lnTo>
                    <a:lnTo>
                      <a:pt x="60" y="217"/>
                    </a:lnTo>
                    <a:lnTo>
                      <a:pt x="72" y="217"/>
                    </a:lnTo>
                    <a:lnTo>
                      <a:pt x="84" y="217"/>
                    </a:lnTo>
                    <a:lnTo>
                      <a:pt x="84" y="205"/>
                    </a:lnTo>
                    <a:lnTo>
                      <a:pt x="96" y="217"/>
                    </a:lnTo>
                    <a:lnTo>
                      <a:pt x="108" y="217"/>
                    </a:lnTo>
                    <a:lnTo>
                      <a:pt x="120" y="229"/>
                    </a:lnTo>
                    <a:lnTo>
                      <a:pt x="120" y="229"/>
                    </a:lnTo>
                    <a:lnTo>
                      <a:pt x="120" y="229"/>
                    </a:lnTo>
                    <a:lnTo>
                      <a:pt x="132" y="229"/>
                    </a:lnTo>
                    <a:lnTo>
                      <a:pt x="144" y="217"/>
                    </a:lnTo>
                    <a:lnTo>
                      <a:pt x="144" y="205"/>
                    </a:lnTo>
                    <a:lnTo>
                      <a:pt x="157" y="193"/>
                    </a:lnTo>
                    <a:lnTo>
                      <a:pt x="144" y="181"/>
                    </a:lnTo>
                    <a:lnTo>
                      <a:pt x="157" y="169"/>
                    </a:lnTo>
                    <a:lnTo>
                      <a:pt x="169" y="169"/>
                    </a:lnTo>
                    <a:lnTo>
                      <a:pt x="169" y="157"/>
                    </a:lnTo>
                    <a:lnTo>
                      <a:pt x="169" y="145"/>
                    </a:lnTo>
                    <a:lnTo>
                      <a:pt x="181" y="133"/>
                    </a:lnTo>
                    <a:lnTo>
                      <a:pt x="181" y="121"/>
                    </a:lnTo>
                    <a:lnTo>
                      <a:pt x="193" y="121"/>
                    </a:lnTo>
                    <a:lnTo>
                      <a:pt x="205" y="121"/>
                    </a:lnTo>
                    <a:lnTo>
                      <a:pt x="193" y="121"/>
                    </a:lnTo>
                    <a:lnTo>
                      <a:pt x="193" y="108"/>
                    </a:lnTo>
                    <a:lnTo>
                      <a:pt x="181" y="96"/>
                    </a:lnTo>
                    <a:lnTo>
                      <a:pt x="181" y="96"/>
                    </a:lnTo>
                    <a:lnTo>
                      <a:pt x="181" y="84"/>
                    </a:lnTo>
                    <a:lnTo>
                      <a:pt x="169" y="72"/>
                    </a:lnTo>
                    <a:lnTo>
                      <a:pt x="181" y="60"/>
                    </a:lnTo>
                    <a:lnTo>
                      <a:pt x="181" y="48"/>
                    </a:lnTo>
                    <a:lnTo>
                      <a:pt x="193" y="48"/>
                    </a:lnTo>
                    <a:lnTo>
                      <a:pt x="193" y="36"/>
                    </a:lnTo>
                    <a:lnTo>
                      <a:pt x="205" y="36"/>
                    </a:lnTo>
                    <a:lnTo>
                      <a:pt x="205" y="36"/>
                    </a:lnTo>
                    <a:lnTo>
                      <a:pt x="205" y="24"/>
                    </a:lnTo>
                    <a:lnTo>
                      <a:pt x="193" y="24"/>
                    </a:lnTo>
                    <a:lnTo>
                      <a:pt x="181" y="24"/>
                    </a:lnTo>
                    <a:lnTo>
                      <a:pt x="181" y="0"/>
                    </a:lnTo>
                    <a:lnTo>
                      <a:pt x="169" y="0"/>
                    </a:lnTo>
                    <a:lnTo>
                      <a:pt x="169" y="0"/>
                    </a:lnTo>
                    <a:lnTo>
                      <a:pt x="157" y="0"/>
                    </a:lnTo>
                    <a:lnTo>
                      <a:pt x="144" y="12"/>
                    </a:lnTo>
                    <a:lnTo>
                      <a:pt x="144" y="24"/>
                    </a:lnTo>
                    <a:lnTo>
                      <a:pt x="132" y="24"/>
                    </a:lnTo>
                    <a:lnTo>
                      <a:pt x="132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84" y="72"/>
                    </a:lnTo>
                    <a:lnTo>
                      <a:pt x="72" y="84"/>
                    </a:lnTo>
                    <a:lnTo>
                      <a:pt x="60" y="84"/>
                    </a:lnTo>
                    <a:lnTo>
                      <a:pt x="48" y="84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36" y="108"/>
                    </a:lnTo>
                    <a:lnTo>
                      <a:pt x="24" y="108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04" name=""/>
            <p:cNvGrpSpPr/>
            <p:nvPr/>
          </p:nvGrpSpPr>
          <p:grpSpPr>
            <a:xfrm>
              <a:off x="7934400" y="4184640"/>
              <a:ext cx="209520" cy="270000"/>
              <a:chOff x="7934400" y="4184640"/>
              <a:chExt cx="209520" cy="270000"/>
            </a:xfrm>
          </p:grpSpPr>
          <p:sp>
            <p:nvSpPr>
              <p:cNvPr id="2705" name=""/>
              <p:cNvSpPr/>
              <p:nvPr/>
            </p:nvSpPr>
            <p:spPr>
              <a:xfrm>
                <a:off x="7934400" y="435780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6" name=""/>
              <p:cNvSpPr/>
              <p:nvPr/>
            </p:nvSpPr>
            <p:spPr>
              <a:xfrm>
                <a:off x="7953120" y="44355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7" name=""/>
              <p:cNvSpPr/>
              <p:nvPr/>
            </p:nvSpPr>
            <p:spPr>
              <a:xfrm>
                <a:off x="7953120" y="441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8" name=""/>
              <p:cNvSpPr/>
              <p:nvPr/>
            </p:nvSpPr>
            <p:spPr>
              <a:xfrm>
                <a:off x="7972200" y="441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9" name=""/>
              <p:cNvSpPr/>
              <p:nvPr/>
            </p:nvSpPr>
            <p:spPr>
              <a:xfrm>
                <a:off x="7972200" y="43959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0" name=""/>
              <p:cNvSpPr/>
              <p:nvPr/>
            </p:nvSpPr>
            <p:spPr>
              <a:xfrm>
                <a:off x="7972200" y="43768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1" name=""/>
              <p:cNvSpPr/>
              <p:nvPr/>
            </p:nvSpPr>
            <p:spPr>
              <a:xfrm>
                <a:off x="7972200" y="4357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2" name=""/>
              <p:cNvSpPr/>
              <p:nvPr/>
            </p:nvSpPr>
            <p:spPr>
              <a:xfrm>
                <a:off x="7972200" y="433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3" name=""/>
              <p:cNvSpPr/>
              <p:nvPr/>
            </p:nvSpPr>
            <p:spPr>
              <a:xfrm>
                <a:off x="797220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4" name=""/>
              <p:cNvSpPr/>
              <p:nvPr/>
            </p:nvSpPr>
            <p:spPr>
              <a:xfrm>
                <a:off x="799128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5" name=""/>
              <p:cNvSpPr/>
              <p:nvPr/>
            </p:nvSpPr>
            <p:spPr>
              <a:xfrm>
                <a:off x="8010360" y="43768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6" name=""/>
              <p:cNvSpPr/>
              <p:nvPr/>
            </p:nvSpPr>
            <p:spPr>
              <a:xfrm>
                <a:off x="8010360" y="439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7" name=""/>
              <p:cNvSpPr/>
              <p:nvPr/>
            </p:nvSpPr>
            <p:spPr>
              <a:xfrm>
                <a:off x="8029440" y="4395960"/>
                <a:ext cx="19080" cy="20520"/>
              </a:xfrm>
              <a:custGeom>
                <a:avLst/>
                <a:gdLst/>
                <a:ahLst/>
                <a:rect l="l" t="t" r="r" b="b"/>
                <a:pathLst>
                  <a:path w="12" h="13">
                    <a:moveTo>
                      <a:pt x="0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8" name=""/>
              <p:cNvSpPr/>
              <p:nvPr/>
            </p:nvSpPr>
            <p:spPr>
              <a:xfrm>
                <a:off x="7972200" y="4243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9" name=""/>
              <p:cNvSpPr/>
              <p:nvPr/>
            </p:nvSpPr>
            <p:spPr>
              <a:xfrm>
                <a:off x="7972200" y="4224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0" name=""/>
              <p:cNvSpPr/>
              <p:nvPr/>
            </p:nvSpPr>
            <p:spPr>
              <a:xfrm>
                <a:off x="797220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1" name=""/>
              <p:cNvSpPr/>
              <p:nvPr/>
            </p:nvSpPr>
            <p:spPr>
              <a:xfrm>
                <a:off x="7991280" y="42242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2" name=""/>
              <p:cNvSpPr/>
              <p:nvPr/>
            </p:nvSpPr>
            <p:spPr>
              <a:xfrm>
                <a:off x="79912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3" name=""/>
              <p:cNvSpPr/>
              <p:nvPr/>
            </p:nvSpPr>
            <p:spPr>
              <a:xfrm>
                <a:off x="801036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4" name=""/>
              <p:cNvSpPr/>
              <p:nvPr/>
            </p:nvSpPr>
            <p:spPr>
              <a:xfrm>
                <a:off x="802944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5" name=""/>
              <p:cNvSpPr/>
              <p:nvPr/>
            </p:nvSpPr>
            <p:spPr>
              <a:xfrm>
                <a:off x="804852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6" name=""/>
              <p:cNvSpPr/>
              <p:nvPr/>
            </p:nvSpPr>
            <p:spPr>
              <a:xfrm>
                <a:off x="8067600" y="42242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7" name=""/>
              <p:cNvSpPr/>
              <p:nvPr/>
            </p:nvSpPr>
            <p:spPr>
              <a:xfrm>
                <a:off x="806760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8" name=""/>
              <p:cNvSpPr/>
              <p:nvPr/>
            </p:nvSpPr>
            <p:spPr>
              <a:xfrm>
                <a:off x="80866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9" name=""/>
              <p:cNvSpPr/>
              <p:nvPr/>
            </p:nvSpPr>
            <p:spPr>
              <a:xfrm>
                <a:off x="810576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0" name=""/>
              <p:cNvSpPr/>
              <p:nvPr/>
            </p:nvSpPr>
            <p:spPr>
              <a:xfrm>
                <a:off x="8124840" y="41846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1" name=""/>
              <p:cNvSpPr/>
              <p:nvPr/>
            </p:nvSpPr>
            <p:spPr>
              <a:xfrm>
                <a:off x="797220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2" name=""/>
              <p:cNvSpPr/>
              <p:nvPr/>
            </p:nvSpPr>
            <p:spPr>
              <a:xfrm>
                <a:off x="8048520" y="441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3" name=""/>
              <p:cNvSpPr/>
              <p:nvPr/>
            </p:nvSpPr>
            <p:spPr>
              <a:xfrm>
                <a:off x="8067600" y="43959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4" name=""/>
              <p:cNvSpPr/>
              <p:nvPr/>
            </p:nvSpPr>
            <p:spPr>
              <a:xfrm>
                <a:off x="8048520" y="439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12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5" name=""/>
              <p:cNvSpPr/>
              <p:nvPr/>
            </p:nvSpPr>
            <p:spPr>
              <a:xfrm>
                <a:off x="8048520" y="43768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6" name=""/>
              <p:cNvSpPr/>
              <p:nvPr/>
            </p:nvSpPr>
            <p:spPr>
              <a:xfrm>
                <a:off x="802944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7" name=""/>
              <p:cNvSpPr/>
              <p:nvPr/>
            </p:nvSpPr>
            <p:spPr>
              <a:xfrm>
                <a:off x="8029440" y="433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8" name=""/>
              <p:cNvSpPr/>
              <p:nvPr/>
            </p:nvSpPr>
            <p:spPr>
              <a:xfrm>
                <a:off x="8029440" y="43387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9" name=""/>
              <p:cNvSpPr/>
              <p:nvPr/>
            </p:nvSpPr>
            <p:spPr>
              <a:xfrm>
                <a:off x="8029440" y="43196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0" name=""/>
              <p:cNvSpPr/>
              <p:nvPr/>
            </p:nvSpPr>
            <p:spPr>
              <a:xfrm>
                <a:off x="8010360" y="430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1" name=""/>
              <p:cNvSpPr/>
              <p:nvPr/>
            </p:nvSpPr>
            <p:spPr>
              <a:xfrm>
                <a:off x="801036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2" name=""/>
              <p:cNvSpPr/>
              <p:nvPr/>
            </p:nvSpPr>
            <p:spPr>
              <a:xfrm>
                <a:off x="8029440" y="4281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3" name=""/>
              <p:cNvSpPr/>
              <p:nvPr/>
            </p:nvSpPr>
            <p:spPr>
              <a:xfrm>
                <a:off x="804852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4" name=""/>
              <p:cNvSpPr/>
              <p:nvPr/>
            </p:nvSpPr>
            <p:spPr>
              <a:xfrm>
                <a:off x="8048520" y="42624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5" name=""/>
              <p:cNvSpPr/>
              <p:nvPr/>
            </p:nvSpPr>
            <p:spPr>
              <a:xfrm>
                <a:off x="7934400" y="4184640"/>
                <a:ext cx="190440" cy="250920"/>
              </a:xfrm>
              <a:custGeom>
                <a:avLst/>
                <a:gdLst/>
                <a:ahLst/>
                <a:rect l="l" t="t" r="r" b="b"/>
                <a:pathLst>
                  <a:path w="120" h="158">
                    <a:moveTo>
                      <a:pt x="0" y="97"/>
                    </a:moveTo>
                    <a:lnTo>
                      <a:pt x="0" y="109"/>
                    </a:lnTo>
                    <a:lnTo>
                      <a:pt x="12" y="109"/>
                    </a:lnTo>
                    <a:lnTo>
                      <a:pt x="12" y="121"/>
                    </a:lnTo>
                    <a:lnTo>
                      <a:pt x="12" y="133"/>
                    </a:lnTo>
                    <a:lnTo>
                      <a:pt x="12" y="146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24" y="146"/>
                    </a:lnTo>
                    <a:lnTo>
                      <a:pt x="24" y="146"/>
                    </a:lnTo>
                    <a:lnTo>
                      <a:pt x="24" y="133"/>
                    </a:lnTo>
                    <a:lnTo>
                      <a:pt x="24" y="121"/>
                    </a:lnTo>
                    <a:lnTo>
                      <a:pt x="24" y="109"/>
                    </a:lnTo>
                    <a:lnTo>
                      <a:pt x="24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109"/>
                    </a:lnTo>
                    <a:lnTo>
                      <a:pt x="48" y="121"/>
                    </a:lnTo>
                    <a:lnTo>
                      <a:pt x="48" y="121"/>
                    </a:lnTo>
                    <a:lnTo>
                      <a:pt x="48" y="133"/>
                    </a:lnTo>
                    <a:lnTo>
                      <a:pt x="60" y="133"/>
                    </a:lnTo>
                    <a:lnTo>
                      <a:pt x="60" y="133"/>
                    </a:lnTo>
                    <a:lnTo>
                      <a:pt x="60" y="146"/>
                    </a:lnTo>
                    <a:lnTo>
                      <a:pt x="72" y="158"/>
                    </a:lnTo>
                    <a:lnTo>
                      <a:pt x="84" y="146"/>
                    </a:lnTo>
                    <a:lnTo>
                      <a:pt x="84" y="133"/>
                    </a:lnTo>
                    <a:lnTo>
                      <a:pt x="72" y="133"/>
                    </a:lnTo>
                    <a:lnTo>
                      <a:pt x="72" y="121"/>
                    </a:lnTo>
                    <a:lnTo>
                      <a:pt x="60" y="109"/>
                    </a:lnTo>
                    <a:lnTo>
                      <a:pt x="72" y="97"/>
                    </a:lnTo>
                    <a:lnTo>
                      <a:pt x="60" y="97"/>
                    </a:lnTo>
                    <a:lnTo>
                      <a:pt x="60" y="85"/>
                    </a:lnTo>
                    <a:lnTo>
                      <a:pt x="48" y="73"/>
                    </a:lnTo>
                    <a:lnTo>
                      <a:pt x="60" y="73"/>
                    </a:lnTo>
                    <a:lnTo>
                      <a:pt x="72" y="61"/>
                    </a:lnTo>
                    <a:lnTo>
                      <a:pt x="72" y="49"/>
                    </a:lnTo>
                    <a:lnTo>
                      <a:pt x="84" y="49"/>
                    </a:lnTo>
                    <a:lnTo>
                      <a:pt x="84" y="49"/>
                    </a:lnTo>
                    <a:lnTo>
                      <a:pt x="72" y="49"/>
                    </a:lnTo>
                    <a:lnTo>
                      <a:pt x="60" y="49"/>
                    </a:lnTo>
                    <a:lnTo>
                      <a:pt x="48" y="49"/>
                    </a:lnTo>
                    <a:lnTo>
                      <a:pt x="48" y="61"/>
                    </a:lnTo>
                    <a:lnTo>
                      <a:pt x="36" y="61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48" y="25"/>
                    </a:lnTo>
                    <a:lnTo>
                      <a:pt x="60" y="25"/>
                    </a:lnTo>
                    <a:lnTo>
                      <a:pt x="72" y="25"/>
                    </a:lnTo>
                    <a:lnTo>
                      <a:pt x="84" y="25"/>
                    </a:lnTo>
                    <a:lnTo>
                      <a:pt x="84" y="25"/>
                    </a:lnTo>
                    <a:lnTo>
                      <a:pt x="96" y="25"/>
                    </a:lnTo>
                    <a:lnTo>
                      <a:pt x="108" y="25"/>
                    </a:lnTo>
                    <a:lnTo>
                      <a:pt x="120" y="13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13"/>
                    </a:lnTo>
                    <a:lnTo>
                      <a:pt x="96" y="13"/>
                    </a:lnTo>
                    <a:lnTo>
                      <a:pt x="84" y="13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60" y="13"/>
                    </a:lnTo>
                    <a:lnTo>
                      <a:pt x="48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12" y="37"/>
                    </a:lnTo>
                    <a:lnTo>
                      <a:pt x="12" y="49"/>
                    </a:lnTo>
                    <a:lnTo>
                      <a:pt x="12" y="49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0" y="8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46" name=""/>
            <p:cNvGrpSpPr/>
            <p:nvPr/>
          </p:nvGrpSpPr>
          <p:grpSpPr>
            <a:xfrm>
              <a:off x="8202600" y="4165560"/>
              <a:ext cx="57240" cy="135000"/>
              <a:chOff x="8202600" y="4165560"/>
              <a:chExt cx="57240" cy="135000"/>
            </a:xfrm>
          </p:grpSpPr>
          <p:sp>
            <p:nvSpPr>
              <p:cNvPr id="2747" name=""/>
              <p:cNvSpPr/>
              <p:nvPr/>
            </p:nvSpPr>
            <p:spPr>
              <a:xfrm>
                <a:off x="8202600" y="41846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8" name=""/>
              <p:cNvSpPr/>
              <p:nvPr/>
            </p:nvSpPr>
            <p:spPr>
              <a:xfrm>
                <a:off x="8202600" y="41655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9" name=""/>
              <p:cNvSpPr/>
              <p:nvPr/>
            </p:nvSpPr>
            <p:spPr>
              <a:xfrm>
                <a:off x="822168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0" name=""/>
              <p:cNvSpPr/>
              <p:nvPr/>
            </p:nvSpPr>
            <p:spPr>
              <a:xfrm>
                <a:off x="822168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1" name=""/>
              <p:cNvSpPr/>
              <p:nvPr/>
            </p:nvSpPr>
            <p:spPr>
              <a:xfrm>
                <a:off x="8221680" y="42433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2" name=""/>
              <p:cNvSpPr/>
              <p:nvPr/>
            </p:nvSpPr>
            <p:spPr>
              <a:xfrm>
                <a:off x="8221680" y="42242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3" name=""/>
              <p:cNvSpPr/>
              <p:nvPr/>
            </p:nvSpPr>
            <p:spPr>
              <a:xfrm>
                <a:off x="82216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4" name=""/>
              <p:cNvSpPr/>
              <p:nvPr/>
            </p:nvSpPr>
            <p:spPr>
              <a:xfrm>
                <a:off x="8221680" y="42242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5" name=""/>
              <p:cNvSpPr/>
              <p:nvPr/>
            </p:nvSpPr>
            <p:spPr>
              <a:xfrm>
                <a:off x="8221680" y="42051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6" name=""/>
              <p:cNvSpPr/>
              <p:nvPr/>
            </p:nvSpPr>
            <p:spPr>
              <a:xfrm>
                <a:off x="8240760" y="41846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7" name=""/>
              <p:cNvSpPr/>
              <p:nvPr/>
            </p:nvSpPr>
            <p:spPr>
              <a:xfrm>
                <a:off x="8202600" y="4165560"/>
                <a:ext cx="38160" cy="96840"/>
              </a:xfrm>
              <a:custGeom>
                <a:avLst/>
                <a:gdLst/>
                <a:ahLst/>
                <a:rect l="l" t="t" r="r" b="b"/>
                <a:pathLst>
                  <a:path w="24" h="61">
                    <a:moveTo>
                      <a:pt x="0" y="25"/>
                    </a:moveTo>
                    <a:lnTo>
                      <a:pt x="0" y="3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2" y="49"/>
                    </a:lnTo>
                    <a:lnTo>
                      <a:pt x="12" y="37"/>
                    </a:lnTo>
                    <a:lnTo>
                      <a:pt x="24" y="37"/>
                    </a:lnTo>
                    <a:lnTo>
                      <a:pt x="12" y="37"/>
                    </a:lnTo>
                    <a:lnTo>
                      <a:pt x="24" y="25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58" name=""/>
            <p:cNvGrpSpPr/>
            <p:nvPr/>
          </p:nvGrpSpPr>
          <p:grpSpPr>
            <a:xfrm>
              <a:off x="8143920" y="4338720"/>
              <a:ext cx="77760" cy="77760"/>
              <a:chOff x="8143920" y="4338720"/>
              <a:chExt cx="77760" cy="77760"/>
            </a:xfrm>
          </p:grpSpPr>
          <p:sp>
            <p:nvSpPr>
              <p:cNvPr id="2759" name=""/>
              <p:cNvSpPr/>
              <p:nvPr/>
            </p:nvSpPr>
            <p:spPr>
              <a:xfrm>
                <a:off x="8163000" y="437688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0"/>
                    </a:moveTo>
                    <a:lnTo>
                      <a:pt x="13" y="0"/>
                    </a:lnTo>
                    <a:lnTo>
                      <a:pt x="25" y="25"/>
                    </a:lnTo>
                    <a:lnTo>
                      <a:pt x="1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0" name=""/>
              <p:cNvSpPr/>
              <p:nvPr/>
            </p:nvSpPr>
            <p:spPr>
              <a:xfrm>
                <a:off x="8183520" y="43768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1" name=""/>
              <p:cNvSpPr/>
              <p:nvPr/>
            </p:nvSpPr>
            <p:spPr>
              <a:xfrm>
                <a:off x="818352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2" name=""/>
              <p:cNvSpPr/>
              <p:nvPr/>
            </p:nvSpPr>
            <p:spPr>
              <a:xfrm>
                <a:off x="8143920" y="433872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12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63" name=""/>
            <p:cNvGrpSpPr/>
            <p:nvPr/>
          </p:nvGrpSpPr>
          <p:grpSpPr>
            <a:xfrm>
              <a:off x="8202600" y="4338720"/>
              <a:ext cx="114120" cy="57240"/>
              <a:chOff x="8202600" y="4338720"/>
              <a:chExt cx="114120" cy="57240"/>
            </a:xfrm>
          </p:grpSpPr>
          <p:sp>
            <p:nvSpPr>
              <p:cNvPr id="2764" name=""/>
              <p:cNvSpPr/>
              <p:nvPr/>
            </p:nvSpPr>
            <p:spPr>
              <a:xfrm>
                <a:off x="8202600" y="43578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5" name=""/>
              <p:cNvSpPr/>
              <p:nvPr/>
            </p:nvSpPr>
            <p:spPr>
              <a:xfrm>
                <a:off x="822168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6" name=""/>
              <p:cNvSpPr/>
              <p:nvPr/>
            </p:nvSpPr>
            <p:spPr>
              <a:xfrm>
                <a:off x="8240760" y="43578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7" name=""/>
              <p:cNvSpPr/>
              <p:nvPr/>
            </p:nvSpPr>
            <p:spPr>
              <a:xfrm>
                <a:off x="8259840" y="435780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8" name=""/>
              <p:cNvSpPr/>
              <p:nvPr/>
            </p:nvSpPr>
            <p:spPr>
              <a:xfrm>
                <a:off x="827856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9" name=""/>
              <p:cNvSpPr/>
              <p:nvPr/>
            </p:nvSpPr>
            <p:spPr>
              <a:xfrm>
                <a:off x="8297640" y="43578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0" name=""/>
              <p:cNvSpPr/>
              <p:nvPr/>
            </p:nvSpPr>
            <p:spPr>
              <a:xfrm>
                <a:off x="8297640" y="43387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1" name=""/>
              <p:cNvSpPr/>
              <p:nvPr/>
            </p:nvSpPr>
            <p:spPr>
              <a:xfrm>
                <a:off x="8202600" y="4338720"/>
                <a:ext cx="95040" cy="38160"/>
              </a:xfrm>
              <a:custGeom>
                <a:avLst/>
                <a:gdLst/>
                <a:ahLst/>
                <a:rect l="l" t="t" r="r" b="b"/>
                <a:pathLst>
                  <a:path w="60" h="24">
                    <a:moveTo>
                      <a:pt x="0" y="12"/>
                    </a:moveTo>
                    <a:lnTo>
                      <a:pt x="12" y="12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48" y="24"/>
                    </a:lnTo>
                    <a:lnTo>
                      <a:pt x="60" y="24"/>
                    </a:lnTo>
                    <a:lnTo>
                      <a:pt x="60" y="12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72" name=""/>
            <p:cNvGrpSpPr/>
            <p:nvPr/>
          </p:nvGrpSpPr>
          <p:grpSpPr>
            <a:xfrm>
              <a:off x="8105760" y="4300560"/>
              <a:ext cx="57240" cy="19080"/>
              <a:chOff x="8105760" y="4300560"/>
              <a:chExt cx="57240" cy="19080"/>
            </a:xfrm>
          </p:grpSpPr>
          <p:sp>
            <p:nvSpPr>
              <p:cNvPr id="2773" name=""/>
              <p:cNvSpPr/>
              <p:nvPr/>
            </p:nvSpPr>
            <p:spPr>
              <a:xfrm>
                <a:off x="810576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4" name=""/>
              <p:cNvSpPr/>
              <p:nvPr/>
            </p:nvSpPr>
            <p:spPr>
              <a:xfrm>
                <a:off x="812484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5" name=""/>
              <p:cNvSpPr/>
              <p:nvPr/>
            </p:nvSpPr>
            <p:spPr>
              <a:xfrm>
                <a:off x="8105760" y="4300560"/>
                <a:ext cx="38160" cy="1440"/>
              </a:xfrm>
              <a:custGeom>
                <a:avLst/>
                <a:gdLst/>
                <a:ahLst/>
                <a:rect l="l" t="t" r="r" b="b"/>
                <a:pathLst>
                  <a:path w="24" h="0">
                    <a:moveTo>
                      <a:pt x="0" y="0"/>
                    </a:moveTo>
                    <a:lnTo>
                      <a:pt x="12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76" name=""/>
            <p:cNvGrpSpPr/>
            <p:nvPr/>
          </p:nvGrpSpPr>
          <p:grpSpPr>
            <a:xfrm>
              <a:off x="8183520" y="4281480"/>
              <a:ext cx="76320" cy="76320"/>
              <a:chOff x="8183520" y="4281480"/>
              <a:chExt cx="76320" cy="76320"/>
            </a:xfrm>
          </p:grpSpPr>
          <p:sp>
            <p:nvSpPr>
              <p:cNvPr id="2777" name=""/>
              <p:cNvSpPr/>
              <p:nvPr/>
            </p:nvSpPr>
            <p:spPr>
              <a:xfrm>
                <a:off x="8183520" y="4338720"/>
                <a:ext cx="76320" cy="19080"/>
              </a:xfrm>
              <a:custGeom>
                <a:avLst/>
                <a:gdLst/>
                <a:ahLst/>
                <a:rect l="l" t="t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8" name=""/>
              <p:cNvSpPr/>
              <p:nvPr/>
            </p:nvSpPr>
            <p:spPr>
              <a:xfrm>
                <a:off x="8202600" y="4281480"/>
                <a:ext cx="57240" cy="7632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24" y="36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36" y="48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9" name=""/>
              <p:cNvSpPr/>
              <p:nvPr/>
            </p:nvSpPr>
            <p:spPr>
              <a:xfrm>
                <a:off x="8183520" y="4281480"/>
                <a:ext cx="57240" cy="57240"/>
              </a:xfrm>
              <a:custGeom>
                <a:avLst/>
                <a:gdLst/>
                <a:ahLst/>
                <a:rect l="l" t="t" r="r" b="b"/>
                <a:pathLst>
                  <a:path w="36" h="36">
                    <a:moveTo>
                      <a:pt x="0" y="36"/>
                    </a:moveTo>
                    <a:lnTo>
                      <a:pt x="36" y="36"/>
                    </a:lnTo>
                    <a:lnTo>
                      <a:pt x="12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80" name=""/>
            <p:cNvGrpSpPr/>
            <p:nvPr/>
          </p:nvGrpSpPr>
          <p:grpSpPr>
            <a:xfrm>
              <a:off x="8297640" y="4243320"/>
              <a:ext cx="57240" cy="57240"/>
              <a:chOff x="8297640" y="4243320"/>
              <a:chExt cx="57240" cy="57240"/>
            </a:xfrm>
          </p:grpSpPr>
          <p:sp>
            <p:nvSpPr>
              <p:cNvPr id="2781" name=""/>
              <p:cNvSpPr/>
              <p:nvPr/>
            </p:nvSpPr>
            <p:spPr>
              <a:xfrm>
                <a:off x="8297640" y="426240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2" name=""/>
              <p:cNvSpPr/>
              <p:nvPr/>
            </p:nvSpPr>
            <p:spPr>
              <a:xfrm>
                <a:off x="8297640" y="424332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24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36" y="24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3" name=""/>
              <p:cNvSpPr/>
              <p:nvPr/>
            </p:nvSpPr>
            <p:spPr>
              <a:xfrm>
                <a:off x="8297640" y="42433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24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84" name=""/>
            <p:cNvGrpSpPr/>
            <p:nvPr/>
          </p:nvGrpSpPr>
          <p:grpSpPr>
            <a:xfrm>
              <a:off x="8450280" y="4262400"/>
              <a:ext cx="58680" cy="76320"/>
              <a:chOff x="8450280" y="4262400"/>
              <a:chExt cx="58680" cy="76320"/>
            </a:xfrm>
          </p:grpSpPr>
          <p:sp>
            <p:nvSpPr>
              <p:cNvPr id="2785" name=""/>
              <p:cNvSpPr/>
              <p:nvPr/>
            </p:nvSpPr>
            <p:spPr>
              <a:xfrm>
                <a:off x="8469360" y="430056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6" name=""/>
              <p:cNvSpPr/>
              <p:nvPr/>
            </p:nvSpPr>
            <p:spPr>
              <a:xfrm>
                <a:off x="8469360" y="4262400"/>
                <a:ext cx="39600" cy="76320"/>
              </a:xfrm>
              <a:custGeom>
                <a:avLst/>
                <a:gdLst/>
                <a:ahLst/>
                <a:rect l="l" t="t" r="r" b="b"/>
                <a:pathLst>
                  <a:path w="25" h="48">
                    <a:moveTo>
                      <a:pt x="13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48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87" name=""/>
              <p:cNvSpPr/>
              <p:nvPr/>
            </p:nvSpPr>
            <p:spPr>
              <a:xfrm>
                <a:off x="8450280" y="426240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2" y="24"/>
                    </a:lnTo>
                    <a:lnTo>
                      <a:pt x="25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788" name=""/>
            <p:cNvGrpSpPr/>
            <p:nvPr/>
          </p:nvGrpSpPr>
          <p:grpSpPr>
            <a:xfrm>
              <a:off x="8297640" y="4243320"/>
              <a:ext cx="650880" cy="384120"/>
              <a:chOff x="8297640" y="4243320"/>
              <a:chExt cx="650880" cy="384120"/>
            </a:xfrm>
          </p:grpSpPr>
          <p:sp>
            <p:nvSpPr>
              <p:cNvPr id="2789" name=""/>
              <p:cNvSpPr/>
              <p:nvPr/>
            </p:nvSpPr>
            <p:spPr>
              <a:xfrm>
                <a:off x="8297640" y="42814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0"/>
                    </a:moveTo>
                    <a:lnTo>
                      <a:pt x="12" y="12"/>
                    </a:lnTo>
                    <a:lnTo>
                      <a:pt x="36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0" name=""/>
              <p:cNvSpPr/>
              <p:nvPr/>
            </p:nvSpPr>
            <p:spPr>
              <a:xfrm>
                <a:off x="8316720" y="4300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1" name=""/>
              <p:cNvSpPr/>
              <p:nvPr/>
            </p:nvSpPr>
            <p:spPr>
              <a:xfrm>
                <a:off x="8335800" y="4300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2" name=""/>
              <p:cNvSpPr/>
              <p:nvPr/>
            </p:nvSpPr>
            <p:spPr>
              <a:xfrm>
                <a:off x="8354880" y="431964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3" name=""/>
              <p:cNvSpPr/>
              <p:nvPr/>
            </p:nvSpPr>
            <p:spPr>
              <a:xfrm>
                <a:off x="8354880" y="43196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4" name=""/>
              <p:cNvSpPr/>
              <p:nvPr/>
            </p:nvSpPr>
            <p:spPr>
              <a:xfrm>
                <a:off x="8373960" y="430056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5" name=""/>
              <p:cNvSpPr/>
              <p:nvPr/>
            </p:nvSpPr>
            <p:spPr>
              <a:xfrm>
                <a:off x="833580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6" name=""/>
              <p:cNvSpPr/>
              <p:nvPr/>
            </p:nvSpPr>
            <p:spPr>
              <a:xfrm>
                <a:off x="8354880" y="43387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7" name=""/>
              <p:cNvSpPr/>
              <p:nvPr/>
            </p:nvSpPr>
            <p:spPr>
              <a:xfrm>
                <a:off x="8373960" y="43768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8" name=""/>
              <p:cNvSpPr/>
              <p:nvPr/>
            </p:nvSpPr>
            <p:spPr>
              <a:xfrm>
                <a:off x="837396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99" name=""/>
              <p:cNvSpPr/>
              <p:nvPr/>
            </p:nvSpPr>
            <p:spPr>
              <a:xfrm>
                <a:off x="8412120" y="43005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0" name=""/>
              <p:cNvSpPr/>
              <p:nvPr/>
            </p:nvSpPr>
            <p:spPr>
              <a:xfrm>
                <a:off x="8412120" y="4281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1" name=""/>
              <p:cNvSpPr/>
              <p:nvPr/>
            </p:nvSpPr>
            <p:spPr>
              <a:xfrm>
                <a:off x="8393040" y="42624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2" name=""/>
              <p:cNvSpPr/>
              <p:nvPr/>
            </p:nvSpPr>
            <p:spPr>
              <a:xfrm>
                <a:off x="8412120" y="4319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3" name=""/>
              <p:cNvSpPr/>
              <p:nvPr/>
            </p:nvSpPr>
            <p:spPr>
              <a:xfrm>
                <a:off x="8412120" y="43768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4" name=""/>
              <p:cNvSpPr/>
              <p:nvPr/>
            </p:nvSpPr>
            <p:spPr>
              <a:xfrm>
                <a:off x="8412120" y="43768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5" name=""/>
              <p:cNvSpPr/>
              <p:nvPr/>
            </p:nvSpPr>
            <p:spPr>
              <a:xfrm>
                <a:off x="8431200" y="439596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6" name=""/>
              <p:cNvSpPr/>
              <p:nvPr/>
            </p:nvSpPr>
            <p:spPr>
              <a:xfrm>
                <a:off x="8450280" y="4395960"/>
                <a:ext cx="39600" cy="20520"/>
              </a:xfrm>
              <a:custGeom>
                <a:avLst/>
                <a:gdLst/>
                <a:ahLst/>
                <a:rect l="l" t="t" r="r" b="b"/>
                <a:pathLst>
                  <a:path w="25" h="13">
                    <a:moveTo>
                      <a:pt x="0" y="0"/>
                    </a:moveTo>
                    <a:lnTo>
                      <a:pt x="12" y="0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7" name=""/>
              <p:cNvSpPr/>
              <p:nvPr/>
            </p:nvSpPr>
            <p:spPr>
              <a:xfrm>
                <a:off x="8469360" y="439596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0"/>
                    </a:moveTo>
                    <a:lnTo>
                      <a:pt x="13" y="13"/>
                    </a:lnTo>
                    <a:lnTo>
                      <a:pt x="25" y="25"/>
                    </a:lnTo>
                    <a:lnTo>
                      <a:pt x="1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8" name=""/>
              <p:cNvSpPr/>
              <p:nvPr/>
            </p:nvSpPr>
            <p:spPr>
              <a:xfrm>
                <a:off x="8489880" y="44164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09" name=""/>
              <p:cNvSpPr/>
              <p:nvPr/>
            </p:nvSpPr>
            <p:spPr>
              <a:xfrm>
                <a:off x="8508960" y="44164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0" name=""/>
              <p:cNvSpPr/>
              <p:nvPr/>
            </p:nvSpPr>
            <p:spPr>
              <a:xfrm>
                <a:off x="8528040" y="45306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1" name=""/>
              <p:cNvSpPr/>
              <p:nvPr/>
            </p:nvSpPr>
            <p:spPr>
              <a:xfrm>
                <a:off x="854712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2" name=""/>
              <p:cNvSpPr/>
              <p:nvPr/>
            </p:nvSpPr>
            <p:spPr>
              <a:xfrm>
                <a:off x="8547120" y="4511520"/>
                <a:ext cx="5688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3" name=""/>
              <p:cNvSpPr/>
              <p:nvPr/>
            </p:nvSpPr>
            <p:spPr>
              <a:xfrm>
                <a:off x="8585280" y="451152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4" name=""/>
              <p:cNvSpPr/>
              <p:nvPr/>
            </p:nvSpPr>
            <p:spPr>
              <a:xfrm>
                <a:off x="860400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5" name=""/>
              <p:cNvSpPr/>
              <p:nvPr/>
            </p:nvSpPr>
            <p:spPr>
              <a:xfrm>
                <a:off x="862308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6" name=""/>
              <p:cNvSpPr/>
              <p:nvPr/>
            </p:nvSpPr>
            <p:spPr>
              <a:xfrm>
                <a:off x="8642160" y="454968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7" name=""/>
              <p:cNvSpPr/>
              <p:nvPr/>
            </p:nvSpPr>
            <p:spPr>
              <a:xfrm>
                <a:off x="866124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8" name=""/>
              <p:cNvSpPr/>
              <p:nvPr/>
            </p:nvSpPr>
            <p:spPr>
              <a:xfrm>
                <a:off x="868032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19" name=""/>
              <p:cNvSpPr/>
              <p:nvPr/>
            </p:nvSpPr>
            <p:spPr>
              <a:xfrm>
                <a:off x="8699400" y="4530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0" name=""/>
              <p:cNvSpPr/>
              <p:nvPr/>
            </p:nvSpPr>
            <p:spPr>
              <a:xfrm>
                <a:off x="8699400" y="45306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1" name=""/>
              <p:cNvSpPr/>
              <p:nvPr/>
            </p:nvSpPr>
            <p:spPr>
              <a:xfrm>
                <a:off x="86994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2" name=""/>
              <p:cNvSpPr/>
              <p:nvPr/>
            </p:nvSpPr>
            <p:spPr>
              <a:xfrm>
                <a:off x="8699400" y="4511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3" name=""/>
              <p:cNvSpPr/>
              <p:nvPr/>
            </p:nvSpPr>
            <p:spPr>
              <a:xfrm>
                <a:off x="871848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4" name=""/>
              <p:cNvSpPr/>
              <p:nvPr/>
            </p:nvSpPr>
            <p:spPr>
              <a:xfrm>
                <a:off x="871848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5" name=""/>
              <p:cNvSpPr/>
              <p:nvPr/>
            </p:nvSpPr>
            <p:spPr>
              <a:xfrm>
                <a:off x="8737560" y="449280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6" name=""/>
              <p:cNvSpPr/>
              <p:nvPr/>
            </p:nvSpPr>
            <p:spPr>
              <a:xfrm>
                <a:off x="8756640" y="449280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7" name=""/>
              <p:cNvSpPr/>
              <p:nvPr/>
            </p:nvSpPr>
            <p:spPr>
              <a:xfrm>
                <a:off x="8775720" y="4511520"/>
                <a:ext cx="39600" cy="19080"/>
              </a:xfrm>
              <a:custGeom>
                <a:avLst/>
                <a:gdLst/>
                <a:ahLst/>
                <a:rect l="l" t="t" r="r" b="b"/>
                <a:pathLst>
                  <a:path w="25" h="12">
                    <a:moveTo>
                      <a:pt x="0" y="0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8" name=""/>
              <p:cNvSpPr/>
              <p:nvPr/>
            </p:nvSpPr>
            <p:spPr>
              <a:xfrm>
                <a:off x="8794800" y="454968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13" y="0"/>
                    </a:lnTo>
                    <a:lnTo>
                      <a:pt x="25" y="24"/>
                    </a:lnTo>
                    <a:lnTo>
                      <a:pt x="1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29" name=""/>
              <p:cNvSpPr/>
              <p:nvPr/>
            </p:nvSpPr>
            <p:spPr>
              <a:xfrm>
                <a:off x="881532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0" name=""/>
              <p:cNvSpPr/>
              <p:nvPr/>
            </p:nvSpPr>
            <p:spPr>
              <a:xfrm>
                <a:off x="883440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1" name=""/>
              <p:cNvSpPr/>
              <p:nvPr/>
            </p:nvSpPr>
            <p:spPr>
              <a:xfrm>
                <a:off x="885348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2" name=""/>
              <p:cNvSpPr/>
              <p:nvPr/>
            </p:nvSpPr>
            <p:spPr>
              <a:xfrm>
                <a:off x="8872560" y="45878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3" name=""/>
              <p:cNvSpPr/>
              <p:nvPr/>
            </p:nvSpPr>
            <p:spPr>
              <a:xfrm>
                <a:off x="8891640" y="45878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4" name=""/>
              <p:cNvSpPr/>
              <p:nvPr/>
            </p:nvSpPr>
            <p:spPr>
              <a:xfrm>
                <a:off x="8775720" y="441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5" name=""/>
              <p:cNvSpPr/>
              <p:nvPr/>
            </p:nvSpPr>
            <p:spPr>
              <a:xfrm>
                <a:off x="8756640" y="43959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12" y="13"/>
                    </a:moveTo>
                    <a:lnTo>
                      <a:pt x="0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6" name=""/>
              <p:cNvSpPr/>
              <p:nvPr/>
            </p:nvSpPr>
            <p:spPr>
              <a:xfrm>
                <a:off x="8815320" y="447372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7" name=""/>
              <p:cNvSpPr/>
              <p:nvPr/>
            </p:nvSpPr>
            <p:spPr>
              <a:xfrm>
                <a:off x="881532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8" name=""/>
              <p:cNvSpPr/>
              <p:nvPr/>
            </p:nvSpPr>
            <p:spPr>
              <a:xfrm>
                <a:off x="883440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39" name=""/>
              <p:cNvSpPr/>
              <p:nvPr/>
            </p:nvSpPr>
            <p:spPr>
              <a:xfrm>
                <a:off x="8834400" y="44546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0" name=""/>
              <p:cNvSpPr/>
              <p:nvPr/>
            </p:nvSpPr>
            <p:spPr>
              <a:xfrm>
                <a:off x="8853480" y="45306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1" name=""/>
              <p:cNvSpPr/>
              <p:nvPr/>
            </p:nvSpPr>
            <p:spPr>
              <a:xfrm>
                <a:off x="8853480" y="45115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2" name=""/>
              <p:cNvSpPr/>
              <p:nvPr/>
            </p:nvSpPr>
            <p:spPr>
              <a:xfrm>
                <a:off x="8872560" y="45496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3" name=""/>
              <p:cNvSpPr/>
              <p:nvPr/>
            </p:nvSpPr>
            <p:spPr>
              <a:xfrm>
                <a:off x="8891640" y="4568760"/>
                <a:ext cx="3780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4" name=""/>
              <p:cNvSpPr/>
              <p:nvPr/>
            </p:nvSpPr>
            <p:spPr>
              <a:xfrm>
                <a:off x="8910720" y="4606920"/>
                <a:ext cx="3780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5" name=""/>
              <p:cNvSpPr/>
              <p:nvPr/>
            </p:nvSpPr>
            <p:spPr>
              <a:xfrm>
                <a:off x="8929440" y="45878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6" name=""/>
              <p:cNvSpPr/>
              <p:nvPr/>
            </p:nvSpPr>
            <p:spPr>
              <a:xfrm>
                <a:off x="8297640" y="4243320"/>
                <a:ext cx="631800" cy="363600"/>
              </a:xfrm>
              <a:custGeom>
                <a:avLst/>
                <a:gdLst/>
                <a:ahLst/>
                <a:rect l="l" t="t" r="r" b="b"/>
                <a:pathLst>
                  <a:path w="398" h="229">
                    <a:moveTo>
                      <a:pt x="0" y="24"/>
                    </a:moveTo>
                    <a:lnTo>
                      <a:pt x="1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6"/>
                    </a:lnTo>
                    <a:lnTo>
                      <a:pt x="60" y="48"/>
                    </a:lnTo>
                    <a:lnTo>
                      <a:pt x="48" y="48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24" y="60"/>
                    </a:lnTo>
                    <a:lnTo>
                      <a:pt x="36" y="60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8" y="84"/>
                    </a:lnTo>
                    <a:lnTo>
                      <a:pt x="48" y="84"/>
                    </a:lnTo>
                    <a:lnTo>
                      <a:pt x="60" y="72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1" y="109"/>
                    </a:lnTo>
                    <a:lnTo>
                      <a:pt x="133" y="109"/>
                    </a:lnTo>
                    <a:lnTo>
                      <a:pt x="145" y="109"/>
                    </a:lnTo>
                    <a:lnTo>
                      <a:pt x="145" y="121"/>
                    </a:lnTo>
                    <a:lnTo>
                      <a:pt x="157" y="133"/>
                    </a:lnTo>
                    <a:lnTo>
                      <a:pt x="157" y="145"/>
                    </a:lnTo>
                    <a:lnTo>
                      <a:pt x="157" y="157"/>
                    </a:lnTo>
                    <a:lnTo>
                      <a:pt x="157" y="157"/>
                    </a:lnTo>
                    <a:lnTo>
                      <a:pt x="145" y="169"/>
                    </a:lnTo>
                    <a:lnTo>
                      <a:pt x="145" y="181"/>
                    </a:lnTo>
                    <a:lnTo>
                      <a:pt x="157" y="181"/>
                    </a:lnTo>
                    <a:lnTo>
                      <a:pt x="157" y="169"/>
                    </a:lnTo>
                    <a:lnTo>
                      <a:pt x="181" y="169"/>
                    </a:lnTo>
                    <a:lnTo>
                      <a:pt x="193" y="169"/>
                    </a:lnTo>
                    <a:lnTo>
                      <a:pt x="193" y="181"/>
                    </a:lnTo>
                    <a:lnTo>
                      <a:pt x="193" y="181"/>
                    </a:lnTo>
                    <a:lnTo>
                      <a:pt x="205" y="193"/>
                    </a:lnTo>
                    <a:lnTo>
                      <a:pt x="217" y="193"/>
                    </a:lnTo>
                    <a:lnTo>
                      <a:pt x="229" y="193"/>
                    </a:lnTo>
                    <a:lnTo>
                      <a:pt x="241" y="193"/>
                    </a:lnTo>
                    <a:lnTo>
                      <a:pt x="253" y="193"/>
                    </a:lnTo>
                    <a:lnTo>
                      <a:pt x="253" y="181"/>
                    </a:lnTo>
                    <a:lnTo>
                      <a:pt x="253" y="181"/>
                    </a:lnTo>
                    <a:lnTo>
                      <a:pt x="253" y="169"/>
                    </a:lnTo>
                    <a:lnTo>
                      <a:pt x="265" y="169"/>
                    </a:lnTo>
                    <a:lnTo>
                      <a:pt x="265" y="157"/>
                    </a:lnTo>
                    <a:lnTo>
                      <a:pt x="277" y="157"/>
                    </a:lnTo>
                    <a:lnTo>
                      <a:pt x="289" y="157"/>
                    </a:lnTo>
                    <a:lnTo>
                      <a:pt x="301" y="169"/>
                    </a:lnTo>
                    <a:lnTo>
                      <a:pt x="301" y="169"/>
                    </a:lnTo>
                    <a:lnTo>
                      <a:pt x="313" y="181"/>
                    </a:lnTo>
                    <a:lnTo>
                      <a:pt x="313" y="193"/>
                    </a:lnTo>
                    <a:lnTo>
                      <a:pt x="326" y="193"/>
                    </a:lnTo>
                    <a:lnTo>
                      <a:pt x="338" y="205"/>
                    </a:lnTo>
                    <a:lnTo>
                      <a:pt x="338" y="217"/>
                    </a:lnTo>
                    <a:lnTo>
                      <a:pt x="350" y="217"/>
                    </a:lnTo>
                    <a:lnTo>
                      <a:pt x="362" y="217"/>
                    </a:lnTo>
                    <a:lnTo>
                      <a:pt x="374" y="217"/>
                    </a:lnTo>
                    <a:lnTo>
                      <a:pt x="374" y="217"/>
                    </a:lnTo>
                    <a:lnTo>
                      <a:pt x="386" y="229"/>
                    </a:lnTo>
                    <a:lnTo>
                      <a:pt x="398" y="229"/>
                    </a:lnTo>
                    <a:lnTo>
                      <a:pt x="398" y="217"/>
                    </a:lnTo>
                    <a:lnTo>
                      <a:pt x="386" y="217"/>
                    </a:lnTo>
                    <a:lnTo>
                      <a:pt x="374" y="205"/>
                    </a:lnTo>
                    <a:lnTo>
                      <a:pt x="386" y="205"/>
                    </a:lnTo>
                    <a:lnTo>
                      <a:pt x="374" y="205"/>
                    </a:lnTo>
                    <a:lnTo>
                      <a:pt x="362" y="193"/>
                    </a:lnTo>
                    <a:lnTo>
                      <a:pt x="374" y="193"/>
                    </a:lnTo>
                    <a:lnTo>
                      <a:pt x="362" y="193"/>
                    </a:lnTo>
                    <a:lnTo>
                      <a:pt x="350" y="181"/>
                    </a:lnTo>
                    <a:lnTo>
                      <a:pt x="350" y="169"/>
                    </a:lnTo>
                    <a:lnTo>
                      <a:pt x="338" y="169"/>
                    </a:lnTo>
                    <a:lnTo>
                      <a:pt x="326" y="157"/>
                    </a:lnTo>
                    <a:lnTo>
                      <a:pt x="326" y="145"/>
                    </a:lnTo>
                    <a:lnTo>
                      <a:pt x="338" y="145"/>
                    </a:lnTo>
                    <a:lnTo>
                      <a:pt x="338" y="145"/>
                    </a:lnTo>
                    <a:lnTo>
                      <a:pt x="338" y="133"/>
                    </a:lnTo>
                    <a:lnTo>
                      <a:pt x="338" y="121"/>
                    </a:lnTo>
                    <a:lnTo>
                      <a:pt x="326" y="121"/>
                    </a:lnTo>
                    <a:lnTo>
                      <a:pt x="313" y="121"/>
                    </a:lnTo>
                    <a:lnTo>
                      <a:pt x="301" y="121"/>
                    </a:lnTo>
                    <a:lnTo>
                      <a:pt x="301" y="109"/>
                    </a:lnTo>
                    <a:lnTo>
                      <a:pt x="289" y="96"/>
                    </a:lnTo>
                    <a:lnTo>
                      <a:pt x="289" y="84"/>
                    </a:lnTo>
                    <a:lnTo>
                      <a:pt x="277" y="84"/>
                    </a:lnTo>
                    <a:lnTo>
                      <a:pt x="265" y="84"/>
                    </a:lnTo>
                    <a:lnTo>
                      <a:pt x="253" y="72"/>
                    </a:lnTo>
                    <a:lnTo>
                      <a:pt x="241" y="72"/>
                    </a:lnTo>
                    <a:lnTo>
                      <a:pt x="229" y="60"/>
                    </a:lnTo>
                    <a:lnTo>
                      <a:pt x="229" y="60"/>
                    </a:lnTo>
                    <a:lnTo>
                      <a:pt x="217" y="60"/>
                    </a:lnTo>
                    <a:lnTo>
                      <a:pt x="205" y="48"/>
                    </a:lnTo>
                    <a:lnTo>
                      <a:pt x="193" y="48"/>
                    </a:lnTo>
                    <a:lnTo>
                      <a:pt x="193" y="48"/>
                    </a:lnTo>
                    <a:lnTo>
                      <a:pt x="181" y="48"/>
                    </a:lnTo>
                    <a:lnTo>
                      <a:pt x="169" y="36"/>
                    </a:lnTo>
                    <a:lnTo>
                      <a:pt x="157" y="36"/>
                    </a:lnTo>
                    <a:lnTo>
                      <a:pt x="145" y="36"/>
                    </a:lnTo>
                    <a:lnTo>
                      <a:pt x="133" y="36"/>
                    </a:lnTo>
                    <a:lnTo>
                      <a:pt x="133" y="48"/>
                    </a:lnTo>
                    <a:lnTo>
                      <a:pt x="121" y="48"/>
                    </a:lnTo>
                    <a:lnTo>
                      <a:pt x="108" y="48"/>
                    </a:lnTo>
                    <a:lnTo>
                      <a:pt x="108" y="60"/>
                    </a:lnTo>
                    <a:lnTo>
                      <a:pt x="96" y="72"/>
                    </a:lnTo>
                    <a:lnTo>
                      <a:pt x="96" y="72"/>
                    </a:lnTo>
                    <a:lnTo>
                      <a:pt x="84" y="60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72" y="36"/>
                    </a:lnTo>
                    <a:lnTo>
                      <a:pt x="72" y="24"/>
                    </a:lnTo>
                    <a:lnTo>
                      <a:pt x="60" y="12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47" name=""/>
            <p:cNvGrpSpPr/>
            <p:nvPr/>
          </p:nvGrpSpPr>
          <p:grpSpPr>
            <a:xfrm>
              <a:off x="7953120" y="3610080"/>
              <a:ext cx="171720" cy="230040"/>
              <a:chOff x="7953120" y="3610080"/>
              <a:chExt cx="171720" cy="230040"/>
            </a:xfrm>
          </p:grpSpPr>
          <p:sp>
            <p:nvSpPr>
              <p:cNvPr id="2848" name=""/>
              <p:cNvSpPr/>
              <p:nvPr/>
            </p:nvSpPr>
            <p:spPr>
              <a:xfrm>
                <a:off x="7972200" y="3743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9" name=""/>
              <p:cNvSpPr/>
              <p:nvPr/>
            </p:nvSpPr>
            <p:spPr>
              <a:xfrm>
                <a:off x="7972200" y="374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0" name=""/>
              <p:cNvSpPr/>
              <p:nvPr/>
            </p:nvSpPr>
            <p:spPr>
              <a:xfrm>
                <a:off x="799128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1" name=""/>
              <p:cNvSpPr/>
              <p:nvPr/>
            </p:nvSpPr>
            <p:spPr>
              <a:xfrm>
                <a:off x="8010360" y="37623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2" name=""/>
              <p:cNvSpPr/>
              <p:nvPr/>
            </p:nvSpPr>
            <p:spPr>
              <a:xfrm>
                <a:off x="801036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3" name=""/>
              <p:cNvSpPr/>
              <p:nvPr/>
            </p:nvSpPr>
            <p:spPr>
              <a:xfrm>
                <a:off x="8010360" y="374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4" name=""/>
              <p:cNvSpPr/>
              <p:nvPr/>
            </p:nvSpPr>
            <p:spPr>
              <a:xfrm>
                <a:off x="8010360" y="3724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5" name=""/>
              <p:cNvSpPr/>
              <p:nvPr/>
            </p:nvSpPr>
            <p:spPr>
              <a:xfrm>
                <a:off x="8010360" y="3705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6" name=""/>
              <p:cNvSpPr/>
              <p:nvPr/>
            </p:nvSpPr>
            <p:spPr>
              <a:xfrm>
                <a:off x="8010360" y="3686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7" name=""/>
              <p:cNvSpPr/>
              <p:nvPr/>
            </p:nvSpPr>
            <p:spPr>
              <a:xfrm>
                <a:off x="8029440" y="3666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8" name=""/>
              <p:cNvSpPr/>
              <p:nvPr/>
            </p:nvSpPr>
            <p:spPr>
              <a:xfrm>
                <a:off x="8029440" y="36482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9" name=""/>
              <p:cNvSpPr/>
              <p:nvPr/>
            </p:nvSpPr>
            <p:spPr>
              <a:xfrm>
                <a:off x="8029440" y="3648240"/>
                <a:ext cx="38160" cy="3780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0" name=""/>
              <p:cNvSpPr/>
              <p:nvPr/>
            </p:nvSpPr>
            <p:spPr>
              <a:xfrm>
                <a:off x="8029440" y="362916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1" name=""/>
              <p:cNvSpPr/>
              <p:nvPr/>
            </p:nvSpPr>
            <p:spPr>
              <a:xfrm>
                <a:off x="8029440" y="36100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2" name=""/>
              <p:cNvSpPr/>
              <p:nvPr/>
            </p:nvSpPr>
            <p:spPr>
              <a:xfrm>
                <a:off x="8048520" y="378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3" name=""/>
              <p:cNvSpPr/>
              <p:nvPr/>
            </p:nvSpPr>
            <p:spPr>
              <a:xfrm>
                <a:off x="8048520" y="376236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4" name=""/>
              <p:cNvSpPr/>
              <p:nvPr/>
            </p:nvSpPr>
            <p:spPr>
              <a:xfrm>
                <a:off x="804852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5" name=""/>
              <p:cNvSpPr/>
              <p:nvPr/>
            </p:nvSpPr>
            <p:spPr>
              <a:xfrm>
                <a:off x="8067600" y="380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6" name=""/>
              <p:cNvSpPr/>
              <p:nvPr/>
            </p:nvSpPr>
            <p:spPr>
              <a:xfrm>
                <a:off x="8086680" y="38019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7" name=""/>
              <p:cNvSpPr/>
              <p:nvPr/>
            </p:nvSpPr>
            <p:spPr>
              <a:xfrm>
                <a:off x="808668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8" name=""/>
              <p:cNvSpPr/>
              <p:nvPr/>
            </p:nvSpPr>
            <p:spPr>
              <a:xfrm>
                <a:off x="8067600" y="3781440"/>
                <a:ext cx="38160" cy="2052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12" y="0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24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9" name=""/>
              <p:cNvSpPr/>
              <p:nvPr/>
            </p:nvSpPr>
            <p:spPr>
              <a:xfrm>
                <a:off x="8067600" y="37623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12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0" name=""/>
              <p:cNvSpPr/>
              <p:nvPr/>
            </p:nvSpPr>
            <p:spPr>
              <a:xfrm>
                <a:off x="7953120" y="3610080"/>
                <a:ext cx="133560" cy="191880"/>
              </a:xfrm>
              <a:custGeom>
                <a:avLst/>
                <a:gdLst/>
                <a:ahLst/>
                <a:rect l="l" t="t" r="r" b="b"/>
                <a:pathLst>
                  <a:path w="84" h="121">
                    <a:moveTo>
                      <a:pt x="0" y="48"/>
                    </a:moveTo>
                    <a:lnTo>
                      <a:pt x="0" y="60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96"/>
                    </a:lnTo>
                    <a:lnTo>
                      <a:pt x="24" y="96"/>
                    </a:lnTo>
                    <a:lnTo>
                      <a:pt x="36" y="10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60" y="121"/>
                    </a:lnTo>
                    <a:lnTo>
                      <a:pt x="60" y="108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72" y="121"/>
                    </a:lnTo>
                    <a:lnTo>
                      <a:pt x="84" y="121"/>
                    </a:lnTo>
                    <a:lnTo>
                      <a:pt x="84" y="121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72" y="96"/>
                    </a:lnTo>
                    <a:lnTo>
                      <a:pt x="60" y="96"/>
                    </a:lnTo>
                    <a:lnTo>
                      <a:pt x="60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36" y="84"/>
                    </a:lnTo>
                    <a:lnTo>
                      <a:pt x="36" y="72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60" y="24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71" name=""/>
            <p:cNvGrpSpPr/>
            <p:nvPr/>
          </p:nvGrpSpPr>
          <p:grpSpPr>
            <a:xfrm>
              <a:off x="7877160" y="3859200"/>
              <a:ext cx="114120" cy="114480"/>
              <a:chOff x="7877160" y="3859200"/>
              <a:chExt cx="114120" cy="114480"/>
            </a:xfrm>
          </p:grpSpPr>
          <p:sp>
            <p:nvSpPr>
              <p:cNvPr id="2872" name=""/>
              <p:cNvSpPr/>
              <p:nvPr/>
            </p:nvSpPr>
            <p:spPr>
              <a:xfrm>
                <a:off x="7877160" y="3935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3" name=""/>
              <p:cNvSpPr/>
              <p:nvPr/>
            </p:nvSpPr>
            <p:spPr>
              <a:xfrm>
                <a:off x="7896240" y="39355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4" name=""/>
              <p:cNvSpPr/>
              <p:nvPr/>
            </p:nvSpPr>
            <p:spPr>
              <a:xfrm>
                <a:off x="789624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5" name=""/>
              <p:cNvSpPr/>
              <p:nvPr/>
            </p:nvSpPr>
            <p:spPr>
              <a:xfrm>
                <a:off x="7915320" y="3897360"/>
                <a:ext cx="37800" cy="57240"/>
              </a:xfrm>
              <a:custGeom>
                <a:avLst/>
                <a:gdLst/>
                <a:ahLst/>
                <a:rect l="l" t="t" r="r" b="b"/>
                <a:pathLst>
                  <a:path w="24" h="36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6" name=""/>
              <p:cNvSpPr/>
              <p:nvPr/>
            </p:nvSpPr>
            <p:spPr>
              <a:xfrm>
                <a:off x="7934400" y="3897360"/>
                <a:ext cx="1872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7" name=""/>
              <p:cNvSpPr/>
              <p:nvPr/>
            </p:nvSpPr>
            <p:spPr>
              <a:xfrm>
                <a:off x="7934400" y="3878280"/>
                <a:ext cx="56880" cy="3816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0" y="12"/>
                    </a:moveTo>
                    <a:lnTo>
                      <a:pt x="12" y="0"/>
                    </a:lnTo>
                    <a:lnTo>
                      <a:pt x="36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8" name=""/>
              <p:cNvSpPr/>
              <p:nvPr/>
            </p:nvSpPr>
            <p:spPr>
              <a:xfrm>
                <a:off x="7953120" y="38592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9" name=""/>
              <p:cNvSpPr/>
              <p:nvPr/>
            </p:nvSpPr>
            <p:spPr>
              <a:xfrm>
                <a:off x="7877160" y="3859200"/>
                <a:ext cx="75960" cy="95400"/>
              </a:xfrm>
              <a:custGeom>
                <a:avLst/>
                <a:gdLst/>
                <a:ahLst/>
                <a:rect l="l" t="t" r="r" b="b"/>
                <a:pathLst>
                  <a:path w="48" h="60">
                    <a:moveTo>
                      <a:pt x="0" y="60"/>
                    </a:moveTo>
                    <a:lnTo>
                      <a:pt x="12" y="48"/>
                    </a:lnTo>
                    <a:lnTo>
                      <a:pt x="12" y="48"/>
                    </a:lnTo>
                    <a:lnTo>
                      <a:pt x="24" y="36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8" y="12"/>
                    </a:lnTo>
                    <a:lnTo>
                      <a:pt x="48" y="0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24" y="36"/>
                    </a:lnTo>
                    <a:lnTo>
                      <a:pt x="12" y="36"/>
                    </a:lnTo>
                    <a:lnTo>
                      <a:pt x="0" y="4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80" name=""/>
            <p:cNvGrpSpPr/>
            <p:nvPr/>
          </p:nvGrpSpPr>
          <p:grpSpPr>
            <a:xfrm>
              <a:off x="7972200" y="3781440"/>
              <a:ext cx="57240" cy="77760"/>
              <a:chOff x="7972200" y="3781440"/>
              <a:chExt cx="57240" cy="77760"/>
            </a:xfrm>
          </p:grpSpPr>
          <p:sp>
            <p:nvSpPr>
              <p:cNvPr id="2881" name=""/>
              <p:cNvSpPr/>
              <p:nvPr/>
            </p:nvSpPr>
            <p:spPr>
              <a:xfrm>
                <a:off x="7972200" y="378144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3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2" name=""/>
              <p:cNvSpPr/>
              <p:nvPr/>
            </p:nvSpPr>
            <p:spPr>
              <a:xfrm>
                <a:off x="8010360" y="38210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3" name=""/>
              <p:cNvSpPr/>
              <p:nvPr/>
            </p:nvSpPr>
            <p:spPr>
              <a:xfrm>
                <a:off x="8010360" y="38019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4" name=""/>
              <p:cNvSpPr/>
              <p:nvPr/>
            </p:nvSpPr>
            <p:spPr>
              <a:xfrm>
                <a:off x="8010360" y="378144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5" name=""/>
              <p:cNvSpPr/>
              <p:nvPr/>
            </p:nvSpPr>
            <p:spPr>
              <a:xfrm>
                <a:off x="7972200" y="378144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0" y="0"/>
                    </a:moveTo>
                    <a:lnTo>
                      <a:pt x="12" y="13"/>
                    </a:lnTo>
                    <a:lnTo>
                      <a:pt x="12" y="25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86" name=""/>
            <p:cNvGrpSpPr/>
            <p:nvPr/>
          </p:nvGrpSpPr>
          <p:grpSpPr>
            <a:xfrm>
              <a:off x="8105760" y="3821040"/>
              <a:ext cx="57240" cy="95400"/>
              <a:chOff x="8105760" y="3821040"/>
              <a:chExt cx="57240" cy="95400"/>
            </a:xfrm>
          </p:grpSpPr>
          <p:sp>
            <p:nvSpPr>
              <p:cNvPr id="2887" name=""/>
              <p:cNvSpPr/>
              <p:nvPr/>
            </p:nvSpPr>
            <p:spPr>
              <a:xfrm>
                <a:off x="8105760" y="38401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8" name=""/>
              <p:cNvSpPr/>
              <p:nvPr/>
            </p:nvSpPr>
            <p:spPr>
              <a:xfrm>
                <a:off x="8105760" y="387828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9" name=""/>
              <p:cNvSpPr/>
              <p:nvPr/>
            </p:nvSpPr>
            <p:spPr>
              <a:xfrm>
                <a:off x="8105760" y="38973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0" name=""/>
              <p:cNvSpPr/>
              <p:nvPr/>
            </p:nvSpPr>
            <p:spPr>
              <a:xfrm>
                <a:off x="812484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1" name=""/>
              <p:cNvSpPr/>
              <p:nvPr/>
            </p:nvSpPr>
            <p:spPr>
              <a:xfrm>
                <a:off x="8124840" y="385920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2" name=""/>
              <p:cNvSpPr/>
              <p:nvPr/>
            </p:nvSpPr>
            <p:spPr>
              <a:xfrm>
                <a:off x="8124840" y="38592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3" name=""/>
              <p:cNvSpPr/>
              <p:nvPr/>
            </p:nvSpPr>
            <p:spPr>
              <a:xfrm>
                <a:off x="8124840" y="3840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4" name=""/>
              <p:cNvSpPr/>
              <p:nvPr/>
            </p:nvSpPr>
            <p:spPr>
              <a:xfrm>
                <a:off x="8124840" y="384012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5" name=""/>
              <p:cNvSpPr/>
              <p:nvPr/>
            </p:nvSpPr>
            <p:spPr>
              <a:xfrm>
                <a:off x="8124840" y="38210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6" name=""/>
              <p:cNvSpPr/>
              <p:nvPr/>
            </p:nvSpPr>
            <p:spPr>
              <a:xfrm>
                <a:off x="8105760" y="3821040"/>
                <a:ext cx="38160" cy="76320"/>
              </a:xfrm>
              <a:custGeom>
                <a:avLst/>
                <a:gdLst/>
                <a:ahLst/>
                <a:rect l="l" t="t" r="r" b="b"/>
                <a:pathLst>
                  <a:path w="24" h="48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12" y="48"/>
                    </a:lnTo>
                    <a:lnTo>
                      <a:pt x="12" y="36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897" name=""/>
            <p:cNvGrpSpPr/>
            <p:nvPr/>
          </p:nvGrpSpPr>
          <p:grpSpPr>
            <a:xfrm>
              <a:off x="8029440" y="3840120"/>
              <a:ext cx="95400" cy="114480"/>
              <a:chOff x="8029440" y="3840120"/>
              <a:chExt cx="95400" cy="114480"/>
            </a:xfrm>
          </p:grpSpPr>
          <p:sp>
            <p:nvSpPr>
              <p:cNvPr id="2898" name=""/>
              <p:cNvSpPr/>
              <p:nvPr/>
            </p:nvSpPr>
            <p:spPr>
              <a:xfrm>
                <a:off x="802944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9" name=""/>
              <p:cNvSpPr/>
              <p:nvPr/>
            </p:nvSpPr>
            <p:spPr>
              <a:xfrm>
                <a:off x="804852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0" name=""/>
              <p:cNvSpPr/>
              <p:nvPr/>
            </p:nvSpPr>
            <p:spPr>
              <a:xfrm>
                <a:off x="8048520" y="384012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1" name=""/>
              <p:cNvSpPr/>
              <p:nvPr/>
            </p:nvSpPr>
            <p:spPr>
              <a:xfrm>
                <a:off x="8067600" y="384012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3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2" name=""/>
              <p:cNvSpPr/>
              <p:nvPr/>
            </p:nvSpPr>
            <p:spPr>
              <a:xfrm>
                <a:off x="8067600" y="3878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3" name=""/>
              <p:cNvSpPr/>
              <p:nvPr/>
            </p:nvSpPr>
            <p:spPr>
              <a:xfrm>
                <a:off x="8086680" y="38782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4" name=""/>
              <p:cNvSpPr/>
              <p:nvPr/>
            </p:nvSpPr>
            <p:spPr>
              <a:xfrm>
                <a:off x="8086680" y="3859200"/>
                <a:ext cx="19080" cy="57240"/>
              </a:xfrm>
              <a:custGeom>
                <a:avLst/>
                <a:gdLst/>
                <a:ahLst/>
                <a:rect l="l" t="t" r="r" b="b"/>
                <a:pathLst>
                  <a:path w="12" h="36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3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5" name=""/>
              <p:cNvSpPr/>
              <p:nvPr/>
            </p:nvSpPr>
            <p:spPr>
              <a:xfrm>
                <a:off x="8048520" y="391644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6" name=""/>
              <p:cNvSpPr/>
              <p:nvPr/>
            </p:nvSpPr>
            <p:spPr>
              <a:xfrm>
                <a:off x="8067600" y="3916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7" name=""/>
              <p:cNvSpPr/>
              <p:nvPr/>
            </p:nvSpPr>
            <p:spPr>
              <a:xfrm>
                <a:off x="8067600" y="391644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8" name=""/>
              <p:cNvSpPr/>
              <p:nvPr/>
            </p:nvSpPr>
            <p:spPr>
              <a:xfrm>
                <a:off x="8067600" y="39164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9" name=""/>
              <p:cNvSpPr/>
              <p:nvPr/>
            </p:nvSpPr>
            <p:spPr>
              <a:xfrm>
                <a:off x="8067600" y="3897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0" name=""/>
              <p:cNvSpPr/>
              <p:nvPr/>
            </p:nvSpPr>
            <p:spPr>
              <a:xfrm>
                <a:off x="808668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1" name=""/>
              <p:cNvSpPr/>
              <p:nvPr/>
            </p:nvSpPr>
            <p:spPr>
              <a:xfrm>
                <a:off x="8086680" y="39164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2" name=""/>
              <p:cNvSpPr/>
              <p:nvPr/>
            </p:nvSpPr>
            <p:spPr>
              <a:xfrm>
                <a:off x="8105760" y="389736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3" name=""/>
              <p:cNvSpPr/>
              <p:nvPr/>
            </p:nvSpPr>
            <p:spPr>
              <a:xfrm>
                <a:off x="8029440" y="3840120"/>
                <a:ext cx="76320" cy="95400"/>
              </a:xfrm>
              <a:custGeom>
                <a:avLst/>
                <a:gdLst/>
                <a:ahLst/>
                <a:rect l="l" t="t" r="r" b="b"/>
                <a:pathLst>
                  <a:path w="4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24" y="6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6" y="36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24" y="3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14" name=""/>
            <p:cNvGrpSpPr/>
            <p:nvPr/>
          </p:nvGrpSpPr>
          <p:grpSpPr>
            <a:xfrm>
              <a:off x="8029440" y="3916440"/>
              <a:ext cx="173160" cy="154080"/>
              <a:chOff x="8029440" y="3916440"/>
              <a:chExt cx="173160" cy="154080"/>
            </a:xfrm>
          </p:grpSpPr>
          <p:sp>
            <p:nvSpPr>
              <p:cNvPr id="2915" name=""/>
              <p:cNvSpPr/>
              <p:nvPr/>
            </p:nvSpPr>
            <p:spPr>
              <a:xfrm>
                <a:off x="8029440" y="3992400"/>
                <a:ext cx="19080" cy="3996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3"/>
                    </a:moveTo>
                    <a:lnTo>
                      <a:pt x="0" y="0"/>
                    </a:lnTo>
                    <a:lnTo>
                      <a:pt x="12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6" name=""/>
              <p:cNvSpPr/>
              <p:nvPr/>
            </p:nvSpPr>
            <p:spPr>
              <a:xfrm>
                <a:off x="8029440" y="397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7" name=""/>
              <p:cNvSpPr/>
              <p:nvPr/>
            </p:nvSpPr>
            <p:spPr>
              <a:xfrm>
                <a:off x="8029440" y="3973680"/>
                <a:ext cx="38160" cy="1872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8" name=""/>
              <p:cNvSpPr/>
              <p:nvPr/>
            </p:nvSpPr>
            <p:spPr>
              <a:xfrm>
                <a:off x="804852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9" name=""/>
              <p:cNvSpPr/>
              <p:nvPr/>
            </p:nvSpPr>
            <p:spPr>
              <a:xfrm>
                <a:off x="8067600" y="39736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0" name=""/>
              <p:cNvSpPr/>
              <p:nvPr/>
            </p:nvSpPr>
            <p:spPr>
              <a:xfrm>
                <a:off x="8067600" y="397368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12"/>
                    </a:lnTo>
                    <a:lnTo>
                      <a:pt x="24" y="25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1" name=""/>
              <p:cNvSpPr/>
              <p:nvPr/>
            </p:nvSpPr>
            <p:spPr>
              <a:xfrm>
                <a:off x="8086680" y="3992400"/>
                <a:ext cx="38160" cy="20880"/>
              </a:xfrm>
              <a:custGeom>
                <a:avLst/>
                <a:gdLst/>
                <a:ahLst/>
                <a:rect l="l" t="t" r="r" b="b"/>
                <a:pathLst>
                  <a:path w="24" h="13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2" name=""/>
              <p:cNvSpPr/>
              <p:nvPr/>
            </p:nvSpPr>
            <p:spPr>
              <a:xfrm>
                <a:off x="8086680" y="401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3" name=""/>
              <p:cNvSpPr/>
              <p:nvPr/>
            </p:nvSpPr>
            <p:spPr>
              <a:xfrm>
                <a:off x="8105760" y="4032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0"/>
                    </a:lnTo>
                    <a:lnTo>
                      <a:pt x="24" y="2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4" name=""/>
              <p:cNvSpPr/>
              <p:nvPr/>
            </p:nvSpPr>
            <p:spPr>
              <a:xfrm>
                <a:off x="8086680" y="3954600"/>
                <a:ext cx="19080" cy="3780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5" name=""/>
              <p:cNvSpPr/>
              <p:nvPr/>
            </p:nvSpPr>
            <p:spPr>
              <a:xfrm>
                <a:off x="8124840" y="401328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6" name=""/>
              <p:cNvSpPr/>
              <p:nvPr/>
            </p:nvSpPr>
            <p:spPr>
              <a:xfrm>
                <a:off x="812484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0" y="0"/>
                    </a:lnTo>
                    <a:lnTo>
                      <a:pt x="24" y="25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7" name=""/>
              <p:cNvSpPr/>
              <p:nvPr/>
            </p:nvSpPr>
            <p:spPr>
              <a:xfrm>
                <a:off x="8124840" y="3992400"/>
                <a:ext cx="38160" cy="3996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0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24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8" name=""/>
              <p:cNvSpPr/>
              <p:nvPr/>
            </p:nvSpPr>
            <p:spPr>
              <a:xfrm>
                <a:off x="8124840" y="40323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9" name=""/>
              <p:cNvSpPr/>
              <p:nvPr/>
            </p:nvSpPr>
            <p:spPr>
              <a:xfrm>
                <a:off x="8163000" y="401328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0" name=""/>
              <p:cNvSpPr/>
              <p:nvPr/>
            </p:nvSpPr>
            <p:spPr>
              <a:xfrm>
                <a:off x="8163000" y="3992400"/>
                <a:ext cx="39600" cy="3996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3"/>
                    </a:moveTo>
                    <a:lnTo>
                      <a:pt x="0" y="0"/>
                    </a:lnTo>
                    <a:lnTo>
                      <a:pt x="25" y="13"/>
                    </a:lnTo>
                    <a:lnTo>
                      <a:pt x="13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1" name=""/>
              <p:cNvSpPr/>
              <p:nvPr/>
            </p:nvSpPr>
            <p:spPr>
              <a:xfrm>
                <a:off x="8163000" y="3973680"/>
                <a:ext cx="39600" cy="3960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12"/>
                    </a:moveTo>
                    <a:lnTo>
                      <a:pt x="0" y="0"/>
                    </a:lnTo>
                    <a:lnTo>
                      <a:pt x="25" y="12"/>
                    </a:lnTo>
                    <a:lnTo>
                      <a:pt x="25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2" name=""/>
              <p:cNvSpPr/>
              <p:nvPr/>
            </p:nvSpPr>
            <p:spPr>
              <a:xfrm>
                <a:off x="8163000" y="3954600"/>
                <a:ext cx="39600" cy="3780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25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3" name=""/>
              <p:cNvSpPr/>
              <p:nvPr/>
            </p:nvSpPr>
            <p:spPr>
              <a:xfrm>
                <a:off x="8163000" y="3935520"/>
                <a:ext cx="20520" cy="38160"/>
              </a:xfrm>
              <a:custGeom>
                <a:avLst/>
                <a:gdLst/>
                <a:ahLst/>
                <a:rect l="l" t="t" r="r" b="b"/>
                <a:pathLst>
                  <a:path w="13" h="24">
                    <a:moveTo>
                      <a:pt x="0" y="12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13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4" name=""/>
              <p:cNvSpPr/>
              <p:nvPr/>
            </p:nvSpPr>
            <p:spPr>
              <a:xfrm>
                <a:off x="8143920" y="3916440"/>
                <a:ext cx="39600" cy="3816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12" y="12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2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5" name=""/>
              <p:cNvSpPr/>
              <p:nvPr/>
            </p:nvSpPr>
            <p:spPr>
              <a:xfrm>
                <a:off x="8029440" y="3916440"/>
                <a:ext cx="133560" cy="135000"/>
              </a:xfrm>
              <a:custGeom>
                <a:avLst/>
                <a:gdLst/>
                <a:ahLst/>
                <a:rect l="l" t="t" r="r" b="b"/>
                <a:pathLst>
                  <a:path w="84" h="85">
                    <a:moveTo>
                      <a:pt x="0" y="48"/>
                    </a:moveTo>
                    <a:lnTo>
                      <a:pt x="0" y="61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24" y="48"/>
                    </a:lnTo>
                    <a:lnTo>
                      <a:pt x="24" y="36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36" y="48"/>
                    </a:lnTo>
                    <a:lnTo>
                      <a:pt x="36" y="61"/>
                    </a:lnTo>
                    <a:lnTo>
                      <a:pt x="48" y="73"/>
                    </a:lnTo>
                    <a:lnTo>
                      <a:pt x="48" y="73"/>
                    </a:lnTo>
                    <a:lnTo>
                      <a:pt x="60" y="73"/>
                    </a:lnTo>
                    <a:lnTo>
                      <a:pt x="60" y="85"/>
                    </a:lnTo>
                    <a:lnTo>
                      <a:pt x="72" y="73"/>
                    </a:lnTo>
                    <a:lnTo>
                      <a:pt x="60" y="61"/>
                    </a:lnTo>
                    <a:lnTo>
                      <a:pt x="60" y="61"/>
                    </a:lnTo>
                    <a:lnTo>
                      <a:pt x="60" y="48"/>
                    </a:lnTo>
                    <a:lnTo>
                      <a:pt x="72" y="48"/>
                    </a:lnTo>
                    <a:lnTo>
                      <a:pt x="72" y="61"/>
                    </a:lnTo>
                    <a:lnTo>
                      <a:pt x="84" y="73"/>
                    </a:lnTo>
                    <a:lnTo>
                      <a:pt x="84" y="61"/>
                    </a:lnTo>
                    <a:lnTo>
                      <a:pt x="84" y="48"/>
                    </a:lnTo>
                    <a:lnTo>
                      <a:pt x="84" y="36"/>
                    </a:lnTo>
                    <a:lnTo>
                      <a:pt x="84" y="24"/>
                    </a:lnTo>
                    <a:lnTo>
                      <a:pt x="84" y="12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36" name=""/>
            <p:cNvGrpSpPr/>
            <p:nvPr/>
          </p:nvGrpSpPr>
          <p:grpSpPr>
            <a:xfrm>
              <a:off x="8853480" y="4376880"/>
              <a:ext cx="152280" cy="96840"/>
              <a:chOff x="8853480" y="4376880"/>
              <a:chExt cx="152280" cy="96840"/>
            </a:xfrm>
          </p:grpSpPr>
          <p:sp>
            <p:nvSpPr>
              <p:cNvPr id="2937" name=""/>
              <p:cNvSpPr/>
              <p:nvPr/>
            </p:nvSpPr>
            <p:spPr>
              <a:xfrm>
                <a:off x="8853480" y="443556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8" name=""/>
              <p:cNvSpPr/>
              <p:nvPr/>
            </p:nvSpPr>
            <p:spPr>
              <a:xfrm>
                <a:off x="887256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9" name=""/>
              <p:cNvSpPr/>
              <p:nvPr/>
            </p:nvSpPr>
            <p:spPr>
              <a:xfrm>
                <a:off x="8872560" y="44546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0" name=""/>
              <p:cNvSpPr/>
              <p:nvPr/>
            </p:nvSpPr>
            <p:spPr>
              <a:xfrm>
                <a:off x="8891640" y="4454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1" name=""/>
              <p:cNvSpPr/>
              <p:nvPr/>
            </p:nvSpPr>
            <p:spPr>
              <a:xfrm>
                <a:off x="8910720" y="4454640"/>
                <a:ext cx="3780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2" name=""/>
              <p:cNvSpPr/>
              <p:nvPr/>
            </p:nvSpPr>
            <p:spPr>
              <a:xfrm>
                <a:off x="8929440" y="445464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3" name=""/>
              <p:cNvSpPr/>
              <p:nvPr/>
            </p:nvSpPr>
            <p:spPr>
              <a:xfrm>
                <a:off x="894852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4" name=""/>
              <p:cNvSpPr/>
              <p:nvPr/>
            </p:nvSpPr>
            <p:spPr>
              <a:xfrm>
                <a:off x="8967600" y="443556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5" name=""/>
              <p:cNvSpPr/>
              <p:nvPr/>
            </p:nvSpPr>
            <p:spPr>
              <a:xfrm>
                <a:off x="8967600" y="4416480"/>
                <a:ext cx="19080" cy="38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6" name=""/>
              <p:cNvSpPr/>
              <p:nvPr/>
            </p:nvSpPr>
            <p:spPr>
              <a:xfrm>
                <a:off x="8967600" y="4395960"/>
                <a:ext cx="38160" cy="39600"/>
              </a:xfrm>
              <a:custGeom>
                <a:avLst/>
                <a:gdLst/>
                <a:ahLst/>
                <a:rect l="l" t="t" r="r" b="b"/>
                <a:pathLst>
                  <a:path w="24" h="25">
                    <a:moveTo>
                      <a:pt x="0" y="13"/>
                    </a:moveTo>
                    <a:lnTo>
                      <a:pt x="12" y="0"/>
                    </a:ln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7" name=""/>
              <p:cNvSpPr/>
              <p:nvPr/>
            </p:nvSpPr>
            <p:spPr>
              <a:xfrm>
                <a:off x="8986680" y="4376880"/>
                <a:ext cx="19080" cy="39600"/>
              </a:xfrm>
              <a:custGeom>
                <a:avLst/>
                <a:gdLst/>
                <a:ahLst/>
                <a:rect l="l" t="t" r="r" b="b"/>
                <a:pathLst>
                  <a:path w="12" h="25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8" name=""/>
              <p:cNvSpPr/>
              <p:nvPr/>
            </p:nvSpPr>
            <p:spPr>
              <a:xfrm>
                <a:off x="8853480" y="4376880"/>
                <a:ext cx="133200" cy="77760"/>
              </a:xfrm>
              <a:custGeom>
                <a:avLst/>
                <a:gdLst/>
                <a:ahLst/>
                <a:rect l="l" t="t" r="r" b="b"/>
                <a:pathLst>
                  <a:path w="84" h="49">
                    <a:moveTo>
                      <a:pt x="0" y="37"/>
                    </a:moveTo>
                    <a:lnTo>
                      <a:pt x="0" y="37"/>
                    </a:lnTo>
                    <a:lnTo>
                      <a:pt x="12" y="37"/>
                    </a:lnTo>
                    <a:lnTo>
                      <a:pt x="12" y="49"/>
                    </a:lnTo>
                    <a:lnTo>
                      <a:pt x="24" y="49"/>
                    </a:lnTo>
                    <a:lnTo>
                      <a:pt x="36" y="49"/>
                    </a:lnTo>
                    <a:lnTo>
                      <a:pt x="48" y="49"/>
                    </a:lnTo>
                    <a:lnTo>
                      <a:pt x="60" y="49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25"/>
                    </a:lnTo>
                    <a:lnTo>
                      <a:pt x="84" y="12"/>
                    </a:lnTo>
                    <a:lnTo>
                      <a:pt x="84" y="0"/>
                    </a:lnTo>
                    <a:lnTo>
                      <a:pt x="60" y="0"/>
                    </a:lnTo>
                    <a:lnTo>
                      <a:pt x="72" y="12"/>
                    </a:lnTo>
                    <a:lnTo>
                      <a:pt x="60" y="12"/>
                    </a:lnTo>
                    <a:lnTo>
                      <a:pt x="48" y="37"/>
                    </a:lnTo>
                    <a:lnTo>
                      <a:pt x="48" y="37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2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49" name=""/>
            <p:cNvGrpSpPr/>
            <p:nvPr/>
          </p:nvGrpSpPr>
          <p:grpSpPr>
            <a:xfrm>
              <a:off x="8794800" y="4319640"/>
              <a:ext cx="77760" cy="19080"/>
              <a:chOff x="8794800" y="4319640"/>
              <a:chExt cx="77760" cy="19080"/>
            </a:xfrm>
          </p:grpSpPr>
          <p:sp>
            <p:nvSpPr>
              <p:cNvPr id="2950" name=""/>
              <p:cNvSpPr/>
              <p:nvPr/>
            </p:nvSpPr>
            <p:spPr>
              <a:xfrm>
                <a:off x="8794800" y="4319640"/>
                <a:ext cx="58680" cy="19080"/>
              </a:xfrm>
              <a:custGeom>
                <a:avLst/>
                <a:gdLst/>
                <a:ahLst/>
                <a:rect l="l" t="t" r="r" b="b"/>
                <a:pathLst>
                  <a:path w="37" h="12">
                    <a:moveTo>
                      <a:pt x="0" y="0"/>
                    </a:moveTo>
                    <a:lnTo>
                      <a:pt x="13" y="0"/>
                    </a:lnTo>
                    <a:lnTo>
                      <a:pt x="37" y="12"/>
                    </a:lnTo>
                    <a:lnTo>
                      <a:pt x="2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1" name=""/>
              <p:cNvSpPr/>
              <p:nvPr/>
            </p:nvSpPr>
            <p:spPr>
              <a:xfrm>
                <a:off x="8815320" y="4319640"/>
                <a:ext cx="57240" cy="19080"/>
              </a:xfrm>
              <a:custGeom>
                <a:avLst/>
                <a:gdLst/>
                <a:ahLst/>
                <a:rect l="l" t="t" r="r" b="b"/>
                <a:pathLst>
                  <a:path w="36" h="12">
                    <a:moveTo>
                      <a:pt x="0" y="0"/>
                    </a:moveTo>
                    <a:lnTo>
                      <a:pt x="24" y="0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2" name=""/>
              <p:cNvSpPr/>
              <p:nvPr/>
            </p:nvSpPr>
            <p:spPr>
              <a:xfrm>
                <a:off x="8794800" y="4319640"/>
                <a:ext cx="58680" cy="1440"/>
              </a:xfrm>
              <a:custGeom>
                <a:avLst/>
                <a:gdLst/>
                <a:ahLst/>
                <a:rect l="l" t="t" r="r" b="b"/>
                <a:pathLst>
                  <a:path w="37" h="0">
                    <a:moveTo>
                      <a:pt x="0" y="0"/>
                    </a:moveTo>
                    <a:lnTo>
                      <a:pt x="13" y="0"/>
                    </a:lnTo>
                    <a:lnTo>
                      <a:pt x="37" y="0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53" name=""/>
            <p:cNvGrpSpPr/>
            <p:nvPr/>
          </p:nvGrpSpPr>
          <p:grpSpPr>
            <a:xfrm>
              <a:off x="8929440" y="4319640"/>
              <a:ext cx="95400" cy="115920"/>
              <a:chOff x="8929440" y="4319640"/>
              <a:chExt cx="95400" cy="115920"/>
            </a:xfrm>
          </p:grpSpPr>
          <p:sp>
            <p:nvSpPr>
              <p:cNvPr id="2954" name=""/>
              <p:cNvSpPr/>
              <p:nvPr/>
            </p:nvSpPr>
            <p:spPr>
              <a:xfrm>
                <a:off x="892944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5" name=""/>
              <p:cNvSpPr/>
              <p:nvPr/>
            </p:nvSpPr>
            <p:spPr>
              <a:xfrm>
                <a:off x="8948520" y="4338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6" name=""/>
              <p:cNvSpPr/>
              <p:nvPr/>
            </p:nvSpPr>
            <p:spPr>
              <a:xfrm>
                <a:off x="8948520" y="433872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7" name=""/>
              <p:cNvSpPr/>
              <p:nvPr/>
            </p:nvSpPr>
            <p:spPr>
              <a:xfrm>
                <a:off x="8948520" y="4338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8" name=""/>
              <p:cNvSpPr/>
              <p:nvPr/>
            </p:nvSpPr>
            <p:spPr>
              <a:xfrm>
                <a:off x="8967600" y="43578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9" name=""/>
              <p:cNvSpPr/>
              <p:nvPr/>
            </p:nvSpPr>
            <p:spPr>
              <a:xfrm>
                <a:off x="8967600" y="4357800"/>
                <a:ext cx="19080" cy="1908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0" name=""/>
              <p:cNvSpPr/>
              <p:nvPr/>
            </p:nvSpPr>
            <p:spPr>
              <a:xfrm>
                <a:off x="8967600" y="435780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1" name=""/>
              <p:cNvSpPr/>
              <p:nvPr/>
            </p:nvSpPr>
            <p:spPr>
              <a:xfrm>
                <a:off x="898668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12" y="12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2" name=""/>
              <p:cNvSpPr/>
              <p:nvPr/>
            </p:nvSpPr>
            <p:spPr>
              <a:xfrm>
                <a:off x="8986680" y="4376880"/>
                <a:ext cx="38160" cy="58680"/>
              </a:xfrm>
              <a:custGeom>
                <a:avLst/>
                <a:gdLst/>
                <a:ahLst/>
                <a:rect l="l" t="t" r="r" b="b"/>
                <a:pathLst>
                  <a:path w="24" h="37">
                    <a:moveTo>
                      <a:pt x="12" y="25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37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8986680" y="435780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>
                <a:off x="8929440" y="4319640"/>
                <a:ext cx="76320" cy="96840"/>
              </a:xfrm>
              <a:custGeom>
                <a:avLst/>
                <a:gdLst/>
                <a:ahLst/>
                <a:rect l="l" t="t" r="r" b="b"/>
                <a:pathLst>
                  <a:path w="48" h="61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48" y="36"/>
                    </a:lnTo>
                    <a:lnTo>
                      <a:pt x="48" y="48"/>
                    </a:lnTo>
                    <a:lnTo>
                      <a:pt x="48" y="61"/>
                    </a:lnTo>
                    <a:lnTo>
                      <a:pt x="36" y="36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65" name=""/>
            <p:cNvGrpSpPr/>
            <p:nvPr/>
          </p:nvGrpSpPr>
          <p:grpSpPr>
            <a:xfrm>
              <a:off x="9063000" y="4435560"/>
              <a:ext cx="57240" cy="57240"/>
              <a:chOff x="9063000" y="4435560"/>
              <a:chExt cx="57240" cy="57240"/>
            </a:xfrm>
          </p:grpSpPr>
          <p:sp>
            <p:nvSpPr>
              <p:cNvPr id="2966" name=""/>
              <p:cNvSpPr/>
              <p:nvPr/>
            </p:nvSpPr>
            <p:spPr>
              <a:xfrm>
                <a:off x="906300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2" y="12"/>
                    </a:moveTo>
                    <a:lnTo>
                      <a:pt x="0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7" name=""/>
              <p:cNvSpPr/>
              <p:nvPr/>
            </p:nvSpPr>
            <p:spPr>
              <a:xfrm>
                <a:off x="9082080" y="4473720"/>
                <a:ext cx="38160" cy="19080"/>
              </a:xfrm>
              <a:custGeom>
                <a:avLst/>
                <a:gdLst/>
                <a:ahLst/>
                <a:rect l="l" t="t" r="r" b="b"/>
                <a:pathLst>
                  <a:path w="24" h="12">
                    <a:moveTo>
                      <a:pt x="0" y="0"/>
                    </a:moveTo>
                    <a:lnTo>
                      <a:pt x="12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9063000" y="4435560"/>
                <a:ext cx="38160" cy="381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0" y="0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ae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2969" name=""/>
          <p:cNvGrpSpPr/>
          <p:nvPr/>
        </p:nvGrpSpPr>
        <p:grpSpPr>
          <a:xfrm>
            <a:off x="179280" y="4375080"/>
            <a:ext cx="1284120" cy="1465920"/>
            <a:chOff x="179280" y="4375080"/>
            <a:chExt cx="1284120" cy="1465920"/>
          </a:xfrm>
        </p:grpSpPr>
        <p:sp>
          <p:nvSpPr>
            <p:cNvPr id="2970" name=""/>
            <p:cNvSpPr/>
            <p:nvPr/>
          </p:nvSpPr>
          <p:spPr>
            <a:xfrm>
              <a:off x="352440" y="4646520"/>
              <a:ext cx="919080" cy="85248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476280" y="4721040"/>
              <a:ext cx="74520" cy="74880"/>
            </a:xfrm>
            <a:prstGeom prst="ellipse">
              <a:avLst/>
            </a:prstGeom>
            <a:solidFill>
              <a:srgbClr val="ffff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476280" y="4871880"/>
              <a:ext cx="74520" cy="74880"/>
            </a:xfrm>
            <a:prstGeom prst="ellipse">
              <a:avLst/>
            </a:prstGeom>
            <a:solidFill>
              <a:srgbClr val="cc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480" bIns="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476280" y="5024520"/>
              <a:ext cx="74520" cy="74520"/>
            </a:xfrm>
            <a:prstGeom prst="ellipse">
              <a:avLst/>
            </a:prstGeom>
            <a:solidFill>
              <a:srgbClr val="ff99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476280" y="5175360"/>
              <a:ext cx="74520" cy="74520"/>
            </a:xfrm>
            <a:prstGeom prst="ellipse">
              <a:avLst/>
            </a:prstGeom>
            <a:solidFill>
              <a:srgbClr val="008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476280" y="5327640"/>
              <a:ext cx="74520" cy="7452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6120" bIns="6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579960" y="4633920"/>
              <a:ext cx="644760" cy="85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1,000+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500-999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100-499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50-99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30-49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294120" y="4375080"/>
              <a:ext cx="10526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# of Employees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179280" y="5503680"/>
              <a:ext cx="1284120" cy="33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Note: Cities with less than 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i="1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30 employees not shown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979" name=""/>
          <p:cNvSpPr/>
          <p:nvPr/>
        </p:nvSpPr>
        <p:spPr>
          <a:xfrm>
            <a:off x="2362320" y="46944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0" name=""/>
          <p:cNvSpPr/>
          <p:nvPr/>
        </p:nvSpPr>
        <p:spPr>
          <a:xfrm>
            <a:off x="8134200" y="2844720"/>
            <a:ext cx="74880" cy="745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1" name=""/>
          <p:cNvSpPr/>
          <p:nvPr/>
        </p:nvSpPr>
        <p:spPr>
          <a:xfrm>
            <a:off x="7219800" y="2984400"/>
            <a:ext cx="74880" cy="7488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2" name=""/>
          <p:cNvSpPr/>
          <p:nvPr/>
        </p:nvSpPr>
        <p:spPr>
          <a:xfrm>
            <a:off x="6496200" y="355752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3" name=""/>
          <p:cNvSpPr/>
          <p:nvPr/>
        </p:nvSpPr>
        <p:spPr>
          <a:xfrm>
            <a:off x="4502160" y="172728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4" name=""/>
          <p:cNvSpPr/>
          <p:nvPr/>
        </p:nvSpPr>
        <p:spPr>
          <a:xfrm>
            <a:off x="4076640" y="1967040"/>
            <a:ext cx="74520" cy="7452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5" name=""/>
          <p:cNvSpPr/>
          <p:nvPr/>
        </p:nvSpPr>
        <p:spPr>
          <a:xfrm>
            <a:off x="4048200" y="220356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6" name=""/>
          <p:cNvSpPr/>
          <p:nvPr/>
        </p:nvSpPr>
        <p:spPr>
          <a:xfrm>
            <a:off x="4143240" y="2185920"/>
            <a:ext cx="74880" cy="7452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7" name=""/>
          <p:cNvSpPr/>
          <p:nvPr/>
        </p:nvSpPr>
        <p:spPr>
          <a:xfrm>
            <a:off x="4352760" y="2327400"/>
            <a:ext cx="7488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8" name=""/>
          <p:cNvSpPr/>
          <p:nvPr/>
        </p:nvSpPr>
        <p:spPr>
          <a:xfrm>
            <a:off x="4791240" y="21654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9" name=""/>
          <p:cNvSpPr/>
          <p:nvPr/>
        </p:nvSpPr>
        <p:spPr>
          <a:xfrm>
            <a:off x="7629480" y="354636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0" name=""/>
          <p:cNvSpPr/>
          <p:nvPr/>
        </p:nvSpPr>
        <p:spPr>
          <a:xfrm>
            <a:off x="7962840" y="37386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1" name=""/>
          <p:cNvSpPr/>
          <p:nvPr/>
        </p:nvSpPr>
        <p:spPr>
          <a:xfrm>
            <a:off x="7896240" y="389088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2" name=""/>
          <p:cNvSpPr/>
          <p:nvPr/>
        </p:nvSpPr>
        <p:spPr>
          <a:xfrm>
            <a:off x="8924760" y="4870440"/>
            <a:ext cx="7488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3" name=""/>
          <p:cNvSpPr/>
          <p:nvPr/>
        </p:nvSpPr>
        <p:spPr>
          <a:xfrm>
            <a:off x="690480" y="21654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4" name=""/>
          <p:cNvSpPr/>
          <p:nvPr/>
        </p:nvSpPr>
        <p:spPr>
          <a:xfrm>
            <a:off x="1346040" y="3735360"/>
            <a:ext cx="7488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5" name=""/>
          <p:cNvSpPr/>
          <p:nvPr/>
        </p:nvSpPr>
        <p:spPr>
          <a:xfrm>
            <a:off x="1447920" y="37782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6" name=""/>
          <p:cNvSpPr/>
          <p:nvPr/>
        </p:nvSpPr>
        <p:spPr>
          <a:xfrm>
            <a:off x="1631880" y="388152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7" name=""/>
          <p:cNvSpPr/>
          <p:nvPr/>
        </p:nvSpPr>
        <p:spPr>
          <a:xfrm>
            <a:off x="1708200" y="35766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8" name=""/>
          <p:cNvSpPr/>
          <p:nvPr/>
        </p:nvSpPr>
        <p:spPr>
          <a:xfrm>
            <a:off x="1816200" y="341640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9" name=""/>
          <p:cNvSpPr/>
          <p:nvPr/>
        </p:nvSpPr>
        <p:spPr>
          <a:xfrm>
            <a:off x="1854360" y="35514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0" name=""/>
          <p:cNvSpPr/>
          <p:nvPr/>
        </p:nvSpPr>
        <p:spPr>
          <a:xfrm>
            <a:off x="2013120" y="357516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1" name=""/>
          <p:cNvSpPr/>
          <p:nvPr/>
        </p:nvSpPr>
        <p:spPr>
          <a:xfrm>
            <a:off x="1943280" y="363204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2" name=""/>
          <p:cNvSpPr/>
          <p:nvPr/>
        </p:nvSpPr>
        <p:spPr>
          <a:xfrm>
            <a:off x="2044800" y="3863880"/>
            <a:ext cx="74520" cy="748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3" name=""/>
          <p:cNvSpPr/>
          <p:nvPr/>
        </p:nvSpPr>
        <p:spPr>
          <a:xfrm>
            <a:off x="2552760" y="416088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4" name=""/>
          <p:cNvSpPr/>
          <p:nvPr/>
        </p:nvSpPr>
        <p:spPr>
          <a:xfrm>
            <a:off x="2413080" y="442584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5" name=""/>
          <p:cNvSpPr/>
          <p:nvPr/>
        </p:nvSpPr>
        <p:spPr>
          <a:xfrm>
            <a:off x="2679840" y="4981680"/>
            <a:ext cx="74520" cy="745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6" name=""/>
          <p:cNvSpPr/>
          <p:nvPr/>
        </p:nvSpPr>
        <p:spPr>
          <a:xfrm>
            <a:off x="2806560" y="4979880"/>
            <a:ext cx="74880" cy="7488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7" name=""/>
          <p:cNvSpPr/>
          <p:nvPr/>
        </p:nvSpPr>
        <p:spPr>
          <a:xfrm>
            <a:off x="2374920" y="5443560"/>
            <a:ext cx="74520" cy="74520"/>
          </a:xfrm>
          <a:prstGeom prst="ellipse">
            <a:avLst/>
          </a:prstGeom>
          <a:solidFill>
            <a:srgbClr val="cc0099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8" name=""/>
          <p:cNvSpPr/>
          <p:nvPr/>
        </p:nvSpPr>
        <p:spPr>
          <a:xfrm>
            <a:off x="1123920" y="3178080"/>
            <a:ext cx="74520" cy="7488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9" name=""/>
          <p:cNvSpPr/>
          <p:nvPr/>
        </p:nvSpPr>
        <p:spPr>
          <a:xfrm>
            <a:off x="527040" y="293544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0" name=""/>
          <p:cNvSpPr/>
          <p:nvPr/>
        </p:nvSpPr>
        <p:spPr>
          <a:xfrm>
            <a:off x="447840" y="289404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1" name=""/>
          <p:cNvSpPr/>
          <p:nvPr/>
        </p:nvSpPr>
        <p:spPr>
          <a:xfrm>
            <a:off x="833400" y="304164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2" name=""/>
          <p:cNvSpPr/>
          <p:nvPr/>
        </p:nvSpPr>
        <p:spPr>
          <a:xfrm>
            <a:off x="1069920" y="273528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3" name=""/>
          <p:cNvSpPr/>
          <p:nvPr/>
        </p:nvSpPr>
        <p:spPr>
          <a:xfrm>
            <a:off x="318960" y="2335320"/>
            <a:ext cx="7488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4" name=""/>
          <p:cNvSpPr/>
          <p:nvPr/>
        </p:nvSpPr>
        <p:spPr>
          <a:xfrm>
            <a:off x="393840" y="246384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5" name=""/>
          <p:cNvSpPr/>
          <p:nvPr/>
        </p:nvSpPr>
        <p:spPr>
          <a:xfrm>
            <a:off x="404640" y="2444760"/>
            <a:ext cx="7488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6" name=""/>
          <p:cNvSpPr/>
          <p:nvPr/>
        </p:nvSpPr>
        <p:spPr>
          <a:xfrm>
            <a:off x="303120" y="2463840"/>
            <a:ext cx="7488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7" name=""/>
          <p:cNvSpPr/>
          <p:nvPr/>
        </p:nvSpPr>
        <p:spPr>
          <a:xfrm>
            <a:off x="309600" y="255600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8" name=""/>
          <p:cNvSpPr/>
          <p:nvPr/>
        </p:nvSpPr>
        <p:spPr>
          <a:xfrm>
            <a:off x="385920" y="254952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9" name=""/>
          <p:cNvSpPr/>
          <p:nvPr/>
        </p:nvSpPr>
        <p:spPr>
          <a:xfrm>
            <a:off x="281160" y="253512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0" name=""/>
          <p:cNvSpPr/>
          <p:nvPr/>
        </p:nvSpPr>
        <p:spPr>
          <a:xfrm>
            <a:off x="385920" y="2530440"/>
            <a:ext cx="74520" cy="7452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1" name=""/>
          <p:cNvSpPr/>
          <p:nvPr/>
        </p:nvSpPr>
        <p:spPr>
          <a:xfrm>
            <a:off x="281160" y="247968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2" name=""/>
          <p:cNvSpPr/>
          <p:nvPr/>
        </p:nvSpPr>
        <p:spPr>
          <a:xfrm>
            <a:off x="338040" y="2593800"/>
            <a:ext cx="74880" cy="7488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3" name=""/>
          <p:cNvSpPr/>
          <p:nvPr/>
        </p:nvSpPr>
        <p:spPr>
          <a:xfrm>
            <a:off x="304920" y="2577960"/>
            <a:ext cx="74520" cy="74880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4" name=""/>
          <p:cNvSpPr/>
          <p:nvPr/>
        </p:nvSpPr>
        <p:spPr>
          <a:xfrm>
            <a:off x="365040" y="2583000"/>
            <a:ext cx="74520" cy="74520"/>
          </a:xfrm>
          <a:prstGeom prst="ellipse">
            <a:avLst/>
          </a:pr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5" name=""/>
          <p:cNvSpPr/>
          <p:nvPr/>
        </p:nvSpPr>
        <p:spPr>
          <a:xfrm>
            <a:off x="376200" y="2546280"/>
            <a:ext cx="74520" cy="74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6" name=""/>
          <p:cNvSpPr/>
          <p:nvPr/>
        </p:nvSpPr>
        <p:spPr>
          <a:xfrm>
            <a:off x="461880" y="2508120"/>
            <a:ext cx="74520" cy="7488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7" name=""/>
          <p:cNvSpPr/>
          <p:nvPr/>
        </p:nvSpPr>
        <p:spPr>
          <a:xfrm>
            <a:off x="328680" y="2540160"/>
            <a:ext cx="74520" cy="7452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120" bIns="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8" name=""/>
          <p:cNvSpPr/>
          <p:nvPr/>
        </p:nvSpPr>
        <p:spPr>
          <a:xfrm>
            <a:off x="174600" y="700200"/>
            <a:ext cx="5349960" cy="930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 marL="114480" indent="-114480">
              <a:lnSpc>
                <a:spcPct val="100000"/>
              </a:lnSpc>
              <a:buClr>
                <a:srgbClr val="000000"/>
              </a:buClr>
              <a:buFont typeface="Monotype Sorts" charset="2"/>
              <a:buChar char="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Proposed Eligibility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 employees of wholly owned entities - regular full-time/part-time employees 15,678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employees of wholly owned entities - 5,011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levels, all length of service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election per every 3 years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3080" indent="-114480">
              <a:lnSpc>
                <a:spcPct val="100000"/>
              </a:lnSpc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Seasonal employees are excluded (i.e., project employees, summer interns, etc.)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9" name=""/>
          <p:cNvSpPr/>
          <p:nvPr/>
        </p:nvSpPr>
        <p:spPr>
          <a:xfrm>
            <a:off x="4284000" y="3878280"/>
            <a:ext cx="14342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 Business Unit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0" name=""/>
          <p:cNvSpPr/>
          <p:nvPr/>
        </p:nvSpPr>
        <p:spPr>
          <a:xfrm>
            <a:off x="6312960" y="671400"/>
            <a:ext cx="2229840" cy="39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Top 10 Home City Locations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Excludes PGE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1" name=""/>
          <p:cNvSpPr/>
          <p:nvPr/>
        </p:nvSpPr>
        <p:spPr>
          <a:xfrm>
            <a:off x="6093000" y="1035000"/>
            <a:ext cx="2619360" cy="16192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2" name=""/>
          <p:cNvSpPr/>
          <p:nvPr/>
        </p:nvSpPr>
        <p:spPr>
          <a:xfrm>
            <a:off x="6147000" y="1204920"/>
            <a:ext cx="99756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Houston*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Buenos Aires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Mumbai/Bombay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Portland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Teeside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Omaha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Tehachapi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Kingston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3" name=""/>
          <p:cNvSpPr/>
          <p:nvPr/>
        </p:nvSpPr>
        <p:spPr>
          <a:xfrm>
            <a:off x="7038720" y="1204920"/>
            <a:ext cx="33372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4" name=""/>
          <p:cNvSpPr/>
          <p:nvPr/>
        </p:nvSpPr>
        <p:spPr>
          <a:xfrm>
            <a:off x="7514280" y="1204920"/>
            <a:ext cx="65736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Jamaica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5" name=""/>
          <p:cNvSpPr/>
          <p:nvPr/>
        </p:nvSpPr>
        <p:spPr>
          <a:xfrm>
            <a:off x="8203680" y="1204920"/>
            <a:ext cx="43632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6,160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814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638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262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6" name=""/>
          <p:cNvSpPr/>
          <p:nvPr/>
        </p:nvSpPr>
        <p:spPr>
          <a:xfrm>
            <a:off x="6989400" y="10317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7" name=""/>
          <p:cNvSpPr/>
          <p:nvPr/>
        </p:nvSpPr>
        <p:spPr>
          <a:xfrm>
            <a:off x="7555320" y="1033560"/>
            <a:ext cx="5720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Country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8" name=""/>
          <p:cNvSpPr/>
          <p:nvPr/>
        </p:nvSpPr>
        <p:spPr>
          <a:xfrm>
            <a:off x="8182440" y="1031760"/>
            <a:ext cx="475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9" name=""/>
          <p:cNvSpPr/>
          <p:nvPr/>
        </p:nvSpPr>
        <p:spPr>
          <a:xfrm>
            <a:off x="7000920" y="1216080"/>
            <a:ext cx="1609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0" name=""/>
          <p:cNvSpPr/>
          <p:nvPr/>
        </p:nvSpPr>
        <p:spPr>
          <a:xfrm>
            <a:off x="6180120" y="2459160"/>
            <a:ext cx="137448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*Includes surrounding areas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1" name=""/>
          <p:cNvSpPr/>
          <p:nvPr/>
        </p:nvSpPr>
        <p:spPr>
          <a:xfrm>
            <a:off x="3317760" y="4149720"/>
            <a:ext cx="3295800" cy="23432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71785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2" name=""/>
          <p:cNvSpPr/>
          <p:nvPr/>
        </p:nvSpPr>
        <p:spPr>
          <a:xfrm>
            <a:off x="3321720" y="4548240"/>
            <a:ext cx="90144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America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Asia &amp;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CALME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GPG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PGE*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Corp./Global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3" name=""/>
          <p:cNvSpPr/>
          <p:nvPr/>
        </p:nvSpPr>
        <p:spPr>
          <a:xfrm>
            <a:off x="4125240" y="4548240"/>
            <a:ext cx="49320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2,388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1,694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2,641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824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2,721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5,068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15,678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4" name=""/>
          <p:cNvSpPr/>
          <p:nvPr/>
        </p:nvSpPr>
        <p:spPr>
          <a:xfrm>
            <a:off x="4855320" y="4548240"/>
            <a:ext cx="35100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5" name=""/>
          <p:cNvSpPr/>
          <p:nvPr/>
        </p:nvSpPr>
        <p:spPr>
          <a:xfrm>
            <a:off x="5442840" y="4548240"/>
            <a:ext cx="43632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2,721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317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1,397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4,802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6" name=""/>
          <p:cNvSpPr/>
          <p:nvPr/>
        </p:nvSpPr>
        <p:spPr>
          <a:xfrm>
            <a:off x="6116040" y="4548240"/>
            <a:ext cx="49320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3,968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2,391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2,094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3,212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1,788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1,782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769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2,641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827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2,721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5,127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27,320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7" name=""/>
          <p:cNvSpPr/>
          <p:nvPr/>
        </p:nvSpPr>
        <p:spPr>
          <a:xfrm>
            <a:off x="4119480" y="4210200"/>
            <a:ext cx="48708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8" name=""/>
          <p:cNvSpPr/>
          <p:nvPr/>
        </p:nvSpPr>
        <p:spPr>
          <a:xfrm>
            <a:off x="4746960" y="4332240"/>
            <a:ext cx="5155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Expats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9" name=""/>
          <p:cNvSpPr/>
          <p:nvPr/>
        </p:nvSpPr>
        <p:spPr>
          <a:xfrm>
            <a:off x="5401800" y="4210200"/>
            <a:ext cx="64044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0" name=""/>
          <p:cNvSpPr/>
          <p:nvPr/>
        </p:nvSpPr>
        <p:spPr>
          <a:xfrm>
            <a:off x="6181200" y="4332240"/>
            <a:ext cx="424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1" name=""/>
          <p:cNvSpPr/>
          <p:nvPr/>
        </p:nvSpPr>
        <p:spPr>
          <a:xfrm>
            <a:off x="4753800" y="6232680"/>
            <a:ext cx="4932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20,689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2" name=""/>
          <p:cNvSpPr/>
          <p:nvPr/>
        </p:nvSpPr>
        <p:spPr>
          <a:xfrm>
            <a:off x="4194000" y="4530600"/>
            <a:ext cx="231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3" name=""/>
          <p:cNvSpPr/>
          <p:nvPr/>
        </p:nvSpPr>
        <p:spPr>
          <a:xfrm rot="5400000">
            <a:off x="4949640" y="5378400"/>
            <a:ext cx="150840" cy="1627200"/>
          </a:xfrm>
          <a:custGeom>
            <a:avLst/>
            <a:gdLst>
              <a:gd name="textAreaLeft" fmla="*/ 0 w 150840"/>
              <a:gd name="textAreaRight" fmla="*/ 54360 w 150840"/>
              <a:gd name="textAreaTop" fmla="*/ 42120 h 1627200"/>
              <a:gd name="textAreaBottom" fmla="*/ 1585080 h 162720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281"/>
                </a:lnTo>
                <a:cubicBezTo>
                  <a:pt x="10800" y="10181"/>
                  <a:pt x="16200" y="11081"/>
                  <a:pt x="21600" y="11081"/>
                </a:cubicBezTo>
                <a:cubicBezTo>
                  <a:pt x="16200" y="11081"/>
                  <a:pt x="10800" y="11981"/>
                  <a:pt x="10800" y="12881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4" name=""/>
          <p:cNvSpPr/>
          <p:nvPr/>
        </p:nvSpPr>
        <p:spPr>
          <a:xfrm>
            <a:off x="4194000" y="5940360"/>
            <a:ext cx="231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5" name=""/>
          <p:cNvSpPr/>
          <p:nvPr/>
        </p:nvSpPr>
        <p:spPr>
          <a:xfrm>
            <a:off x="4194000" y="6073920"/>
            <a:ext cx="231012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6" name=""/>
          <p:cNvSpPr/>
          <p:nvPr/>
        </p:nvSpPr>
        <p:spPr>
          <a:xfrm>
            <a:off x="3333600" y="6276960"/>
            <a:ext cx="1371600" cy="2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 To be discussed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7" name=""/>
          <p:cNvSpPr/>
          <p:nvPr/>
        </p:nvSpPr>
        <p:spPr>
          <a:xfrm>
            <a:off x="6924600" y="5048280"/>
            <a:ext cx="1924200" cy="11145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8" name=""/>
          <p:cNvSpPr/>
          <p:nvPr/>
        </p:nvSpPr>
        <p:spPr>
          <a:xfrm>
            <a:off x="6897960" y="5121360"/>
            <a:ext cx="1976040" cy="9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Phased-in Deployment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Remaining United States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9E6A42-DE7B-45E8-A090-462F74E1D6EA}" type="slidenum">
              <a:t>7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014A82CF-43F5-42F2-B3A4-77D4F713E56C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"/>
          <p:cNvSpPr/>
          <p:nvPr/>
        </p:nvSpPr>
        <p:spPr>
          <a:xfrm>
            <a:off x="814392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0" name=""/>
          <p:cNvSpPr/>
          <p:nvPr/>
        </p:nvSpPr>
        <p:spPr>
          <a:xfrm>
            <a:off x="748332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1" name=""/>
          <p:cNvSpPr/>
          <p:nvPr/>
        </p:nvSpPr>
        <p:spPr>
          <a:xfrm>
            <a:off x="682308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2" name=""/>
          <p:cNvSpPr/>
          <p:nvPr/>
        </p:nvSpPr>
        <p:spPr>
          <a:xfrm>
            <a:off x="616428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3" name=""/>
          <p:cNvSpPr/>
          <p:nvPr/>
        </p:nvSpPr>
        <p:spPr>
          <a:xfrm>
            <a:off x="550404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4" name=""/>
          <p:cNvSpPr/>
          <p:nvPr/>
        </p:nvSpPr>
        <p:spPr>
          <a:xfrm>
            <a:off x="484344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5" name=""/>
          <p:cNvSpPr/>
          <p:nvPr/>
        </p:nvSpPr>
        <p:spPr>
          <a:xfrm>
            <a:off x="418464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6" name=""/>
          <p:cNvSpPr/>
          <p:nvPr/>
        </p:nvSpPr>
        <p:spPr>
          <a:xfrm>
            <a:off x="352440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7" name=""/>
          <p:cNvSpPr/>
          <p:nvPr/>
        </p:nvSpPr>
        <p:spPr>
          <a:xfrm>
            <a:off x="286380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8" name=""/>
          <p:cNvSpPr/>
          <p:nvPr/>
        </p:nvSpPr>
        <p:spPr>
          <a:xfrm>
            <a:off x="220500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9" name=""/>
          <p:cNvSpPr/>
          <p:nvPr/>
        </p:nvSpPr>
        <p:spPr>
          <a:xfrm>
            <a:off x="154476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0" name=""/>
          <p:cNvSpPr/>
          <p:nvPr/>
        </p:nvSpPr>
        <p:spPr>
          <a:xfrm>
            <a:off x="885960" y="1704960"/>
            <a:ext cx="0" cy="3333600"/>
          </a:xfrm>
          <a:prstGeom prst="line">
            <a:avLst/>
          </a:prstGeom>
          <a:ln cap="rnd" w="12600">
            <a:solidFill>
              <a:srgbClr val="808080"/>
            </a:solidFill>
            <a:custDash>
              <a:ds d="100000" sp="1000"/>
            </a:custDash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1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Timeline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72" name=""/>
          <p:cNvGrpSpPr/>
          <p:nvPr/>
        </p:nvGrpSpPr>
        <p:grpSpPr>
          <a:xfrm>
            <a:off x="880920" y="2057400"/>
            <a:ext cx="2636280" cy="181080"/>
            <a:chOff x="880920" y="2057400"/>
            <a:chExt cx="2636280" cy="181080"/>
          </a:xfrm>
        </p:grpSpPr>
        <p:sp>
          <p:nvSpPr>
            <p:cNvPr id="3073" name=""/>
            <p:cNvSpPr/>
            <p:nvPr/>
          </p:nvSpPr>
          <p:spPr>
            <a:xfrm>
              <a:off x="880920" y="2057400"/>
              <a:ext cx="0" cy="18108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880920" y="2147760"/>
              <a:ext cx="262980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3517200" y="2057400"/>
              <a:ext cx="0" cy="18108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76" name=""/>
          <p:cNvGrpSpPr/>
          <p:nvPr/>
        </p:nvGrpSpPr>
        <p:grpSpPr>
          <a:xfrm>
            <a:off x="2863800" y="2838600"/>
            <a:ext cx="1979280" cy="180720"/>
            <a:chOff x="2863800" y="2838600"/>
            <a:chExt cx="1979280" cy="180720"/>
          </a:xfrm>
        </p:grpSpPr>
        <p:sp>
          <p:nvSpPr>
            <p:cNvPr id="3077" name=""/>
            <p:cNvSpPr/>
            <p:nvPr/>
          </p:nvSpPr>
          <p:spPr>
            <a:xfrm>
              <a:off x="2863800" y="2838600"/>
              <a:ext cx="0" cy="1807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2863800" y="2928600"/>
              <a:ext cx="19742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4843080" y="2838600"/>
              <a:ext cx="0" cy="1807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80" name=""/>
          <p:cNvGrpSpPr/>
          <p:nvPr/>
        </p:nvGrpSpPr>
        <p:grpSpPr>
          <a:xfrm>
            <a:off x="5500800" y="3619440"/>
            <a:ext cx="822240" cy="181080"/>
            <a:chOff x="5500800" y="3619440"/>
            <a:chExt cx="822240" cy="181080"/>
          </a:xfrm>
        </p:grpSpPr>
        <p:sp>
          <p:nvSpPr>
            <p:cNvPr id="3081" name=""/>
            <p:cNvSpPr/>
            <p:nvPr/>
          </p:nvSpPr>
          <p:spPr>
            <a:xfrm>
              <a:off x="5500800" y="3619440"/>
              <a:ext cx="0" cy="18108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5500800" y="3709800"/>
              <a:ext cx="6998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3" name=""/>
            <p:cNvSpPr/>
            <p:nvPr/>
          </p:nvSpPr>
          <p:spPr>
            <a:xfrm rot="5400000">
              <a:off x="6153120" y="3627360"/>
              <a:ext cx="177840" cy="1620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0" bIns="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84" name=""/>
          <p:cNvGrpSpPr/>
          <p:nvPr/>
        </p:nvGrpSpPr>
        <p:grpSpPr>
          <a:xfrm>
            <a:off x="6167520" y="4400640"/>
            <a:ext cx="822240" cy="180720"/>
            <a:chOff x="6167520" y="4400640"/>
            <a:chExt cx="822240" cy="180720"/>
          </a:xfrm>
        </p:grpSpPr>
        <p:sp>
          <p:nvSpPr>
            <p:cNvPr id="3085" name=""/>
            <p:cNvSpPr/>
            <p:nvPr/>
          </p:nvSpPr>
          <p:spPr>
            <a:xfrm>
              <a:off x="6167520" y="4400640"/>
              <a:ext cx="0" cy="1807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6167520" y="4490640"/>
              <a:ext cx="699840" cy="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7" name=""/>
            <p:cNvSpPr/>
            <p:nvPr/>
          </p:nvSpPr>
          <p:spPr>
            <a:xfrm rot="5400000">
              <a:off x="6819840" y="4408200"/>
              <a:ext cx="177480" cy="16200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0" bIns="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88" name=""/>
          <p:cNvSpPr/>
          <p:nvPr/>
        </p:nvSpPr>
        <p:spPr>
          <a:xfrm>
            <a:off x="3575160" y="2023920"/>
            <a:ext cx="2628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Design &amp; Development (120 days)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9" name=""/>
          <p:cNvSpPr/>
          <p:nvPr/>
        </p:nvSpPr>
        <p:spPr>
          <a:xfrm>
            <a:off x="4891680" y="2786040"/>
            <a:ext cx="1730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Pilot Period (90 days)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0" name=""/>
          <p:cNvSpPr/>
          <p:nvPr/>
        </p:nvSpPr>
        <p:spPr>
          <a:xfrm>
            <a:off x="6378480" y="3567240"/>
            <a:ext cx="2060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Employee Sign-up Begins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1" name=""/>
          <p:cNvSpPr/>
          <p:nvPr/>
        </p:nvSpPr>
        <p:spPr>
          <a:xfrm>
            <a:off x="7057800" y="4338720"/>
            <a:ext cx="16034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Deployment Begins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2" name=""/>
          <p:cNvSpPr/>
          <p:nvPr/>
        </p:nvSpPr>
        <p:spPr>
          <a:xfrm>
            <a:off x="646200" y="1130400"/>
            <a:ext cx="45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3" name=""/>
          <p:cNvSpPr/>
          <p:nvPr/>
        </p:nvSpPr>
        <p:spPr>
          <a:xfrm>
            <a:off x="1332000" y="1130400"/>
            <a:ext cx="401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4" name=""/>
          <p:cNvSpPr/>
          <p:nvPr/>
        </p:nvSpPr>
        <p:spPr>
          <a:xfrm>
            <a:off x="1953000" y="1130400"/>
            <a:ext cx="477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5" name=""/>
          <p:cNvSpPr/>
          <p:nvPr/>
        </p:nvSpPr>
        <p:spPr>
          <a:xfrm>
            <a:off x="2629080" y="1130400"/>
            <a:ext cx="460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6" name=""/>
          <p:cNvSpPr/>
          <p:nvPr/>
        </p:nvSpPr>
        <p:spPr>
          <a:xfrm>
            <a:off x="3297240" y="1130400"/>
            <a:ext cx="43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7" name=""/>
          <p:cNvSpPr/>
          <p:nvPr/>
        </p:nvSpPr>
        <p:spPr>
          <a:xfrm>
            <a:off x="3947760" y="1130400"/>
            <a:ext cx="468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8" name=""/>
          <p:cNvSpPr/>
          <p:nvPr/>
        </p:nvSpPr>
        <p:spPr>
          <a:xfrm>
            <a:off x="4609080" y="1130400"/>
            <a:ext cx="460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9" name=""/>
          <p:cNvSpPr/>
          <p:nvPr/>
        </p:nvSpPr>
        <p:spPr>
          <a:xfrm>
            <a:off x="5275080" y="1130400"/>
            <a:ext cx="44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0" name=""/>
          <p:cNvSpPr/>
          <p:nvPr/>
        </p:nvSpPr>
        <p:spPr>
          <a:xfrm>
            <a:off x="5927760" y="1130400"/>
            <a:ext cx="45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1" name=""/>
          <p:cNvSpPr/>
          <p:nvPr/>
        </p:nvSpPr>
        <p:spPr>
          <a:xfrm>
            <a:off x="6586200" y="1130400"/>
            <a:ext cx="451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2" name=""/>
          <p:cNvSpPr/>
          <p:nvPr/>
        </p:nvSpPr>
        <p:spPr>
          <a:xfrm>
            <a:off x="7256160" y="1130400"/>
            <a:ext cx="443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3" name=""/>
          <p:cNvSpPr/>
          <p:nvPr/>
        </p:nvSpPr>
        <p:spPr>
          <a:xfrm>
            <a:off x="7897320" y="1130400"/>
            <a:ext cx="47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4" name=""/>
          <p:cNvSpPr/>
          <p:nvPr/>
        </p:nvSpPr>
        <p:spPr>
          <a:xfrm>
            <a:off x="853920" y="501012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5" name=""/>
          <p:cNvSpPr/>
          <p:nvPr/>
        </p:nvSpPr>
        <p:spPr>
          <a:xfrm>
            <a:off x="1512720" y="501012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6" name=""/>
          <p:cNvSpPr/>
          <p:nvPr/>
        </p:nvSpPr>
        <p:spPr>
          <a:xfrm>
            <a:off x="217332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7" name=""/>
          <p:cNvSpPr/>
          <p:nvPr/>
        </p:nvSpPr>
        <p:spPr>
          <a:xfrm>
            <a:off x="283212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8" name=""/>
          <p:cNvSpPr/>
          <p:nvPr/>
        </p:nvSpPr>
        <p:spPr>
          <a:xfrm>
            <a:off x="3492360" y="501012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9" name=""/>
          <p:cNvSpPr/>
          <p:nvPr/>
        </p:nvSpPr>
        <p:spPr>
          <a:xfrm>
            <a:off x="415296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0" name=""/>
          <p:cNvSpPr/>
          <p:nvPr/>
        </p:nvSpPr>
        <p:spPr>
          <a:xfrm>
            <a:off x="481176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1" name=""/>
          <p:cNvSpPr/>
          <p:nvPr/>
        </p:nvSpPr>
        <p:spPr>
          <a:xfrm>
            <a:off x="5472000" y="501012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2" name=""/>
          <p:cNvSpPr/>
          <p:nvPr/>
        </p:nvSpPr>
        <p:spPr>
          <a:xfrm>
            <a:off x="613260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3" name=""/>
          <p:cNvSpPr/>
          <p:nvPr/>
        </p:nvSpPr>
        <p:spPr>
          <a:xfrm>
            <a:off x="7451640" y="501012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4" name=""/>
          <p:cNvSpPr/>
          <p:nvPr/>
        </p:nvSpPr>
        <p:spPr>
          <a:xfrm>
            <a:off x="811224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5" name=""/>
          <p:cNvSpPr/>
          <p:nvPr/>
        </p:nvSpPr>
        <p:spPr>
          <a:xfrm>
            <a:off x="6791400" y="501012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6" name=""/>
          <p:cNvSpPr/>
          <p:nvPr/>
        </p:nvSpPr>
        <p:spPr>
          <a:xfrm>
            <a:off x="853920" y="167328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7" name=""/>
          <p:cNvSpPr/>
          <p:nvPr/>
        </p:nvSpPr>
        <p:spPr>
          <a:xfrm>
            <a:off x="1512720" y="167328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8" name=""/>
          <p:cNvSpPr/>
          <p:nvPr/>
        </p:nvSpPr>
        <p:spPr>
          <a:xfrm>
            <a:off x="217332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9" name=""/>
          <p:cNvSpPr/>
          <p:nvPr/>
        </p:nvSpPr>
        <p:spPr>
          <a:xfrm>
            <a:off x="283212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0" name=""/>
          <p:cNvSpPr/>
          <p:nvPr/>
        </p:nvSpPr>
        <p:spPr>
          <a:xfrm>
            <a:off x="3492360" y="167328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1" name=""/>
          <p:cNvSpPr/>
          <p:nvPr/>
        </p:nvSpPr>
        <p:spPr>
          <a:xfrm>
            <a:off x="415296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2" name=""/>
          <p:cNvSpPr/>
          <p:nvPr/>
        </p:nvSpPr>
        <p:spPr>
          <a:xfrm>
            <a:off x="481176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3" name=""/>
          <p:cNvSpPr/>
          <p:nvPr/>
        </p:nvSpPr>
        <p:spPr>
          <a:xfrm>
            <a:off x="5472000" y="167328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4" name=""/>
          <p:cNvSpPr/>
          <p:nvPr/>
        </p:nvSpPr>
        <p:spPr>
          <a:xfrm>
            <a:off x="613260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5" name=""/>
          <p:cNvSpPr/>
          <p:nvPr/>
        </p:nvSpPr>
        <p:spPr>
          <a:xfrm>
            <a:off x="7451640" y="1673280"/>
            <a:ext cx="6372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6" name=""/>
          <p:cNvSpPr/>
          <p:nvPr/>
        </p:nvSpPr>
        <p:spPr>
          <a:xfrm>
            <a:off x="811224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7" name=""/>
          <p:cNvSpPr/>
          <p:nvPr/>
        </p:nvSpPr>
        <p:spPr>
          <a:xfrm>
            <a:off x="6791400" y="1673280"/>
            <a:ext cx="63360" cy="63360"/>
          </a:xfrm>
          <a:prstGeom prst="ellipse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440" bIns="-1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E70C0AB-2FCD-4443-BC1B-11646F90E3D8}" type="slidenum">
              <a:t>8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8E7F3BB9-5D7B-4AD7-95A6-8149A319E64F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PlaceHolder 1"/>
          <p:cNvSpPr>
            <a:spLocks noGrp="1"/>
          </p:cNvSpPr>
          <p:nvPr>
            <p:ph type="title"/>
          </p:nvPr>
        </p:nvSpPr>
        <p:spPr>
          <a:xfrm>
            <a:off x="685800" y="141120"/>
            <a:ext cx="7772400" cy="6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Team Members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9" name="PlaceHolder 2"/>
          <p:cNvSpPr>
            <a:spLocks noGrp="1"/>
          </p:cNvSpPr>
          <p:nvPr>
            <p:ph/>
          </p:nvPr>
        </p:nvSpPr>
        <p:spPr>
          <a:xfrm>
            <a:off x="1365120" y="870120"/>
            <a:ext cx="7507440" cy="505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spcBef>
                <a:spcPts val="1125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Sponsors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Cindy Olson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Drew Lynch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 Barth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Mike McConnell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Chris Holmes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Energy Services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1125"/>
              </a:spcBef>
              <a:buClr>
                <a:srgbClr val="000000"/>
              </a:buClr>
              <a:buFont typeface="Monotype Sorts" charset="2"/>
              <a:buChar char="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Design Team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Cynthia Barrow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Benefits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Suzanne Brown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Sharon Butcher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Legal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Keith Dziadek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Allen Hill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Tony Jarrett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Tax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Sherry Lessner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Human Resources Info Systems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Susan Lopez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Todd Neugebauer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Broadband Services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Randy Rice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85000"/>
              </a:lnSpc>
              <a:spcBef>
                <a:spcPts val="788"/>
              </a:spcBef>
              <a:buClr>
                <a:srgbClr val="000000"/>
              </a:buClr>
              <a:buSzPct val="75000"/>
              <a:buFont typeface="Wingdings" charset="2"/>
              <a:buChar char=""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Tollefsen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Net Works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spcBef>
                <a:spcPts val="788"/>
              </a:spcBef>
              <a:buNone/>
              <a:tabLst>
                <a:tab algn="l" pos="354348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Confidential &amp; Proprietary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34D45F-954E-4563-8A2C-5E39A504217D}" type="slidenum">
              <a:t>9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fld id="{BAF22314-3BB8-4E5D-9FB5-4AD9B7A39E8D}" type="datetime8">
              <a:rPr lang="en-US"/>
              <a:t>09/27/25 01:17 AM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2000-05-04T11:50:41Z</dcterms:created>
  <dc:creator>jrios</dc:creator>
  <dc:description/>
  <dc:language>en-US</dc:language>
  <cp:lastModifiedBy>sbrown</cp:lastModifiedBy>
  <cp:lastPrinted>2000-06-06T21:12:02Z</cp:lastPrinted>
  <dcterms:modified xsi:type="dcterms:W3CDTF">2000-06-06T21:16:08Z</dcterms:modified>
  <cp:revision>120</cp:revision>
  <dc:subject/>
  <dc:title>Enron PC Program</dc:title>
</cp:coreProperties>
</file>