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75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7890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C27081-93F7-4CB1-9698-83DA74DBAEAC}" type="slidenum">
              <a:rPr b="1" i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75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102870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Global eCommerce Activities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2509920" y="4362480"/>
            <a:ext cx="1266840" cy="2379600"/>
          </a:xfrm>
          <a:custGeom>
            <a:avLst/>
            <a:gdLst/>
            <a:ahLst/>
            <a:rect l="l" t="t" r="r" b="b"/>
            <a:pathLst>
              <a:path w="710" h="1419">
                <a:moveTo>
                  <a:pt x="23" y="91"/>
                </a:moveTo>
                <a:lnTo>
                  <a:pt x="9" y="153"/>
                </a:lnTo>
                <a:lnTo>
                  <a:pt x="0" y="236"/>
                </a:lnTo>
                <a:lnTo>
                  <a:pt x="2" y="324"/>
                </a:lnTo>
                <a:lnTo>
                  <a:pt x="18" y="397"/>
                </a:lnTo>
                <a:lnTo>
                  <a:pt x="34" y="424"/>
                </a:lnTo>
                <a:lnTo>
                  <a:pt x="52" y="450"/>
                </a:lnTo>
                <a:lnTo>
                  <a:pt x="73" y="474"/>
                </a:lnTo>
                <a:lnTo>
                  <a:pt x="93" y="499"/>
                </a:lnTo>
                <a:lnTo>
                  <a:pt x="112" y="523"/>
                </a:lnTo>
                <a:lnTo>
                  <a:pt x="130" y="547"/>
                </a:lnTo>
                <a:lnTo>
                  <a:pt x="141" y="571"/>
                </a:lnTo>
                <a:lnTo>
                  <a:pt x="150" y="598"/>
                </a:lnTo>
                <a:lnTo>
                  <a:pt x="159" y="652"/>
                </a:lnTo>
                <a:lnTo>
                  <a:pt x="162" y="713"/>
                </a:lnTo>
                <a:lnTo>
                  <a:pt x="157" y="778"/>
                </a:lnTo>
                <a:lnTo>
                  <a:pt x="146" y="845"/>
                </a:lnTo>
                <a:lnTo>
                  <a:pt x="137" y="888"/>
                </a:lnTo>
                <a:lnTo>
                  <a:pt x="132" y="930"/>
                </a:lnTo>
                <a:lnTo>
                  <a:pt x="130" y="976"/>
                </a:lnTo>
                <a:lnTo>
                  <a:pt x="127" y="1019"/>
                </a:lnTo>
                <a:lnTo>
                  <a:pt x="125" y="1059"/>
                </a:lnTo>
                <a:lnTo>
                  <a:pt x="123" y="1097"/>
                </a:lnTo>
                <a:lnTo>
                  <a:pt x="118" y="1132"/>
                </a:lnTo>
                <a:lnTo>
                  <a:pt x="114" y="1158"/>
                </a:lnTo>
                <a:lnTo>
                  <a:pt x="105" y="1185"/>
                </a:lnTo>
                <a:lnTo>
                  <a:pt x="98" y="1217"/>
                </a:lnTo>
                <a:lnTo>
                  <a:pt x="93" y="1247"/>
                </a:lnTo>
                <a:lnTo>
                  <a:pt x="100" y="1276"/>
                </a:lnTo>
                <a:lnTo>
                  <a:pt x="112" y="1309"/>
                </a:lnTo>
                <a:lnTo>
                  <a:pt x="127" y="1346"/>
                </a:lnTo>
                <a:lnTo>
                  <a:pt x="143" y="1381"/>
                </a:lnTo>
                <a:lnTo>
                  <a:pt x="162" y="1403"/>
                </a:lnTo>
                <a:lnTo>
                  <a:pt x="173" y="1408"/>
                </a:lnTo>
                <a:lnTo>
                  <a:pt x="184" y="1411"/>
                </a:lnTo>
                <a:lnTo>
                  <a:pt x="196" y="1416"/>
                </a:lnTo>
                <a:lnTo>
                  <a:pt x="207" y="1416"/>
                </a:lnTo>
                <a:lnTo>
                  <a:pt x="221" y="1419"/>
                </a:lnTo>
                <a:lnTo>
                  <a:pt x="230" y="1419"/>
                </a:lnTo>
                <a:lnTo>
                  <a:pt x="239" y="1416"/>
                </a:lnTo>
                <a:lnTo>
                  <a:pt x="246" y="1413"/>
                </a:lnTo>
                <a:lnTo>
                  <a:pt x="246" y="1403"/>
                </a:lnTo>
                <a:lnTo>
                  <a:pt x="239" y="1397"/>
                </a:lnTo>
                <a:lnTo>
                  <a:pt x="232" y="1389"/>
                </a:lnTo>
                <a:lnTo>
                  <a:pt x="223" y="1376"/>
                </a:lnTo>
                <a:lnTo>
                  <a:pt x="214" y="1360"/>
                </a:lnTo>
                <a:lnTo>
                  <a:pt x="207" y="1338"/>
                </a:lnTo>
                <a:lnTo>
                  <a:pt x="203" y="1309"/>
                </a:lnTo>
                <a:lnTo>
                  <a:pt x="205" y="1268"/>
                </a:lnTo>
                <a:lnTo>
                  <a:pt x="214" y="1231"/>
                </a:lnTo>
                <a:lnTo>
                  <a:pt x="225" y="1207"/>
                </a:lnTo>
                <a:lnTo>
                  <a:pt x="241" y="1188"/>
                </a:lnTo>
                <a:lnTo>
                  <a:pt x="259" y="1169"/>
                </a:lnTo>
                <a:lnTo>
                  <a:pt x="278" y="1148"/>
                </a:lnTo>
                <a:lnTo>
                  <a:pt x="289" y="1121"/>
                </a:lnTo>
                <a:lnTo>
                  <a:pt x="298" y="1091"/>
                </a:lnTo>
                <a:lnTo>
                  <a:pt x="307" y="1065"/>
                </a:lnTo>
                <a:lnTo>
                  <a:pt x="318" y="1043"/>
                </a:lnTo>
                <a:lnTo>
                  <a:pt x="332" y="1032"/>
                </a:lnTo>
                <a:lnTo>
                  <a:pt x="348" y="1024"/>
                </a:lnTo>
                <a:lnTo>
                  <a:pt x="364" y="1014"/>
                </a:lnTo>
                <a:lnTo>
                  <a:pt x="378" y="1000"/>
                </a:lnTo>
                <a:lnTo>
                  <a:pt x="391" y="979"/>
                </a:lnTo>
                <a:lnTo>
                  <a:pt x="403" y="960"/>
                </a:lnTo>
                <a:lnTo>
                  <a:pt x="414" y="944"/>
                </a:lnTo>
                <a:lnTo>
                  <a:pt x="425" y="928"/>
                </a:lnTo>
                <a:lnTo>
                  <a:pt x="437" y="912"/>
                </a:lnTo>
                <a:lnTo>
                  <a:pt x="446" y="896"/>
                </a:lnTo>
                <a:lnTo>
                  <a:pt x="457" y="877"/>
                </a:lnTo>
                <a:lnTo>
                  <a:pt x="466" y="861"/>
                </a:lnTo>
                <a:lnTo>
                  <a:pt x="471" y="847"/>
                </a:lnTo>
                <a:lnTo>
                  <a:pt x="478" y="834"/>
                </a:lnTo>
                <a:lnTo>
                  <a:pt x="487" y="821"/>
                </a:lnTo>
                <a:lnTo>
                  <a:pt x="491" y="802"/>
                </a:lnTo>
                <a:lnTo>
                  <a:pt x="489" y="780"/>
                </a:lnTo>
                <a:lnTo>
                  <a:pt x="487" y="761"/>
                </a:lnTo>
                <a:lnTo>
                  <a:pt x="491" y="748"/>
                </a:lnTo>
                <a:lnTo>
                  <a:pt x="503" y="743"/>
                </a:lnTo>
                <a:lnTo>
                  <a:pt x="516" y="740"/>
                </a:lnTo>
                <a:lnTo>
                  <a:pt x="528" y="740"/>
                </a:lnTo>
                <a:lnTo>
                  <a:pt x="541" y="735"/>
                </a:lnTo>
                <a:lnTo>
                  <a:pt x="555" y="729"/>
                </a:lnTo>
                <a:lnTo>
                  <a:pt x="571" y="721"/>
                </a:lnTo>
                <a:lnTo>
                  <a:pt x="587" y="713"/>
                </a:lnTo>
                <a:lnTo>
                  <a:pt x="603" y="711"/>
                </a:lnTo>
                <a:lnTo>
                  <a:pt x="616" y="708"/>
                </a:lnTo>
                <a:lnTo>
                  <a:pt x="628" y="697"/>
                </a:lnTo>
                <a:lnTo>
                  <a:pt x="637" y="684"/>
                </a:lnTo>
                <a:lnTo>
                  <a:pt x="646" y="670"/>
                </a:lnTo>
                <a:lnTo>
                  <a:pt x="655" y="646"/>
                </a:lnTo>
                <a:lnTo>
                  <a:pt x="666" y="609"/>
                </a:lnTo>
                <a:lnTo>
                  <a:pt x="678" y="568"/>
                </a:lnTo>
                <a:lnTo>
                  <a:pt x="687" y="536"/>
                </a:lnTo>
                <a:lnTo>
                  <a:pt x="691" y="509"/>
                </a:lnTo>
                <a:lnTo>
                  <a:pt x="698" y="480"/>
                </a:lnTo>
                <a:lnTo>
                  <a:pt x="703" y="453"/>
                </a:lnTo>
                <a:lnTo>
                  <a:pt x="707" y="432"/>
                </a:lnTo>
                <a:lnTo>
                  <a:pt x="710" y="410"/>
                </a:lnTo>
                <a:lnTo>
                  <a:pt x="707" y="383"/>
                </a:lnTo>
                <a:lnTo>
                  <a:pt x="700" y="356"/>
                </a:lnTo>
                <a:lnTo>
                  <a:pt x="694" y="343"/>
                </a:lnTo>
                <a:lnTo>
                  <a:pt x="687" y="340"/>
                </a:lnTo>
                <a:lnTo>
                  <a:pt x="678" y="335"/>
                </a:lnTo>
                <a:lnTo>
                  <a:pt x="666" y="332"/>
                </a:lnTo>
                <a:lnTo>
                  <a:pt x="655" y="327"/>
                </a:lnTo>
                <a:lnTo>
                  <a:pt x="646" y="322"/>
                </a:lnTo>
                <a:lnTo>
                  <a:pt x="635" y="314"/>
                </a:lnTo>
                <a:lnTo>
                  <a:pt x="628" y="306"/>
                </a:lnTo>
                <a:lnTo>
                  <a:pt x="623" y="297"/>
                </a:lnTo>
                <a:lnTo>
                  <a:pt x="616" y="281"/>
                </a:lnTo>
                <a:lnTo>
                  <a:pt x="607" y="268"/>
                </a:lnTo>
                <a:lnTo>
                  <a:pt x="596" y="260"/>
                </a:lnTo>
                <a:lnTo>
                  <a:pt x="585" y="257"/>
                </a:lnTo>
                <a:lnTo>
                  <a:pt x="578" y="257"/>
                </a:lnTo>
                <a:lnTo>
                  <a:pt x="569" y="257"/>
                </a:lnTo>
                <a:lnTo>
                  <a:pt x="559" y="257"/>
                </a:lnTo>
                <a:lnTo>
                  <a:pt x="548" y="257"/>
                </a:lnTo>
                <a:lnTo>
                  <a:pt x="537" y="255"/>
                </a:lnTo>
                <a:lnTo>
                  <a:pt x="528" y="249"/>
                </a:lnTo>
                <a:lnTo>
                  <a:pt x="521" y="244"/>
                </a:lnTo>
                <a:lnTo>
                  <a:pt x="514" y="236"/>
                </a:lnTo>
                <a:lnTo>
                  <a:pt x="503" y="214"/>
                </a:lnTo>
                <a:lnTo>
                  <a:pt x="487" y="185"/>
                </a:lnTo>
                <a:lnTo>
                  <a:pt x="473" y="161"/>
                </a:lnTo>
                <a:lnTo>
                  <a:pt x="459" y="145"/>
                </a:lnTo>
                <a:lnTo>
                  <a:pt x="450" y="137"/>
                </a:lnTo>
                <a:lnTo>
                  <a:pt x="434" y="123"/>
                </a:lnTo>
                <a:lnTo>
                  <a:pt x="414" y="107"/>
                </a:lnTo>
                <a:lnTo>
                  <a:pt x="389" y="88"/>
                </a:lnTo>
                <a:lnTo>
                  <a:pt x="362" y="72"/>
                </a:lnTo>
                <a:lnTo>
                  <a:pt x="334" y="56"/>
                </a:lnTo>
                <a:lnTo>
                  <a:pt x="307" y="45"/>
                </a:lnTo>
                <a:lnTo>
                  <a:pt x="282" y="40"/>
                </a:lnTo>
                <a:lnTo>
                  <a:pt x="259" y="37"/>
                </a:lnTo>
                <a:lnTo>
                  <a:pt x="241" y="35"/>
                </a:lnTo>
                <a:lnTo>
                  <a:pt x="223" y="32"/>
                </a:lnTo>
                <a:lnTo>
                  <a:pt x="209" y="29"/>
                </a:lnTo>
                <a:lnTo>
                  <a:pt x="196" y="29"/>
                </a:lnTo>
                <a:lnTo>
                  <a:pt x="184" y="27"/>
                </a:lnTo>
                <a:lnTo>
                  <a:pt x="178" y="27"/>
                </a:lnTo>
                <a:lnTo>
                  <a:pt x="171" y="29"/>
                </a:lnTo>
                <a:lnTo>
                  <a:pt x="162" y="29"/>
                </a:lnTo>
                <a:lnTo>
                  <a:pt x="153" y="24"/>
                </a:lnTo>
                <a:lnTo>
                  <a:pt x="143" y="16"/>
                </a:lnTo>
                <a:lnTo>
                  <a:pt x="137" y="8"/>
                </a:lnTo>
                <a:lnTo>
                  <a:pt x="127" y="2"/>
                </a:lnTo>
                <a:lnTo>
                  <a:pt x="118" y="0"/>
                </a:lnTo>
                <a:lnTo>
                  <a:pt x="107" y="5"/>
                </a:lnTo>
                <a:lnTo>
                  <a:pt x="98" y="10"/>
                </a:lnTo>
                <a:lnTo>
                  <a:pt x="89" y="21"/>
                </a:lnTo>
                <a:lnTo>
                  <a:pt x="77" y="37"/>
                </a:lnTo>
                <a:lnTo>
                  <a:pt x="68" y="51"/>
                </a:lnTo>
                <a:lnTo>
                  <a:pt x="57" y="61"/>
                </a:lnTo>
                <a:lnTo>
                  <a:pt x="52" y="64"/>
                </a:lnTo>
                <a:lnTo>
                  <a:pt x="43" y="69"/>
                </a:lnTo>
                <a:lnTo>
                  <a:pt x="32" y="80"/>
                </a:lnTo>
                <a:lnTo>
                  <a:pt x="23" y="91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1981080"/>
            <a:ext cx="3209760" cy="2662200"/>
          </a:xfrm>
          <a:custGeom>
            <a:avLst/>
            <a:gdLst/>
            <a:ahLst/>
            <a:rect l="l" t="t" r="r" b="b"/>
            <a:pathLst>
              <a:path w="1797" h="1588">
                <a:moveTo>
                  <a:pt x="1312" y="1153"/>
                </a:moveTo>
                <a:lnTo>
                  <a:pt x="1296" y="1156"/>
                </a:lnTo>
                <a:lnTo>
                  <a:pt x="1283" y="1148"/>
                </a:lnTo>
                <a:lnTo>
                  <a:pt x="1269" y="1143"/>
                </a:lnTo>
                <a:lnTo>
                  <a:pt x="1253" y="1151"/>
                </a:lnTo>
                <a:lnTo>
                  <a:pt x="1237" y="1167"/>
                </a:lnTo>
                <a:lnTo>
                  <a:pt x="1228" y="1175"/>
                </a:lnTo>
                <a:lnTo>
                  <a:pt x="1217" y="1180"/>
                </a:lnTo>
                <a:lnTo>
                  <a:pt x="1203" y="1183"/>
                </a:lnTo>
                <a:lnTo>
                  <a:pt x="1194" y="1183"/>
                </a:lnTo>
                <a:lnTo>
                  <a:pt x="1183" y="1183"/>
                </a:lnTo>
                <a:lnTo>
                  <a:pt x="1171" y="1183"/>
                </a:lnTo>
                <a:lnTo>
                  <a:pt x="1160" y="1183"/>
                </a:lnTo>
                <a:lnTo>
                  <a:pt x="1151" y="1191"/>
                </a:lnTo>
                <a:lnTo>
                  <a:pt x="1142" y="1202"/>
                </a:lnTo>
                <a:lnTo>
                  <a:pt x="1133" y="1220"/>
                </a:lnTo>
                <a:lnTo>
                  <a:pt x="1128" y="1247"/>
                </a:lnTo>
                <a:lnTo>
                  <a:pt x="1126" y="1277"/>
                </a:lnTo>
                <a:lnTo>
                  <a:pt x="1128" y="1301"/>
                </a:lnTo>
                <a:lnTo>
                  <a:pt x="1137" y="1320"/>
                </a:lnTo>
                <a:lnTo>
                  <a:pt x="1146" y="1336"/>
                </a:lnTo>
                <a:lnTo>
                  <a:pt x="1158" y="1349"/>
                </a:lnTo>
                <a:lnTo>
                  <a:pt x="1169" y="1360"/>
                </a:lnTo>
                <a:lnTo>
                  <a:pt x="1180" y="1365"/>
                </a:lnTo>
                <a:lnTo>
                  <a:pt x="1189" y="1371"/>
                </a:lnTo>
                <a:lnTo>
                  <a:pt x="1199" y="1371"/>
                </a:lnTo>
                <a:lnTo>
                  <a:pt x="1208" y="1368"/>
                </a:lnTo>
                <a:lnTo>
                  <a:pt x="1217" y="1363"/>
                </a:lnTo>
                <a:lnTo>
                  <a:pt x="1228" y="1355"/>
                </a:lnTo>
                <a:lnTo>
                  <a:pt x="1237" y="1347"/>
                </a:lnTo>
                <a:lnTo>
                  <a:pt x="1246" y="1336"/>
                </a:lnTo>
                <a:lnTo>
                  <a:pt x="1255" y="1328"/>
                </a:lnTo>
                <a:lnTo>
                  <a:pt x="1264" y="1317"/>
                </a:lnTo>
                <a:lnTo>
                  <a:pt x="1278" y="1314"/>
                </a:lnTo>
                <a:lnTo>
                  <a:pt x="1285" y="1333"/>
                </a:lnTo>
                <a:lnTo>
                  <a:pt x="1285" y="1360"/>
                </a:lnTo>
                <a:lnTo>
                  <a:pt x="1278" y="1384"/>
                </a:lnTo>
                <a:lnTo>
                  <a:pt x="1271" y="1400"/>
                </a:lnTo>
                <a:lnTo>
                  <a:pt x="1276" y="1408"/>
                </a:lnTo>
                <a:lnTo>
                  <a:pt x="1285" y="1416"/>
                </a:lnTo>
                <a:lnTo>
                  <a:pt x="1299" y="1419"/>
                </a:lnTo>
                <a:lnTo>
                  <a:pt x="1312" y="1424"/>
                </a:lnTo>
                <a:lnTo>
                  <a:pt x="1326" y="1435"/>
                </a:lnTo>
                <a:lnTo>
                  <a:pt x="1340" y="1454"/>
                </a:lnTo>
                <a:lnTo>
                  <a:pt x="1346" y="1481"/>
                </a:lnTo>
                <a:lnTo>
                  <a:pt x="1349" y="1505"/>
                </a:lnTo>
                <a:lnTo>
                  <a:pt x="1351" y="1521"/>
                </a:lnTo>
                <a:lnTo>
                  <a:pt x="1353" y="1537"/>
                </a:lnTo>
                <a:lnTo>
                  <a:pt x="1360" y="1548"/>
                </a:lnTo>
                <a:lnTo>
                  <a:pt x="1369" y="1553"/>
                </a:lnTo>
                <a:lnTo>
                  <a:pt x="1383" y="1558"/>
                </a:lnTo>
                <a:lnTo>
                  <a:pt x="1396" y="1561"/>
                </a:lnTo>
                <a:lnTo>
                  <a:pt x="1408" y="1564"/>
                </a:lnTo>
                <a:lnTo>
                  <a:pt x="1417" y="1564"/>
                </a:lnTo>
                <a:lnTo>
                  <a:pt x="1421" y="1561"/>
                </a:lnTo>
                <a:lnTo>
                  <a:pt x="1424" y="1561"/>
                </a:lnTo>
                <a:lnTo>
                  <a:pt x="1424" y="1564"/>
                </a:lnTo>
                <a:lnTo>
                  <a:pt x="1421" y="1569"/>
                </a:lnTo>
                <a:lnTo>
                  <a:pt x="1417" y="1577"/>
                </a:lnTo>
                <a:lnTo>
                  <a:pt x="1410" y="1585"/>
                </a:lnTo>
                <a:lnTo>
                  <a:pt x="1401" y="1588"/>
                </a:lnTo>
                <a:lnTo>
                  <a:pt x="1394" y="1588"/>
                </a:lnTo>
                <a:lnTo>
                  <a:pt x="1383" y="1585"/>
                </a:lnTo>
                <a:lnTo>
                  <a:pt x="1374" y="1585"/>
                </a:lnTo>
                <a:lnTo>
                  <a:pt x="1362" y="1580"/>
                </a:lnTo>
                <a:lnTo>
                  <a:pt x="1351" y="1577"/>
                </a:lnTo>
                <a:lnTo>
                  <a:pt x="1340" y="1575"/>
                </a:lnTo>
                <a:lnTo>
                  <a:pt x="1333" y="1569"/>
                </a:lnTo>
                <a:lnTo>
                  <a:pt x="1328" y="1566"/>
                </a:lnTo>
                <a:lnTo>
                  <a:pt x="1321" y="1561"/>
                </a:lnTo>
                <a:lnTo>
                  <a:pt x="1310" y="1553"/>
                </a:lnTo>
                <a:lnTo>
                  <a:pt x="1296" y="1542"/>
                </a:lnTo>
                <a:lnTo>
                  <a:pt x="1280" y="1529"/>
                </a:lnTo>
                <a:lnTo>
                  <a:pt x="1267" y="1516"/>
                </a:lnTo>
                <a:lnTo>
                  <a:pt x="1258" y="1505"/>
                </a:lnTo>
                <a:lnTo>
                  <a:pt x="1251" y="1494"/>
                </a:lnTo>
                <a:lnTo>
                  <a:pt x="1244" y="1486"/>
                </a:lnTo>
                <a:lnTo>
                  <a:pt x="1237" y="1478"/>
                </a:lnTo>
                <a:lnTo>
                  <a:pt x="1228" y="1470"/>
                </a:lnTo>
                <a:lnTo>
                  <a:pt x="1214" y="1462"/>
                </a:lnTo>
                <a:lnTo>
                  <a:pt x="1196" y="1454"/>
                </a:lnTo>
                <a:lnTo>
                  <a:pt x="1183" y="1448"/>
                </a:lnTo>
                <a:lnTo>
                  <a:pt x="1167" y="1440"/>
                </a:lnTo>
                <a:lnTo>
                  <a:pt x="1153" y="1435"/>
                </a:lnTo>
                <a:lnTo>
                  <a:pt x="1139" y="1427"/>
                </a:lnTo>
                <a:lnTo>
                  <a:pt x="1126" y="1422"/>
                </a:lnTo>
                <a:lnTo>
                  <a:pt x="1114" y="1416"/>
                </a:lnTo>
                <a:lnTo>
                  <a:pt x="1103" y="1411"/>
                </a:lnTo>
                <a:lnTo>
                  <a:pt x="1092" y="1406"/>
                </a:lnTo>
                <a:lnTo>
                  <a:pt x="1080" y="1400"/>
                </a:lnTo>
                <a:lnTo>
                  <a:pt x="1069" y="1389"/>
                </a:lnTo>
                <a:lnTo>
                  <a:pt x="1058" y="1376"/>
                </a:lnTo>
                <a:lnTo>
                  <a:pt x="1046" y="1363"/>
                </a:lnTo>
                <a:lnTo>
                  <a:pt x="1037" y="1349"/>
                </a:lnTo>
                <a:lnTo>
                  <a:pt x="1028" y="1336"/>
                </a:lnTo>
                <a:lnTo>
                  <a:pt x="1019" y="1325"/>
                </a:lnTo>
                <a:lnTo>
                  <a:pt x="1014" y="1320"/>
                </a:lnTo>
                <a:lnTo>
                  <a:pt x="1005" y="1309"/>
                </a:lnTo>
                <a:lnTo>
                  <a:pt x="994" y="1293"/>
                </a:lnTo>
                <a:lnTo>
                  <a:pt x="983" y="1279"/>
                </a:lnTo>
                <a:lnTo>
                  <a:pt x="967" y="1271"/>
                </a:lnTo>
                <a:lnTo>
                  <a:pt x="955" y="1269"/>
                </a:lnTo>
                <a:lnTo>
                  <a:pt x="944" y="1266"/>
                </a:lnTo>
                <a:lnTo>
                  <a:pt x="930" y="1261"/>
                </a:lnTo>
                <a:lnTo>
                  <a:pt x="917" y="1255"/>
                </a:lnTo>
                <a:lnTo>
                  <a:pt x="903" y="1247"/>
                </a:lnTo>
                <a:lnTo>
                  <a:pt x="889" y="1237"/>
                </a:lnTo>
                <a:lnTo>
                  <a:pt x="878" y="1229"/>
                </a:lnTo>
                <a:lnTo>
                  <a:pt x="867" y="1215"/>
                </a:lnTo>
                <a:lnTo>
                  <a:pt x="846" y="1191"/>
                </a:lnTo>
                <a:lnTo>
                  <a:pt x="828" y="1167"/>
                </a:lnTo>
                <a:lnTo>
                  <a:pt x="814" y="1143"/>
                </a:lnTo>
                <a:lnTo>
                  <a:pt x="807" y="1121"/>
                </a:lnTo>
                <a:lnTo>
                  <a:pt x="801" y="1100"/>
                </a:lnTo>
                <a:lnTo>
                  <a:pt x="796" y="1078"/>
                </a:lnTo>
                <a:lnTo>
                  <a:pt x="789" y="1057"/>
                </a:lnTo>
                <a:lnTo>
                  <a:pt x="782" y="1038"/>
                </a:lnTo>
                <a:lnTo>
                  <a:pt x="778" y="1030"/>
                </a:lnTo>
                <a:lnTo>
                  <a:pt x="771" y="1019"/>
                </a:lnTo>
                <a:lnTo>
                  <a:pt x="760" y="1009"/>
                </a:lnTo>
                <a:lnTo>
                  <a:pt x="748" y="995"/>
                </a:lnTo>
                <a:lnTo>
                  <a:pt x="737" y="984"/>
                </a:lnTo>
                <a:lnTo>
                  <a:pt x="723" y="968"/>
                </a:lnTo>
                <a:lnTo>
                  <a:pt x="714" y="955"/>
                </a:lnTo>
                <a:lnTo>
                  <a:pt x="705" y="939"/>
                </a:lnTo>
                <a:lnTo>
                  <a:pt x="698" y="904"/>
                </a:lnTo>
                <a:lnTo>
                  <a:pt x="698" y="866"/>
                </a:lnTo>
                <a:lnTo>
                  <a:pt x="705" y="834"/>
                </a:lnTo>
                <a:lnTo>
                  <a:pt x="712" y="813"/>
                </a:lnTo>
                <a:lnTo>
                  <a:pt x="714" y="789"/>
                </a:lnTo>
                <a:lnTo>
                  <a:pt x="714" y="756"/>
                </a:lnTo>
                <a:lnTo>
                  <a:pt x="712" y="719"/>
                </a:lnTo>
                <a:lnTo>
                  <a:pt x="705" y="684"/>
                </a:lnTo>
                <a:lnTo>
                  <a:pt x="696" y="660"/>
                </a:lnTo>
                <a:lnTo>
                  <a:pt x="689" y="644"/>
                </a:lnTo>
                <a:lnTo>
                  <a:pt x="678" y="633"/>
                </a:lnTo>
                <a:lnTo>
                  <a:pt x="662" y="620"/>
                </a:lnTo>
                <a:lnTo>
                  <a:pt x="648" y="604"/>
                </a:lnTo>
                <a:lnTo>
                  <a:pt x="639" y="587"/>
                </a:lnTo>
                <a:lnTo>
                  <a:pt x="632" y="571"/>
                </a:lnTo>
                <a:lnTo>
                  <a:pt x="628" y="550"/>
                </a:lnTo>
                <a:lnTo>
                  <a:pt x="619" y="531"/>
                </a:lnTo>
                <a:lnTo>
                  <a:pt x="605" y="515"/>
                </a:lnTo>
                <a:lnTo>
                  <a:pt x="589" y="507"/>
                </a:lnTo>
                <a:lnTo>
                  <a:pt x="573" y="507"/>
                </a:lnTo>
                <a:lnTo>
                  <a:pt x="566" y="510"/>
                </a:lnTo>
                <a:lnTo>
                  <a:pt x="555" y="507"/>
                </a:lnTo>
                <a:lnTo>
                  <a:pt x="546" y="504"/>
                </a:lnTo>
                <a:lnTo>
                  <a:pt x="535" y="496"/>
                </a:lnTo>
                <a:lnTo>
                  <a:pt x="521" y="491"/>
                </a:lnTo>
                <a:lnTo>
                  <a:pt x="510" y="486"/>
                </a:lnTo>
                <a:lnTo>
                  <a:pt x="498" y="478"/>
                </a:lnTo>
                <a:lnTo>
                  <a:pt x="489" y="472"/>
                </a:lnTo>
                <a:lnTo>
                  <a:pt x="473" y="464"/>
                </a:lnTo>
                <a:lnTo>
                  <a:pt x="462" y="456"/>
                </a:lnTo>
                <a:lnTo>
                  <a:pt x="450" y="448"/>
                </a:lnTo>
                <a:lnTo>
                  <a:pt x="435" y="443"/>
                </a:lnTo>
                <a:lnTo>
                  <a:pt x="425" y="443"/>
                </a:lnTo>
                <a:lnTo>
                  <a:pt x="416" y="440"/>
                </a:lnTo>
                <a:lnTo>
                  <a:pt x="407" y="443"/>
                </a:lnTo>
                <a:lnTo>
                  <a:pt x="396" y="443"/>
                </a:lnTo>
                <a:lnTo>
                  <a:pt x="385" y="443"/>
                </a:lnTo>
                <a:lnTo>
                  <a:pt x="373" y="440"/>
                </a:lnTo>
                <a:lnTo>
                  <a:pt x="362" y="435"/>
                </a:lnTo>
                <a:lnTo>
                  <a:pt x="350" y="429"/>
                </a:lnTo>
                <a:lnTo>
                  <a:pt x="339" y="421"/>
                </a:lnTo>
                <a:lnTo>
                  <a:pt x="330" y="416"/>
                </a:lnTo>
                <a:lnTo>
                  <a:pt x="319" y="413"/>
                </a:lnTo>
                <a:lnTo>
                  <a:pt x="307" y="410"/>
                </a:lnTo>
                <a:lnTo>
                  <a:pt x="296" y="410"/>
                </a:lnTo>
                <a:lnTo>
                  <a:pt x="282" y="410"/>
                </a:lnTo>
                <a:lnTo>
                  <a:pt x="266" y="413"/>
                </a:lnTo>
                <a:lnTo>
                  <a:pt x="250" y="416"/>
                </a:lnTo>
                <a:lnTo>
                  <a:pt x="234" y="421"/>
                </a:lnTo>
                <a:lnTo>
                  <a:pt x="219" y="435"/>
                </a:lnTo>
                <a:lnTo>
                  <a:pt x="207" y="451"/>
                </a:lnTo>
                <a:lnTo>
                  <a:pt x="194" y="467"/>
                </a:lnTo>
                <a:lnTo>
                  <a:pt x="182" y="483"/>
                </a:lnTo>
                <a:lnTo>
                  <a:pt x="169" y="496"/>
                </a:lnTo>
                <a:lnTo>
                  <a:pt x="155" y="507"/>
                </a:lnTo>
                <a:lnTo>
                  <a:pt x="139" y="507"/>
                </a:lnTo>
                <a:lnTo>
                  <a:pt x="123" y="499"/>
                </a:lnTo>
                <a:lnTo>
                  <a:pt x="114" y="488"/>
                </a:lnTo>
                <a:lnTo>
                  <a:pt x="107" y="478"/>
                </a:lnTo>
                <a:lnTo>
                  <a:pt x="94" y="464"/>
                </a:lnTo>
                <a:lnTo>
                  <a:pt x="80" y="448"/>
                </a:lnTo>
                <a:lnTo>
                  <a:pt x="73" y="421"/>
                </a:lnTo>
                <a:lnTo>
                  <a:pt x="73" y="386"/>
                </a:lnTo>
                <a:lnTo>
                  <a:pt x="82" y="346"/>
                </a:lnTo>
                <a:lnTo>
                  <a:pt x="87" y="325"/>
                </a:lnTo>
                <a:lnTo>
                  <a:pt x="84" y="309"/>
                </a:lnTo>
                <a:lnTo>
                  <a:pt x="78" y="300"/>
                </a:lnTo>
                <a:lnTo>
                  <a:pt x="66" y="295"/>
                </a:lnTo>
                <a:lnTo>
                  <a:pt x="55" y="292"/>
                </a:lnTo>
                <a:lnTo>
                  <a:pt x="39" y="287"/>
                </a:lnTo>
                <a:lnTo>
                  <a:pt x="23" y="282"/>
                </a:lnTo>
                <a:lnTo>
                  <a:pt x="9" y="274"/>
                </a:lnTo>
                <a:lnTo>
                  <a:pt x="0" y="260"/>
                </a:lnTo>
                <a:lnTo>
                  <a:pt x="0" y="241"/>
                </a:lnTo>
                <a:lnTo>
                  <a:pt x="7" y="220"/>
                </a:lnTo>
                <a:lnTo>
                  <a:pt x="18" y="196"/>
                </a:lnTo>
                <a:lnTo>
                  <a:pt x="34" y="174"/>
                </a:lnTo>
                <a:lnTo>
                  <a:pt x="50" y="150"/>
                </a:lnTo>
                <a:lnTo>
                  <a:pt x="66" y="132"/>
                </a:lnTo>
                <a:lnTo>
                  <a:pt x="82" y="118"/>
                </a:lnTo>
                <a:lnTo>
                  <a:pt x="96" y="107"/>
                </a:lnTo>
                <a:lnTo>
                  <a:pt x="107" y="94"/>
                </a:lnTo>
                <a:lnTo>
                  <a:pt x="121" y="81"/>
                </a:lnTo>
                <a:lnTo>
                  <a:pt x="137" y="70"/>
                </a:lnTo>
                <a:lnTo>
                  <a:pt x="159" y="62"/>
                </a:lnTo>
                <a:lnTo>
                  <a:pt x="189" y="56"/>
                </a:lnTo>
                <a:lnTo>
                  <a:pt x="225" y="56"/>
                </a:lnTo>
                <a:lnTo>
                  <a:pt x="273" y="62"/>
                </a:lnTo>
                <a:lnTo>
                  <a:pt x="296" y="78"/>
                </a:lnTo>
                <a:lnTo>
                  <a:pt x="314" y="89"/>
                </a:lnTo>
                <a:lnTo>
                  <a:pt x="330" y="97"/>
                </a:lnTo>
                <a:lnTo>
                  <a:pt x="344" y="102"/>
                </a:lnTo>
                <a:lnTo>
                  <a:pt x="355" y="105"/>
                </a:lnTo>
                <a:lnTo>
                  <a:pt x="366" y="110"/>
                </a:lnTo>
                <a:lnTo>
                  <a:pt x="378" y="113"/>
                </a:lnTo>
                <a:lnTo>
                  <a:pt x="387" y="115"/>
                </a:lnTo>
                <a:lnTo>
                  <a:pt x="400" y="121"/>
                </a:lnTo>
                <a:lnTo>
                  <a:pt x="419" y="123"/>
                </a:lnTo>
                <a:lnTo>
                  <a:pt x="441" y="126"/>
                </a:lnTo>
                <a:lnTo>
                  <a:pt x="466" y="132"/>
                </a:lnTo>
                <a:lnTo>
                  <a:pt x="489" y="134"/>
                </a:lnTo>
                <a:lnTo>
                  <a:pt x="512" y="134"/>
                </a:lnTo>
                <a:lnTo>
                  <a:pt x="532" y="134"/>
                </a:lnTo>
                <a:lnTo>
                  <a:pt x="546" y="134"/>
                </a:lnTo>
                <a:lnTo>
                  <a:pt x="560" y="132"/>
                </a:lnTo>
                <a:lnTo>
                  <a:pt x="578" y="132"/>
                </a:lnTo>
                <a:lnTo>
                  <a:pt x="598" y="132"/>
                </a:lnTo>
                <a:lnTo>
                  <a:pt x="621" y="132"/>
                </a:lnTo>
                <a:lnTo>
                  <a:pt x="644" y="132"/>
                </a:lnTo>
                <a:lnTo>
                  <a:pt x="664" y="134"/>
                </a:lnTo>
                <a:lnTo>
                  <a:pt x="682" y="134"/>
                </a:lnTo>
                <a:lnTo>
                  <a:pt x="694" y="134"/>
                </a:lnTo>
                <a:lnTo>
                  <a:pt x="703" y="134"/>
                </a:lnTo>
                <a:lnTo>
                  <a:pt x="714" y="137"/>
                </a:lnTo>
                <a:lnTo>
                  <a:pt x="728" y="140"/>
                </a:lnTo>
                <a:lnTo>
                  <a:pt x="742" y="142"/>
                </a:lnTo>
                <a:lnTo>
                  <a:pt x="755" y="145"/>
                </a:lnTo>
                <a:lnTo>
                  <a:pt x="769" y="150"/>
                </a:lnTo>
                <a:lnTo>
                  <a:pt x="782" y="153"/>
                </a:lnTo>
                <a:lnTo>
                  <a:pt x="794" y="158"/>
                </a:lnTo>
                <a:lnTo>
                  <a:pt x="810" y="164"/>
                </a:lnTo>
                <a:lnTo>
                  <a:pt x="828" y="169"/>
                </a:lnTo>
                <a:lnTo>
                  <a:pt x="853" y="174"/>
                </a:lnTo>
                <a:lnTo>
                  <a:pt x="878" y="177"/>
                </a:lnTo>
                <a:lnTo>
                  <a:pt x="903" y="182"/>
                </a:lnTo>
                <a:lnTo>
                  <a:pt x="926" y="188"/>
                </a:lnTo>
                <a:lnTo>
                  <a:pt x="946" y="191"/>
                </a:lnTo>
                <a:lnTo>
                  <a:pt x="960" y="191"/>
                </a:lnTo>
                <a:lnTo>
                  <a:pt x="973" y="191"/>
                </a:lnTo>
                <a:lnTo>
                  <a:pt x="994" y="191"/>
                </a:lnTo>
                <a:lnTo>
                  <a:pt x="1017" y="188"/>
                </a:lnTo>
                <a:lnTo>
                  <a:pt x="1044" y="185"/>
                </a:lnTo>
                <a:lnTo>
                  <a:pt x="1069" y="182"/>
                </a:lnTo>
                <a:lnTo>
                  <a:pt x="1094" y="177"/>
                </a:lnTo>
                <a:lnTo>
                  <a:pt x="1114" y="172"/>
                </a:lnTo>
                <a:lnTo>
                  <a:pt x="1133" y="164"/>
                </a:lnTo>
                <a:lnTo>
                  <a:pt x="1155" y="150"/>
                </a:lnTo>
                <a:lnTo>
                  <a:pt x="1169" y="140"/>
                </a:lnTo>
                <a:lnTo>
                  <a:pt x="1174" y="129"/>
                </a:lnTo>
                <a:lnTo>
                  <a:pt x="1176" y="118"/>
                </a:lnTo>
                <a:lnTo>
                  <a:pt x="1171" y="107"/>
                </a:lnTo>
                <a:lnTo>
                  <a:pt x="1160" y="91"/>
                </a:lnTo>
                <a:lnTo>
                  <a:pt x="1149" y="78"/>
                </a:lnTo>
                <a:lnTo>
                  <a:pt x="1139" y="67"/>
                </a:lnTo>
                <a:lnTo>
                  <a:pt x="1137" y="54"/>
                </a:lnTo>
                <a:lnTo>
                  <a:pt x="1142" y="38"/>
                </a:lnTo>
                <a:lnTo>
                  <a:pt x="1151" y="22"/>
                </a:lnTo>
                <a:lnTo>
                  <a:pt x="1160" y="5"/>
                </a:lnTo>
                <a:lnTo>
                  <a:pt x="1174" y="0"/>
                </a:lnTo>
                <a:lnTo>
                  <a:pt x="1187" y="3"/>
                </a:lnTo>
                <a:lnTo>
                  <a:pt x="1205" y="11"/>
                </a:lnTo>
                <a:lnTo>
                  <a:pt x="1221" y="19"/>
                </a:lnTo>
                <a:lnTo>
                  <a:pt x="1230" y="30"/>
                </a:lnTo>
                <a:lnTo>
                  <a:pt x="1233" y="46"/>
                </a:lnTo>
                <a:lnTo>
                  <a:pt x="1233" y="62"/>
                </a:lnTo>
                <a:lnTo>
                  <a:pt x="1233" y="75"/>
                </a:lnTo>
                <a:lnTo>
                  <a:pt x="1237" y="89"/>
                </a:lnTo>
                <a:lnTo>
                  <a:pt x="1249" y="107"/>
                </a:lnTo>
                <a:lnTo>
                  <a:pt x="1264" y="118"/>
                </a:lnTo>
                <a:lnTo>
                  <a:pt x="1285" y="123"/>
                </a:lnTo>
                <a:lnTo>
                  <a:pt x="1296" y="123"/>
                </a:lnTo>
                <a:lnTo>
                  <a:pt x="1308" y="123"/>
                </a:lnTo>
                <a:lnTo>
                  <a:pt x="1319" y="126"/>
                </a:lnTo>
                <a:lnTo>
                  <a:pt x="1330" y="129"/>
                </a:lnTo>
                <a:lnTo>
                  <a:pt x="1342" y="134"/>
                </a:lnTo>
                <a:lnTo>
                  <a:pt x="1353" y="137"/>
                </a:lnTo>
                <a:lnTo>
                  <a:pt x="1365" y="140"/>
                </a:lnTo>
                <a:lnTo>
                  <a:pt x="1376" y="142"/>
                </a:lnTo>
                <a:lnTo>
                  <a:pt x="1394" y="145"/>
                </a:lnTo>
                <a:lnTo>
                  <a:pt x="1403" y="150"/>
                </a:lnTo>
                <a:lnTo>
                  <a:pt x="1403" y="161"/>
                </a:lnTo>
                <a:lnTo>
                  <a:pt x="1401" y="174"/>
                </a:lnTo>
                <a:lnTo>
                  <a:pt x="1396" y="182"/>
                </a:lnTo>
                <a:lnTo>
                  <a:pt x="1392" y="191"/>
                </a:lnTo>
                <a:lnTo>
                  <a:pt x="1383" y="196"/>
                </a:lnTo>
                <a:lnTo>
                  <a:pt x="1374" y="199"/>
                </a:lnTo>
                <a:lnTo>
                  <a:pt x="1362" y="201"/>
                </a:lnTo>
                <a:lnTo>
                  <a:pt x="1351" y="204"/>
                </a:lnTo>
                <a:lnTo>
                  <a:pt x="1340" y="204"/>
                </a:lnTo>
                <a:lnTo>
                  <a:pt x="1328" y="207"/>
                </a:lnTo>
                <a:lnTo>
                  <a:pt x="1308" y="215"/>
                </a:lnTo>
                <a:lnTo>
                  <a:pt x="1292" y="223"/>
                </a:lnTo>
                <a:lnTo>
                  <a:pt x="1276" y="236"/>
                </a:lnTo>
                <a:lnTo>
                  <a:pt x="1262" y="250"/>
                </a:lnTo>
                <a:lnTo>
                  <a:pt x="1249" y="266"/>
                </a:lnTo>
                <a:lnTo>
                  <a:pt x="1233" y="284"/>
                </a:lnTo>
                <a:lnTo>
                  <a:pt x="1214" y="306"/>
                </a:lnTo>
                <a:lnTo>
                  <a:pt x="1199" y="335"/>
                </a:lnTo>
                <a:lnTo>
                  <a:pt x="1189" y="373"/>
                </a:lnTo>
                <a:lnTo>
                  <a:pt x="1189" y="421"/>
                </a:lnTo>
                <a:lnTo>
                  <a:pt x="1194" y="464"/>
                </a:lnTo>
                <a:lnTo>
                  <a:pt x="1199" y="494"/>
                </a:lnTo>
                <a:lnTo>
                  <a:pt x="1205" y="507"/>
                </a:lnTo>
                <a:lnTo>
                  <a:pt x="1214" y="510"/>
                </a:lnTo>
                <a:lnTo>
                  <a:pt x="1226" y="507"/>
                </a:lnTo>
                <a:lnTo>
                  <a:pt x="1237" y="507"/>
                </a:lnTo>
                <a:lnTo>
                  <a:pt x="1251" y="510"/>
                </a:lnTo>
                <a:lnTo>
                  <a:pt x="1267" y="512"/>
                </a:lnTo>
                <a:lnTo>
                  <a:pt x="1280" y="520"/>
                </a:lnTo>
                <a:lnTo>
                  <a:pt x="1294" y="528"/>
                </a:lnTo>
                <a:lnTo>
                  <a:pt x="1308" y="534"/>
                </a:lnTo>
                <a:lnTo>
                  <a:pt x="1319" y="539"/>
                </a:lnTo>
                <a:lnTo>
                  <a:pt x="1328" y="542"/>
                </a:lnTo>
                <a:lnTo>
                  <a:pt x="1340" y="542"/>
                </a:lnTo>
                <a:lnTo>
                  <a:pt x="1351" y="542"/>
                </a:lnTo>
                <a:lnTo>
                  <a:pt x="1360" y="547"/>
                </a:lnTo>
                <a:lnTo>
                  <a:pt x="1367" y="555"/>
                </a:lnTo>
                <a:lnTo>
                  <a:pt x="1369" y="569"/>
                </a:lnTo>
                <a:lnTo>
                  <a:pt x="1374" y="582"/>
                </a:lnTo>
                <a:lnTo>
                  <a:pt x="1380" y="590"/>
                </a:lnTo>
                <a:lnTo>
                  <a:pt x="1390" y="596"/>
                </a:lnTo>
                <a:lnTo>
                  <a:pt x="1401" y="598"/>
                </a:lnTo>
                <a:lnTo>
                  <a:pt x="1408" y="590"/>
                </a:lnTo>
                <a:lnTo>
                  <a:pt x="1410" y="569"/>
                </a:lnTo>
                <a:lnTo>
                  <a:pt x="1410" y="545"/>
                </a:lnTo>
                <a:lnTo>
                  <a:pt x="1405" y="520"/>
                </a:lnTo>
                <a:lnTo>
                  <a:pt x="1408" y="507"/>
                </a:lnTo>
                <a:lnTo>
                  <a:pt x="1419" y="496"/>
                </a:lnTo>
                <a:lnTo>
                  <a:pt x="1437" y="491"/>
                </a:lnTo>
                <a:lnTo>
                  <a:pt x="1453" y="483"/>
                </a:lnTo>
                <a:lnTo>
                  <a:pt x="1465" y="472"/>
                </a:lnTo>
                <a:lnTo>
                  <a:pt x="1462" y="453"/>
                </a:lnTo>
                <a:lnTo>
                  <a:pt x="1455" y="437"/>
                </a:lnTo>
                <a:lnTo>
                  <a:pt x="1442" y="424"/>
                </a:lnTo>
                <a:lnTo>
                  <a:pt x="1433" y="410"/>
                </a:lnTo>
                <a:lnTo>
                  <a:pt x="1428" y="394"/>
                </a:lnTo>
                <a:lnTo>
                  <a:pt x="1430" y="378"/>
                </a:lnTo>
                <a:lnTo>
                  <a:pt x="1435" y="359"/>
                </a:lnTo>
                <a:lnTo>
                  <a:pt x="1449" y="346"/>
                </a:lnTo>
                <a:lnTo>
                  <a:pt x="1467" y="341"/>
                </a:lnTo>
                <a:lnTo>
                  <a:pt x="1487" y="346"/>
                </a:lnTo>
                <a:lnTo>
                  <a:pt x="1499" y="357"/>
                </a:lnTo>
                <a:lnTo>
                  <a:pt x="1508" y="368"/>
                </a:lnTo>
                <a:lnTo>
                  <a:pt x="1521" y="378"/>
                </a:lnTo>
                <a:lnTo>
                  <a:pt x="1535" y="384"/>
                </a:lnTo>
                <a:lnTo>
                  <a:pt x="1546" y="392"/>
                </a:lnTo>
                <a:lnTo>
                  <a:pt x="1556" y="400"/>
                </a:lnTo>
                <a:lnTo>
                  <a:pt x="1565" y="410"/>
                </a:lnTo>
                <a:lnTo>
                  <a:pt x="1574" y="424"/>
                </a:lnTo>
                <a:lnTo>
                  <a:pt x="1583" y="435"/>
                </a:lnTo>
                <a:lnTo>
                  <a:pt x="1594" y="437"/>
                </a:lnTo>
                <a:lnTo>
                  <a:pt x="1606" y="427"/>
                </a:lnTo>
                <a:lnTo>
                  <a:pt x="1619" y="410"/>
                </a:lnTo>
                <a:lnTo>
                  <a:pt x="1628" y="394"/>
                </a:lnTo>
                <a:lnTo>
                  <a:pt x="1637" y="386"/>
                </a:lnTo>
                <a:lnTo>
                  <a:pt x="1653" y="392"/>
                </a:lnTo>
                <a:lnTo>
                  <a:pt x="1667" y="405"/>
                </a:lnTo>
                <a:lnTo>
                  <a:pt x="1676" y="427"/>
                </a:lnTo>
                <a:lnTo>
                  <a:pt x="1683" y="443"/>
                </a:lnTo>
                <a:lnTo>
                  <a:pt x="1692" y="459"/>
                </a:lnTo>
                <a:lnTo>
                  <a:pt x="1701" y="472"/>
                </a:lnTo>
                <a:lnTo>
                  <a:pt x="1715" y="491"/>
                </a:lnTo>
                <a:lnTo>
                  <a:pt x="1728" y="510"/>
                </a:lnTo>
                <a:lnTo>
                  <a:pt x="1735" y="523"/>
                </a:lnTo>
                <a:lnTo>
                  <a:pt x="1740" y="537"/>
                </a:lnTo>
                <a:lnTo>
                  <a:pt x="1742" y="550"/>
                </a:lnTo>
                <a:lnTo>
                  <a:pt x="1747" y="561"/>
                </a:lnTo>
                <a:lnTo>
                  <a:pt x="1758" y="563"/>
                </a:lnTo>
                <a:lnTo>
                  <a:pt x="1772" y="561"/>
                </a:lnTo>
                <a:lnTo>
                  <a:pt x="1783" y="558"/>
                </a:lnTo>
                <a:lnTo>
                  <a:pt x="1792" y="561"/>
                </a:lnTo>
                <a:lnTo>
                  <a:pt x="1797" y="571"/>
                </a:lnTo>
                <a:lnTo>
                  <a:pt x="1794" y="593"/>
                </a:lnTo>
                <a:lnTo>
                  <a:pt x="1787" y="617"/>
                </a:lnTo>
                <a:lnTo>
                  <a:pt x="1776" y="636"/>
                </a:lnTo>
                <a:lnTo>
                  <a:pt x="1765" y="644"/>
                </a:lnTo>
                <a:lnTo>
                  <a:pt x="1751" y="646"/>
                </a:lnTo>
                <a:lnTo>
                  <a:pt x="1735" y="649"/>
                </a:lnTo>
                <a:lnTo>
                  <a:pt x="1721" y="652"/>
                </a:lnTo>
                <a:lnTo>
                  <a:pt x="1710" y="655"/>
                </a:lnTo>
                <a:lnTo>
                  <a:pt x="1699" y="657"/>
                </a:lnTo>
                <a:lnTo>
                  <a:pt x="1690" y="663"/>
                </a:lnTo>
                <a:lnTo>
                  <a:pt x="1685" y="676"/>
                </a:lnTo>
                <a:lnTo>
                  <a:pt x="1685" y="695"/>
                </a:lnTo>
                <a:lnTo>
                  <a:pt x="1687" y="716"/>
                </a:lnTo>
                <a:lnTo>
                  <a:pt x="1690" y="738"/>
                </a:lnTo>
                <a:lnTo>
                  <a:pt x="1685" y="756"/>
                </a:lnTo>
                <a:lnTo>
                  <a:pt x="1669" y="775"/>
                </a:lnTo>
                <a:lnTo>
                  <a:pt x="1649" y="789"/>
                </a:lnTo>
                <a:lnTo>
                  <a:pt x="1631" y="797"/>
                </a:lnTo>
                <a:lnTo>
                  <a:pt x="1617" y="805"/>
                </a:lnTo>
                <a:lnTo>
                  <a:pt x="1603" y="818"/>
                </a:lnTo>
                <a:lnTo>
                  <a:pt x="1590" y="834"/>
                </a:lnTo>
                <a:lnTo>
                  <a:pt x="1583" y="853"/>
                </a:lnTo>
                <a:lnTo>
                  <a:pt x="1576" y="869"/>
                </a:lnTo>
                <a:lnTo>
                  <a:pt x="1569" y="883"/>
                </a:lnTo>
                <a:lnTo>
                  <a:pt x="1558" y="891"/>
                </a:lnTo>
                <a:lnTo>
                  <a:pt x="1546" y="904"/>
                </a:lnTo>
                <a:lnTo>
                  <a:pt x="1535" y="915"/>
                </a:lnTo>
                <a:lnTo>
                  <a:pt x="1526" y="917"/>
                </a:lnTo>
                <a:lnTo>
                  <a:pt x="1515" y="920"/>
                </a:lnTo>
                <a:lnTo>
                  <a:pt x="1501" y="928"/>
                </a:lnTo>
                <a:lnTo>
                  <a:pt x="1492" y="939"/>
                </a:lnTo>
                <a:lnTo>
                  <a:pt x="1492" y="950"/>
                </a:lnTo>
                <a:lnTo>
                  <a:pt x="1492" y="960"/>
                </a:lnTo>
                <a:lnTo>
                  <a:pt x="1490" y="974"/>
                </a:lnTo>
                <a:lnTo>
                  <a:pt x="1485" y="990"/>
                </a:lnTo>
                <a:lnTo>
                  <a:pt x="1483" y="1006"/>
                </a:lnTo>
                <a:lnTo>
                  <a:pt x="1478" y="1025"/>
                </a:lnTo>
                <a:lnTo>
                  <a:pt x="1471" y="1041"/>
                </a:lnTo>
                <a:lnTo>
                  <a:pt x="1467" y="1054"/>
                </a:lnTo>
                <a:lnTo>
                  <a:pt x="1467" y="1065"/>
                </a:lnTo>
                <a:lnTo>
                  <a:pt x="1465" y="1073"/>
                </a:lnTo>
                <a:lnTo>
                  <a:pt x="1453" y="1076"/>
                </a:lnTo>
                <a:lnTo>
                  <a:pt x="1440" y="1078"/>
                </a:lnTo>
                <a:lnTo>
                  <a:pt x="1430" y="1081"/>
                </a:lnTo>
                <a:lnTo>
                  <a:pt x="1424" y="1089"/>
                </a:lnTo>
                <a:lnTo>
                  <a:pt x="1417" y="1108"/>
                </a:lnTo>
                <a:lnTo>
                  <a:pt x="1419" y="1143"/>
                </a:lnTo>
                <a:lnTo>
                  <a:pt x="1426" y="1186"/>
                </a:lnTo>
                <a:lnTo>
                  <a:pt x="1428" y="1226"/>
                </a:lnTo>
                <a:lnTo>
                  <a:pt x="1417" y="1242"/>
                </a:lnTo>
                <a:lnTo>
                  <a:pt x="1403" y="1239"/>
                </a:lnTo>
                <a:lnTo>
                  <a:pt x="1392" y="1234"/>
                </a:lnTo>
                <a:lnTo>
                  <a:pt x="1385" y="1223"/>
                </a:lnTo>
                <a:lnTo>
                  <a:pt x="1378" y="1210"/>
                </a:lnTo>
                <a:lnTo>
                  <a:pt x="1371" y="1194"/>
                </a:lnTo>
                <a:lnTo>
                  <a:pt x="1367" y="1175"/>
                </a:lnTo>
                <a:lnTo>
                  <a:pt x="1362" y="1159"/>
                </a:lnTo>
                <a:lnTo>
                  <a:pt x="1360" y="1153"/>
                </a:lnTo>
                <a:lnTo>
                  <a:pt x="1355" y="1153"/>
                </a:lnTo>
                <a:lnTo>
                  <a:pt x="1342" y="1151"/>
                </a:lnTo>
                <a:lnTo>
                  <a:pt x="1326" y="1151"/>
                </a:lnTo>
                <a:lnTo>
                  <a:pt x="1312" y="1153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51160" y="1884240"/>
            <a:ext cx="779400" cy="679680"/>
          </a:xfrm>
          <a:custGeom>
            <a:avLst/>
            <a:gdLst/>
            <a:ahLst/>
            <a:rect l="l" t="t" r="r" b="b"/>
            <a:pathLst>
              <a:path w="437" h="405">
                <a:moveTo>
                  <a:pt x="21" y="10"/>
                </a:moveTo>
                <a:lnTo>
                  <a:pt x="30" y="5"/>
                </a:lnTo>
                <a:lnTo>
                  <a:pt x="41" y="0"/>
                </a:lnTo>
                <a:lnTo>
                  <a:pt x="53" y="0"/>
                </a:lnTo>
                <a:lnTo>
                  <a:pt x="64" y="0"/>
                </a:lnTo>
                <a:lnTo>
                  <a:pt x="76" y="2"/>
                </a:lnTo>
                <a:lnTo>
                  <a:pt x="87" y="5"/>
                </a:lnTo>
                <a:lnTo>
                  <a:pt x="98" y="8"/>
                </a:lnTo>
                <a:lnTo>
                  <a:pt x="112" y="13"/>
                </a:lnTo>
                <a:lnTo>
                  <a:pt x="126" y="18"/>
                </a:lnTo>
                <a:lnTo>
                  <a:pt x="139" y="24"/>
                </a:lnTo>
                <a:lnTo>
                  <a:pt x="155" y="29"/>
                </a:lnTo>
                <a:lnTo>
                  <a:pt x="171" y="35"/>
                </a:lnTo>
                <a:lnTo>
                  <a:pt x="185" y="43"/>
                </a:lnTo>
                <a:lnTo>
                  <a:pt x="198" y="48"/>
                </a:lnTo>
                <a:lnTo>
                  <a:pt x="212" y="53"/>
                </a:lnTo>
                <a:lnTo>
                  <a:pt x="221" y="56"/>
                </a:lnTo>
                <a:lnTo>
                  <a:pt x="232" y="59"/>
                </a:lnTo>
                <a:lnTo>
                  <a:pt x="248" y="64"/>
                </a:lnTo>
                <a:lnTo>
                  <a:pt x="264" y="69"/>
                </a:lnTo>
                <a:lnTo>
                  <a:pt x="282" y="77"/>
                </a:lnTo>
                <a:lnTo>
                  <a:pt x="301" y="88"/>
                </a:lnTo>
                <a:lnTo>
                  <a:pt x="319" y="96"/>
                </a:lnTo>
                <a:lnTo>
                  <a:pt x="332" y="110"/>
                </a:lnTo>
                <a:lnTo>
                  <a:pt x="344" y="120"/>
                </a:lnTo>
                <a:lnTo>
                  <a:pt x="360" y="150"/>
                </a:lnTo>
                <a:lnTo>
                  <a:pt x="373" y="190"/>
                </a:lnTo>
                <a:lnTo>
                  <a:pt x="385" y="225"/>
                </a:lnTo>
                <a:lnTo>
                  <a:pt x="396" y="244"/>
                </a:lnTo>
                <a:lnTo>
                  <a:pt x="407" y="255"/>
                </a:lnTo>
                <a:lnTo>
                  <a:pt x="417" y="273"/>
                </a:lnTo>
                <a:lnTo>
                  <a:pt x="421" y="295"/>
                </a:lnTo>
                <a:lnTo>
                  <a:pt x="423" y="316"/>
                </a:lnTo>
                <a:lnTo>
                  <a:pt x="423" y="335"/>
                </a:lnTo>
                <a:lnTo>
                  <a:pt x="428" y="351"/>
                </a:lnTo>
                <a:lnTo>
                  <a:pt x="432" y="364"/>
                </a:lnTo>
                <a:lnTo>
                  <a:pt x="437" y="378"/>
                </a:lnTo>
                <a:lnTo>
                  <a:pt x="435" y="386"/>
                </a:lnTo>
                <a:lnTo>
                  <a:pt x="426" y="394"/>
                </a:lnTo>
                <a:lnTo>
                  <a:pt x="414" y="399"/>
                </a:lnTo>
                <a:lnTo>
                  <a:pt x="398" y="402"/>
                </a:lnTo>
                <a:lnTo>
                  <a:pt x="382" y="405"/>
                </a:lnTo>
                <a:lnTo>
                  <a:pt x="367" y="402"/>
                </a:lnTo>
                <a:lnTo>
                  <a:pt x="351" y="394"/>
                </a:lnTo>
                <a:lnTo>
                  <a:pt x="339" y="383"/>
                </a:lnTo>
                <a:lnTo>
                  <a:pt x="328" y="370"/>
                </a:lnTo>
                <a:lnTo>
                  <a:pt x="317" y="356"/>
                </a:lnTo>
                <a:lnTo>
                  <a:pt x="303" y="346"/>
                </a:lnTo>
                <a:lnTo>
                  <a:pt x="289" y="335"/>
                </a:lnTo>
                <a:lnTo>
                  <a:pt x="276" y="327"/>
                </a:lnTo>
                <a:lnTo>
                  <a:pt x="262" y="319"/>
                </a:lnTo>
                <a:lnTo>
                  <a:pt x="248" y="316"/>
                </a:lnTo>
                <a:lnTo>
                  <a:pt x="237" y="314"/>
                </a:lnTo>
                <a:lnTo>
                  <a:pt x="214" y="308"/>
                </a:lnTo>
                <a:lnTo>
                  <a:pt x="194" y="292"/>
                </a:lnTo>
                <a:lnTo>
                  <a:pt x="182" y="276"/>
                </a:lnTo>
                <a:lnTo>
                  <a:pt x="182" y="257"/>
                </a:lnTo>
                <a:lnTo>
                  <a:pt x="187" y="252"/>
                </a:lnTo>
                <a:lnTo>
                  <a:pt x="196" y="246"/>
                </a:lnTo>
                <a:lnTo>
                  <a:pt x="205" y="244"/>
                </a:lnTo>
                <a:lnTo>
                  <a:pt x="216" y="244"/>
                </a:lnTo>
                <a:lnTo>
                  <a:pt x="226" y="241"/>
                </a:lnTo>
                <a:lnTo>
                  <a:pt x="237" y="241"/>
                </a:lnTo>
                <a:lnTo>
                  <a:pt x="246" y="241"/>
                </a:lnTo>
                <a:lnTo>
                  <a:pt x="255" y="238"/>
                </a:lnTo>
                <a:lnTo>
                  <a:pt x="260" y="225"/>
                </a:lnTo>
                <a:lnTo>
                  <a:pt x="251" y="204"/>
                </a:lnTo>
                <a:lnTo>
                  <a:pt x="235" y="182"/>
                </a:lnTo>
                <a:lnTo>
                  <a:pt x="219" y="166"/>
                </a:lnTo>
                <a:lnTo>
                  <a:pt x="210" y="161"/>
                </a:lnTo>
                <a:lnTo>
                  <a:pt x="194" y="158"/>
                </a:lnTo>
                <a:lnTo>
                  <a:pt x="176" y="150"/>
                </a:lnTo>
                <a:lnTo>
                  <a:pt x="155" y="145"/>
                </a:lnTo>
                <a:lnTo>
                  <a:pt x="132" y="139"/>
                </a:lnTo>
                <a:lnTo>
                  <a:pt x="112" y="134"/>
                </a:lnTo>
                <a:lnTo>
                  <a:pt x="94" y="128"/>
                </a:lnTo>
                <a:lnTo>
                  <a:pt x="78" y="123"/>
                </a:lnTo>
                <a:lnTo>
                  <a:pt x="64" y="115"/>
                </a:lnTo>
                <a:lnTo>
                  <a:pt x="48" y="107"/>
                </a:lnTo>
                <a:lnTo>
                  <a:pt x="30" y="94"/>
                </a:lnTo>
                <a:lnTo>
                  <a:pt x="16" y="77"/>
                </a:lnTo>
                <a:lnTo>
                  <a:pt x="5" y="61"/>
                </a:lnTo>
                <a:lnTo>
                  <a:pt x="0" y="45"/>
                </a:lnTo>
                <a:lnTo>
                  <a:pt x="5" y="27"/>
                </a:lnTo>
                <a:lnTo>
                  <a:pt x="21" y="1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43280" y="1147680"/>
            <a:ext cx="1587600" cy="1452600"/>
          </a:xfrm>
          <a:custGeom>
            <a:avLst/>
            <a:gdLst/>
            <a:ahLst/>
            <a:rect l="l" t="t" r="r" b="b"/>
            <a:pathLst>
              <a:path w="889" h="866">
                <a:moveTo>
                  <a:pt x="204" y="120"/>
                </a:moveTo>
                <a:lnTo>
                  <a:pt x="193" y="123"/>
                </a:lnTo>
                <a:lnTo>
                  <a:pt x="184" y="126"/>
                </a:lnTo>
                <a:lnTo>
                  <a:pt x="175" y="123"/>
                </a:lnTo>
                <a:lnTo>
                  <a:pt x="166" y="123"/>
                </a:lnTo>
                <a:lnTo>
                  <a:pt x="156" y="123"/>
                </a:lnTo>
                <a:lnTo>
                  <a:pt x="147" y="126"/>
                </a:lnTo>
                <a:lnTo>
                  <a:pt x="136" y="134"/>
                </a:lnTo>
                <a:lnTo>
                  <a:pt x="125" y="145"/>
                </a:lnTo>
                <a:lnTo>
                  <a:pt x="106" y="174"/>
                </a:lnTo>
                <a:lnTo>
                  <a:pt x="95" y="198"/>
                </a:lnTo>
                <a:lnTo>
                  <a:pt x="84" y="220"/>
                </a:lnTo>
                <a:lnTo>
                  <a:pt x="68" y="236"/>
                </a:lnTo>
                <a:lnTo>
                  <a:pt x="56" y="244"/>
                </a:lnTo>
                <a:lnTo>
                  <a:pt x="45" y="249"/>
                </a:lnTo>
                <a:lnTo>
                  <a:pt x="31" y="257"/>
                </a:lnTo>
                <a:lnTo>
                  <a:pt x="20" y="265"/>
                </a:lnTo>
                <a:lnTo>
                  <a:pt x="9" y="273"/>
                </a:lnTo>
                <a:lnTo>
                  <a:pt x="2" y="281"/>
                </a:lnTo>
                <a:lnTo>
                  <a:pt x="0" y="289"/>
                </a:lnTo>
                <a:lnTo>
                  <a:pt x="2" y="297"/>
                </a:lnTo>
                <a:lnTo>
                  <a:pt x="13" y="308"/>
                </a:lnTo>
                <a:lnTo>
                  <a:pt x="22" y="314"/>
                </a:lnTo>
                <a:lnTo>
                  <a:pt x="29" y="322"/>
                </a:lnTo>
                <a:lnTo>
                  <a:pt x="36" y="332"/>
                </a:lnTo>
                <a:lnTo>
                  <a:pt x="41" y="348"/>
                </a:lnTo>
                <a:lnTo>
                  <a:pt x="52" y="364"/>
                </a:lnTo>
                <a:lnTo>
                  <a:pt x="66" y="373"/>
                </a:lnTo>
                <a:lnTo>
                  <a:pt x="84" y="362"/>
                </a:lnTo>
                <a:lnTo>
                  <a:pt x="102" y="346"/>
                </a:lnTo>
                <a:lnTo>
                  <a:pt x="116" y="338"/>
                </a:lnTo>
                <a:lnTo>
                  <a:pt x="131" y="335"/>
                </a:lnTo>
                <a:lnTo>
                  <a:pt x="147" y="332"/>
                </a:lnTo>
                <a:lnTo>
                  <a:pt x="159" y="327"/>
                </a:lnTo>
                <a:lnTo>
                  <a:pt x="168" y="324"/>
                </a:lnTo>
                <a:lnTo>
                  <a:pt x="175" y="324"/>
                </a:lnTo>
                <a:lnTo>
                  <a:pt x="182" y="335"/>
                </a:lnTo>
                <a:lnTo>
                  <a:pt x="193" y="354"/>
                </a:lnTo>
                <a:lnTo>
                  <a:pt x="207" y="373"/>
                </a:lnTo>
                <a:lnTo>
                  <a:pt x="218" y="383"/>
                </a:lnTo>
                <a:lnTo>
                  <a:pt x="222" y="389"/>
                </a:lnTo>
                <a:lnTo>
                  <a:pt x="222" y="394"/>
                </a:lnTo>
                <a:lnTo>
                  <a:pt x="222" y="405"/>
                </a:lnTo>
                <a:lnTo>
                  <a:pt x="222" y="421"/>
                </a:lnTo>
                <a:lnTo>
                  <a:pt x="225" y="434"/>
                </a:lnTo>
                <a:lnTo>
                  <a:pt x="229" y="450"/>
                </a:lnTo>
                <a:lnTo>
                  <a:pt x="241" y="466"/>
                </a:lnTo>
                <a:lnTo>
                  <a:pt x="257" y="482"/>
                </a:lnTo>
                <a:lnTo>
                  <a:pt x="270" y="499"/>
                </a:lnTo>
                <a:lnTo>
                  <a:pt x="279" y="515"/>
                </a:lnTo>
                <a:lnTo>
                  <a:pt x="284" y="528"/>
                </a:lnTo>
                <a:lnTo>
                  <a:pt x="286" y="547"/>
                </a:lnTo>
                <a:lnTo>
                  <a:pt x="288" y="568"/>
                </a:lnTo>
                <a:lnTo>
                  <a:pt x="291" y="595"/>
                </a:lnTo>
                <a:lnTo>
                  <a:pt x="293" y="625"/>
                </a:lnTo>
                <a:lnTo>
                  <a:pt x="293" y="651"/>
                </a:lnTo>
                <a:lnTo>
                  <a:pt x="291" y="668"/>
                </a:lnTo>
                <a:lnTo>
                  <a:pt x="284" y="684"/>
                </a:lnTo>
                <a:lnTo>
                  <a:pt x="277" y="700"/>
                </a:lnTo>
                <a:lnTo>
                  <a:pt x="272" y="716"/>
                </a:lnTo>
                <a:lnTo>
                  <a:pt x="270" y="732"/>
                </a:lnTo>
                <a:lnTo>
                  <a:pt x="272" y="745"/>
                </a:lnTo>
                <a:lnTo>
                  <a:pt x="279" y="753"/>
                </a:lnTo>
                <a:lnTo>
                  <a:pt x="286" y="759"/>
                </a:lnTo>
                <a:lnTo>
                  <a:pt x="291" y="769"/>
                </a:lnTo>
                <a:lnTo>
                  <a:pt x="293" y="786"/>
                </a:lnTo>
                <a:lnTo>
                  <a:pt x="295" y="802"/>
                </a:lnTo>
                <a:lnTo>
                  <a:pt x="302" y="818"/>
                </a:lnTo>
                <a:lnTo>
                  <a:pt x="311" y="831"/>
                </a:lnTo>
                <a:lnTo>
                  <a:pt x="320" y="837"/>
                </a:lnTo>
                <a:lnTo>
                  <a:pt x="332" y="845"/>
                </a:lnTo>
                <a:lnTo>
                  <a:pt x="345" y="853"/>
                </a:lnTo>
                <a:lnTo>
                  <a:pt x="361" y="861"/>
                </a:lnTo>
                <a:lnTo>
                  <a:pt x="377" y="866"/>
                </a:lnTo>
                <a:lnTo>
                  <a:pt x="391" y="866"/>
                </a:lnTo>
                <a:lnTo>
                  <a:pt x="402" y="866"/>
                </a:lnTo>
                <a:lnTo>
                  <a:pt x="411" y="858"/>
                </a:lnTo>
                <a:lnTo>
                  <a:pt x="418" y="847"/>
                </a:lnTo>
                <a:lnTo>
                  <a:pt x="427" y="834"/>
                </a:lnTo>
                <a:lnTo>
                  <a:pt x="441" y="820"/>
                </a:lnTo>
                <a:lnTo>
                  <a:pt x="454" y="807"/>
                </a:lnTo>
                <a:lnTo>
                  <a:pt x="468" y="791"/>
                </a:lnTo>
                <a:lnTo>
                  <a:pt x="482" y="775"/>
                </a:lnTo>
                <a:lnTo>
                  <a:pt x="495" y="761"/>
                </a:lnTo>
                <a:lnTo>
                  <a:pt x="507" y="748"/>
                </a:lnTo>
                <a:lnTo>
                  <a:pt x="516" y="735"/>
                </a:lnTo>
                <a:lnTo>
                  <a:pt x="525" y="721"/>
                </a:lnTo>
                <a:lnTo>
                  <a:pt x="534" y="705"/>
                </a:lnTo>
                <a:lnTo>
                  <a:pt x="543" y="689"/>
                </a:lnTo>
                <a:lnTo>
                  <a:pt x="552" y="673"/>
                </a:lnTo>
                <a:lnTo>
                  <a:pt x="561" y="660"/>
                </a:lnTo>
                <a:lnTo>
                  <a:pt x="573" y="649"/>
                </a:lnTo>
                <a:lnTo>
                  <a:pt x="584" y="643"/>
                </a:lnTo>
                <a:lnTo>
                  <a:pt x="595" y="641"/>
                </a:lnTo>
                <a:lnTo>
                  <a:pt x="609" y="638"/>
                </a:lnTo>
                <a:lnTo>
                  <a:pt x="620" y="635"/>
                </a:lnTo>
                <a:lnTo>
                  <a:pt x="632" y="633"/>
                </a:lnTo>
                <a:lnTo>
                  <a:pt x="641" y="630"/>
                </a:lnTo>
                <a:lnTo>
                  <a:pt x="652" y="625"/>
                </a:lnTo>
                <a:lnTo>
                  <a:pt x="661" y="619"/>
                </a:lnTo>
                <a:lnTo>
                  <a:pt x="668" y="614"/>
                </a:lnTo>
                <a:lnTo>
                  <a:pt x="682" y="603"/>
                </a:lnTo>
                <a:lnTo>
                  <a:pt x="693" y="595"/>
                </a:lnTo>
                <a:lnTo>
                  <a:pt x="702" y="587"/>
                </a:lnTo>
                <a:lnTo>
                  <a:pt x="716" y="579"/>
                </a:lnTo>
                <a:lnTo>
                  <a:pt x="727" y="568"/>
                </a:lnTo>
                <a:lnTo>
                  <a:pt x="736" y="555"/>
                </a:lnTo>
                <a:lnTo>
                  <a:pt x="743" y="544"/>
                </a:lnTo>
                <a:lnTo>
                  <a:pt x="743" y="533"/>
                </a:lnTo>
                <a:lnTo>
                  <a:pt x="739" y="525"/>
                </a:lnTo>
                <a:lnTo>
                  <a:pt x="729" y="517"/>
                </a:lnTo>
                <a:lnTo>
                  <a:pt x="720" y="509"/>
                </a:lnTo>
                <a:lnTo>
                  <a:pt x="714" y="507"/>
                </a:lnTo>
                <a:lnTo>
                  <a:pt x="704" y="504"/>
                </a:lnTo>
                <a:lnTo>
                  <a:pt x="691" y="499"/>
                </a:lnTo>
                <a:lnTo>
                  <a:pt x="682" y="493"/>
                </a:lnTo>
                <a:lnTo>
                  <a:pt x="682" y="480"/>
                </a:lnTo>
                <a:lnTo>
                  <a:pt x="689" y="464"/>
                </a:lnTo>
                <a:lnTo>
                  <a:pt x="695" y="448"/>
                </a:lnTo>
                <a:lnTo>
                  <a:pt x="702" y="440"/>
                </a:lnTo>
                <a:lnTo>
                  <a:pt x="714" y="442"/>
                </a:lnTo>
                <a:lnTo>
                  <a:pt x="727" y="448"/>
                </a:lnTo>
                <a:lnTo>
                  <a:pt x="745" y="450"/>
                </a:lnTo>
                <a:lnTo>
                  <a:pt x="759" y="453"/>
                </a:lnTo>
                <a:lnTo>
                  <a:pt x="766" y="453"/>
                </a:lnTo>
                <a:lnTo>
                  <a:pt x="766" y="453"/>
                </a:lnTo>
                <a:lnTo>
                  <a:pt x="768" y="450"/>
                </a:lnTo>
                <a:lnTo>
                  <a:pt x="773" y="442"/>
                </a:lnTo>
                <a:lnTo>
                  <a:pt x="775" y="429"/>
                </a:lnTo>
                <a:lnTo>
                  <a:pt x="779" y="407"/>
                </a:lnTo>
                <a:lnTo>
                  <a:pt x="784" y="386"/>
                </a:lnTo>
                <a:lnTo>
                  <a:pt x="786" y="367"/>
                </a:lnTo>
                <a:lnTo>
                  <a:pt x="784" y="351"/>
                </a:lnTo>
                <a:lnTo>
                  <a:pt x="782" y="332"/>
                </a:lnTo>
                <a:lnTo>
                  <a:pt x="777" y="311"/>
                </a:lnTo>
                <a:lnTo>
                  <a:pt x="777" y="284"/>
                </a:lnTo>
                <a:lnTo>
                  <a:pt x="782" y="254"/>
                </a:lnTo>
                <a:lnTo>
                  <a:pt x="791" y="230"/>
                </a:lnTo>
                <a:lnTo>
                  <a:pt x="798" y="212"/>
                </a:lnTo>
                <a:lnTo>
                  <a:pt x="807" y="198"/>
                </a:lnTo>
                <a:lnTo>
                  <a:pt x="818" y="185"/>
                </a:lnTo>
                <a:lnTo>
                  <a:pt x="825" y="177"/>
                </a:lnTo>
                <a:lnTo>
                  <a:pt x="834" y="169"/>
                </a:lnTo>
                <a:lnTo>
                  <a:pt x="843" y="161"/>
                </a:lnTo>
                <a:lnTo>
                  <a:pt x="855" y="153"/>
                </a:lnTo>
                <a:lnTo>
                  <a:pt x="864" y="145"/>
                </a:lnTo>
                <a:lnTo>
                  <a:pt x="873" y="136"/>
                </a:lnTo>
                <a:lnTo>
                  <a:pt x="882" y="126"/>
                </a:lnTo>
                <a:lnTo>
                  <a:pt x="886" y="118"/>
                </a:lnTo>
                <a:lnTo>
                  <a:pt x="889" y="102"/>
                </a:lnTo>
                <a:lnTo>
                  <a:pt x="882" y="94"/>
                </a:lnTo>
                <a:lnTo>
                  <a:pt x="870" y="94"/>
                </a:lnTo>
                <a:lnTo>
                  <a:pt x="857" y="96"/>
                </a:lnTo>
                <a:lnTo>
                  <a:pt x="843" y="96"/>
                </a:lnTo>
                <a:lnTo>
                  <a:pt x="827" y="94"/>
                </a:lnTo>
                <a:lnTo>
                  <a:pt x="811" y="91"/>
                </a:lnTo>
                <a:lnTo>
                  <a:pt x="800" y="88"/>
                </a:lnTo>
                <a:lnTo>
                  <a:pt x="789" y="88"/>
                </a:lnTo>
                <a:lnTo>
                  <a:pt x="779" y="88"/>
                </a:lnTo>
                <a:lnTo>
                  <a:pt x="773" y="96"/>
                </a:lnTo>
                <a:lnTo>
                  <a:pt x="766" y="107"/>
                </a:lnTo>
                <a:lnTo>
                  <a:pt x="761" y="112"/>
                </a:lnTo>
                <a:lnTo>
                  <a:pt x="754" y="115"/>
                </a:lnTo>
                <a:lnTo>
                  <a:pt x="745" y="118"/>
                </a:lnTo>
                <a:lnTo>
                  <a:pt x="736" y="120"/>
                </a:lnTo>
                <a:lnTo>
                  <a:pt x="725" y="120"/>
                </a:lnTo>
                <a:lnTo>
                  <a:pt x="716" y="120"/>
                </a:lnTo>
                <a:lnTo>
                  <a:pt x="704" y="120"/>
                </a:lnTo>
                <a:lnTo>
                  <a:pt x="695" y="120"/>
                </a:lnTo>
                <a:lnTo>
                  <a:pt x="677" y="118"/>
                </a:lnTo>
                <a:lnTo>
                  <a:pt x="659" y="115"/>
                </a:lnTo>
                <a:lnTo>
                  <a:pt x="643" y="112"/>
                </a:lnTo>
                <a:lnTo>
                  <a:pt x="629" y="112"/>
                </a:lnTo>
                <a:lnTo>
                  <a:pt x="623" y="112"/>
                </a:lnTo>
                <a:lnTo>
                  <a:pt x="627" y="110"/>
                </a:lnTo>
                <a:lnTo>
                  <a:pt x="639" y="104"/>
                </a:lnTo>
                <a:lnTo>
                  <a:pt x="652" y="91"/>
                </a:lnTo>
                <a:lnTo>
                  <a:pt x="666" y="77"/>
                </a:lnTo>
                <a:lnTo>
                  <a:pt x="679" y="69"/>
                </a:lnTo>
                <a:lnTo>
                  <a:pt x="693" y="67"/>
                </a:lnTo>
                <a:lnTo>
                  <a:pt x="707" y="64"/>
                </a:lnTo>
                <a:lnTo>
                  <a:pt x="723" y="64"/>
                </a:lnTo>
                <a:lnTo>
                  <a:pt x="743" y="67"/>
                </a:lnTo>
                <a:lnTo>
                  <a:pt x="759" y="72"/>
                </a:lnTo>
                <a:lnTo>
                  <a:pt x="766" y="72"/>
                </a:lnTo>
                <a:lnTo>
                  <a:pt x="754" y="51"/>
                </a:lnTo>
                <a:lnTo>
                  <a:pt x="739" y="29"/>
                </a:lnTo>
                <a:lnTo>
                  <a:pt x="723" y="16"/>
                </a:lnTo>
                <a:lnTo>
                  <a:pt x="709" y="8"/>
                </a:lnTo>
                <a:lnTo>
                  <a:pt x="702" y="5"/>
                </a:lnTo>
                <a:lnTo>
                  <a:pt x="691" y="5"/>
                </a:lnTo>
                <a:lnTo>
                  <a:pt x="679" y="2"/>
                </a:lnTo>
                <a:lnTo>
                  <a:pt x="666" y="0"/>
                </a:lnTo>
                <a:lnTo>
                  <a:pt x="652" y="0"/>
                </a:lnTo>
                <a:lnTo>
                  <a:pt x="636" y="0"/>
                </a:lnTo>
                <a:lnTo>
                  <a:pt x="620" y="0"/>
                </a:lnTo>
                <a:lnTo>
                  <a:pt x="604" y="2"/>
                </a:lnTo>
                <a:lnTo>
                  <a:pt x="589" y="5"/>
                </a:lnTo>
                <a:lnTo>
                  <a:pt x="573" y="8"/>
                </a:lnTo>
                <a:lnTo>
                  <a:pt x="554" y="8"/>
                </a:lnTo>
                <a:lnTo>
                  <a:pt x="538" y="8"/>
                </a:lnTo>
                <a:lnTo>
                  <a:pt x="523" y="10"/>
                </a:lnTo>
                <a:lnTo>
                  <a:pt x="509" y="10"/>
                </a:lnTo>
                <a:lnTo>
                  <a:pt x="498" y="10"/>
                </a:lnTo>
                <a:lnTo>
                  <a:pt x="488" y="13"/>
                </a:lnTo>
                <a:lnTo>
                  <a:pt x="473" y="21"/>
                </a:lnTo>
                <a:lnTo>
                  <a:pt x="459" y="29"/>
                </a:lnTo>
                <a:lnTo>
                  <a:pt x="445" y="37"/>
                </a:lnTo>
                <a:lnTo>
                  <a:pt x="432" y="40"/>
                </a:lnTo>
                <a:lnTo>
                  <a:pt x="420" y="40"/>
                </a:lnTo>
                <a:lnTo>
                  <a:pt x="413" y="43"/>
                </a:lnTo>
                <a:lnTo>
                  <a:pt x="407" y="48"/>
                </a:lnTo>
                <a:lnTo>
                  <a:pt x="395" y="53"/>
                </a:lnTo>
                <a:lnTo>
                  <a:pt x="388" y="61"/>
                </a:lnTo>
                <a:lnTo>
                  <a:pt x="391" y="69"/>
                </a:lnTo>
                <a:lnTo>
                  <a:pt x="398" y="83"/>
                </a:lnTo>
                <a:lnTo>
                  <a:pt x="402" y="96"/>
                </a:lnTo>
                <a:lnTo>
                  <a:pt x="400" y="104"/>
                </a:lnTo>
                <a:lnTo>
                  <a:pt x="391" y="104"/>
                </a:lnTo>
                <a:lnTo>
                  <a:pt x="377" y="104"/>
                </a:lnTo>
                <a:lnTo>
                  <a:pt x="361" y="107"/>
                </a:lnTo>
                <a:lnTo>
                  <a:pt x="345" y="112"/>
                </a:lnTo>
                <a:lnTo>
                  <a:pt x="334" y="112"/>
                </a:lnTo>
                <a:lnTo>
                  <a:pt x="322" y="112"/>
                </a:lnTo>
                <a:lnTo>
                  <a:pt x="313" y="110"/>
                </a:lnTo>
                <a:lnTo>
                  <a:pt x="302" y="110"/>
                </a:lnTo>
                <a:lnTo>
                  <a:pt x="286" y="112"/>
                </a:lnTo>
                <a:lnTo>
                  <a:pt x="272" y="115"/>
                </a:lnTo>
                <a:lnTo>
                  <a:pt x="266" y="118"/>
                </a:lnTo>
                <a:lnTo>
                  <a:pt x="259" y="118"/>
                </a:lnTo>
                <a:lnTo>
                  <a:pt x="243" y="115"/>
                </a:lnTo>
                <a:lnTo>
                  <a:pt x="222" y="115"/>
                </a:lnTo>
                <a:lnTo>
                  <a:pt x="204" y="12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0" y="1236600"/>
            <a:ext cx="857160" cy="488880"/>
          </a:xfrm>
          <a:custGeom>
            <a:avLst/>
            <a:gdLst/>
            <a:ahLst/>
            <a:rect l="l" t="t" r="r" b="b"/>
            <a:pathLst>
              <a:path w="480" h="292">
                <a:moveTo>
                  <a:pt x="480" y="30"/>
                </a:moveTo>
                <a:lnTo>
                  <a:pt x="478" y="27"/>
                </a:lnTo>
                <a:lnTo>
                  <a:pt x="464" y="27"/>
                </a:lnTo>
                <a:lnTo>
                  <a:pt x="441" y="27"/>
                </a:lnTo>
                <a:lnTo>
                  <a:pt x="416" y="27"/>
                </a:lnTo>
                <a:lnTo>
                  <a:pt x="389" y="24"/>
                </a:lnTo>
                <a:lnTo>
                  <a:pt x="364" y="24"/>
                </a:lnTo>
                <a:lnTo>
                  <a:pt x="341" y="21"/>
                </a:lnTo>
                <a:lnTo>
                  <a:pt x="328" y="19"/>
                </a:lnTo>
                <a:lnTo>
                  <a:pt x="314" y="13"/>
                </a:lnTo>
                <a:lnTo>
                  <a:pt x="293" y="11"/>
                </a:lnTo>
                <a:lnTo>
                  <a:pt x="268" y="5"/>
                </a:lnTo>
                <a:lnTo>
                  <a:pt x="241" y="3"/>
                </a:lnTo>
                <a:lnTo>
                  <a:pt x="214" y="0"/>
                </a:lnTo>
                <a:lnTo>
                  <a:pt x="191" y="3"/>
                </a:lnTo>
                <a:lnTo>
                  <a:pt x="171" y="5"/>
                </a:lnTo>
                <a:lnTo>
                  <a:pt x="157" y="11"/>
                </a:lnTo>
                <a:lnTo>
                  <a:pt x="146" y="19"/>
                </a:lnTo>
                <a:lnTo>
                  <a:pt x="132" y="24"/>
                </a:lnTo>
                <a:lnTo>
                  <a:pt x="118" y="27"/>
                </a:lnTo>
                <a:lnTo>
                  <a:pt x="105" y="30"/>
                </a:lnTo>
                <a:lnTo>
                  <a:pt x="91" y="35"/>
                </a:lnTo>
                <a:lnTo>
                  <a:pt x="77" y="38"/>
                </a:lnTo>
                <a:lnTo>
                  <a:pt x="66" y="40"/>
                </a:lnTo>
                <a:lnTo>
                  <a:pt x="57" y="43"/>
                </a:lnTo>
                <a:lnTo>
                  <a:pt x="41" y="48"/>
                </a:lnTo>
                <a:lnTo>
                  <a:pt x="23" y="48"/>
                </a:lnTo>
                <a:lnTo>
                  <a:pt x="9" y="48"/>
                </a:lnTo>
                <a:lnTo>
                  <a:pt x="0" y="56"/>
                </a:lnTo>
                <a:lnTo>
                  <a:pt x="2" y="70"/>
                </a:lnTo>
                <a:lnTo>
                  <a:pt x="11" y="80"/>
                </a:lnTo>
                <a:lnTo>
                  <a:pt x="25" y="89"/>
                </a:lnTo>
                <a:lnTo>
                  <a:pt x="36" y="97"/>
                </a:lnTo>
                <a:lnTo>
                  <a:pt x="48" y="102"/>
                </a:lnTo>
                <a:lnTo>
                  <a:pt x="61" y="105"/>
                </a:lnTo>
                <a:lnTo>
                  <a:pt x="77" y="110"/>
                </a:lnTo>
                <a:lnTo>
                  <a:pt x="91" y="118"/>
                </a:lnTo>
                <a:lnTo>
                  <a:pt x="105" y="131"/>
                </a:lnTo>
                <a:lnTo>
                  <a:pt x="116" y="148"/>
                </a:lnTo>
                <a:lnTo>
                  <a:pt x="118" y="164"/>
                </a:lnTo>
                <a:lnTo>
                  <a:pt x="105" y="177"/>
                </a:lnTo>
                <a:lnTo>
                  <a:pt x="84" y="190"/>
                </a:lnTo>
                <a:lnTo>
                  <a:pt x="73" y="209"/>
                </a:lnTo>
                <a:lnTo>
                  <a:pt x="66" y="225"/>
                </a:lnTo>
                <a:lnTo>
                  <a:pt x="64" y="233"/>
                </a:lnTo>
                <a:lnTo>
                  <a:pt x="59" y="279"/>
                </a:lnTo>
                <a:lnTo>
                  <a:pt x="121" y="279"/>
                </a:lnTo>
                <a:lnTo>
                  <a:pt x="125" y="282"/>
                </a:lnTo>
                <a:lnTo>
                  <a:pt x="134" y="287"/>
                </a:lnTo>
                <a:lnTo>
                  <a:pt x="146" y="292"/>
                </a:lnTo>
                <a:lnTo>
                  <a:pt x="157" y="290"/>
                </a:lnTo>
                <a:lnTo>
                  <a:pt x="164" y="284"/>
                </a:lnTo>
                <a:lnTo>
                  <a:pt x="173" y="279"/>
                </a:lnTo>
                <a:lnTo>
                  <a:pt x="184" y="271"/>
                </a:lnTo>
                <a:lnTo>
                  <a:pt x="196" y="260"/>
                </a:lnTo>
                <a:lnTo>
                  <a:pt x="209" y="252"/>
                </a:lnTo>
                <a:lnTo>
                  <a:pt x="218" y="244"/>
                </a:lnTo>
                <a:lnTo>
                  <a:pt x="225" y="236"/>
                </a:lnTo>
                <a:lnTo>
                  <a:pt x="227" y="231"/>
                </a:lnTo>
                <a:lnTo>
                  <a:pt x="227" y="220"/>
                </a:lnTo>
                <a:lnTo>
                  <a:pt x="225" y="207"/>
                </a:lnTo>
                <a:lnTo>
                  <a:pt x="227" y="190"/>
                </a:lnTo>
                <a:lnTo>
                  <a:pt x="230" y="174"/>
                </a:lnTo>
                <a:lnTo>
                  <a:pt x="237" y="156"/>
                </a:lnTo>
                <a:lnTo>
                  <a:pt x="246" y="137"/>
                </a:lnTo>
                <a:lnTo>
                  <a:pt x="255" y="126"/>
                </a:lnTo>
                <a:lnTo>
                  <a:pt x="266" y="123"/>
                </a:lnTo>
                <a:lnTo>
                  <a:pt x="280" y="131"/>
                </a:lnTo>
                <a:lnTo>
                  <a:pt x="291" y="145"/>
                </a:lnTo>
                <a:lnTo>
                  <a:pt x="300" y="158"/>
                </a:lnTo>
                <a:lnTo>
                  <a:pt x="305" y="174"/>
                </a:lnTo>
                <a:lnTo>
                  <a:pt x="307" y="185"/>
                </a:lnTo>
                <a:lnTo>
                  <a:pt x="312" y="190"/>
                </a:lnTo>
                <a:lnTo>
                  <a:pt x="321" y="193"/>
                </a:lnTo>
                <a:lnTo>
                  <a:pt x="337" y="185"/>
                </a:lnTo>
                <a:lnTo>
                  <a:pt x="350" y="174"/>
                </a:lnTo>
                <a:lnTo>
                  <a:pt x="362" y="158"/>
                </a:lnTo>
                <a:lnTo>
                  <a:pt x="375" y="137"/>
                </a:lnTo>
                <a:lnTo>
                  <a:pt x="391" y="115"/>
                </a:lnTo>
                <a:lnTo>
                  <a:pt x="407" y="91"/>
                </a:lnTo>
                <a:lnTo>
                  <a:pt x="428" y="67"/>
                </a:lnTo>
                <a:lnTo>
                  <a:pt x="453" y="46"/>
                </a:lnTo>
                <a:lnTo>
                  <a:pt x="480" y="3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30360" y="1955880"/>
            <a:ext cx="430200" cy="247680"/>
          </a:xfrm>
          <a:custGeom>
            <a:avLst/>
            <a:gdLst/>
            <a:ahLst/>
            <a:rect l="l" t="t" r="r" b="b"/>
            <a:pathLst>
              <a:path w="241" h="148">
                <a:moveTo>
                  <a:pt x="25" y="11"/>
                </a:moveTo>
                <a:lnTo>
                  <a:pt x="37" y="6"/>
                </a:lnTo>
                <a:lnTo>
                  <a:pt x="50" y="0"/>
                </a:lnTo>
                <a:lnTo>
                  <a:pt x="66" y="0"/>
                </a:lnTo>
                <a:lnTo>
                  <a:pt x="80" y="0"/>
                </a:lnTo>
                <a:lnTo>
                  <a:pt x="96" y="3"/>
                </a:lnTo>
                <a:lnTo>
                  <a:pt x="107" y="6"/>
                </a:lnTo>
                <a:lnTo>
                  <a:pt x="118" y="11"/>
                </a:lnTo>
                <a:lnTo>
                  <a:pt x="128" y="16"/>
                </a:lnTo>
                <a:lnTo>
                  <a:pt x="134" y="22"/>
                </a:lnTo>
                <a:lnTo>
                  <a:pt x="141" y="30"/>
                </a:lnTo>
                <a:lnTo>
                  <a:pt x="148" y="35"/>
                </a:lnTo>
                <a:lnTo>
                  <a:pt x="157" y="41"/>
                </a:lnTo>
                <a:lnTo>
                  <a:pt x="166" y="46"/>
                </a:lnTo>
                <a:lnTo>
                  <a:pt x="178" y="51"/>
                </a:lnTo>
                <a:lnTo>
                  <a:pt x="187" y="54"/>
                </a:lnTo>
                <a:lnTo>
                  <a:pt x="198" y="54"/>
                </a:lnTo>
                <a:lnTo>
                  <a:pt x="216" y="62"/>
                </a:lnTo>
                <a:lnTo>
                  <a:pt x="230" y="81"/>
                </a:lnTo>
                <a:lnTo>
                  <a:pt x="239" y="102"/>
                </a:lnTo>
                <a:lnTo>
                  <a:pt x="241" y="110"/>
                </a:lnTo>
                <a:lnTo>
                  <a:pt x="239" y="110"/>
                </a:lnTo>
                <a:lnTo>
                  <a:pt x="234" y="113"/>
                </a:lnTo>
                <a:lnTo>
                  <a:pt x="225" y="116"/>
                </a:lnTo>
                <a:lnTo>
                  <a:pt x="216" y="121"/>
                </a:lnTo>
                <a:lnTo>
                  <a:pt x="205" y="124"/>
                </a:lnTo>
                <a:lnTo>
                  <a:pt x="191" y="124"/>
                </a:lnTo>
                <a:lnTo>
                  <a:pt x="180" y="126"/>
                </a:lnTo>
                <a:lnTo>
                  <a:pt x="168" y="124"/>
                </a:lnTo>
                <a:lnTo>
                  <a:pt x="157" y="121"/>
                </a:lnTo>
                <a:lnTo>
                  <a:pt x="143" y="124"/>
                </a:lnTo>
                <a:lnTo>
                  <a:pt x="130" y="126"/>
                </a:lnTo>
                <a:lnTo>
                  <a:pt x="116" y="132"/>
                </a:lnTo>
                <a:lnTo>
                  <a:pt x="103" y="137"/>
                </a:lnTo>
                <a:lnTo>
                  <a:pt x="93" y="140"/>
                </a:lnTo>
                <a:lnTo>
                  <a:pt x="87" y="145"/>
                </a:lnTo>
                <a:lnTo>
                  <a:pt x="84" y="145"/>
                </a:lnTo>
                <a:lnTo>
                  <a:pt x="73" y="148"/>
                </a:lnTo>
                <a:lnTo>
                  <a:pt x="52" y="148"/>
                </a:lnTo>
                <a:lnTo>
                  <a:pt x="30" y="148"/>
                </a:lnTo>
                <a:lnTo>
                  <a:pt x="18" y="137"/>
                </a:lnTo>
                <a:lnTo>
                  <a:pt x="23" y="118"/>
                </a:lnTo>
                <a:lnTo>
                  <a:pt x="34" y="97"/>
                </a:lnTo>
                <a:lnTo>
                  <a:pt x="43" y="81"/>
                </a:lnTo>
                <a:lnTo>
                  <a:pt x="48" y="75"/>
                </a:lnTo>
                <a:lnTo>
                  <a:pt x="0" y="38"/>
                </a:lnTo>
                <a:lnTo>
                  <a:pt x="0" y="38"/>
                </a:lnTo>
                <a:lnTo>
                  <a:pt x="2" y="32"/>
                </a:lnTo>
                <a:lnTo>
                  <a:pt x="9" y="24"/>
                </a:lnTo>
                <a:lnTo>
                  <a:pt x="25" y="11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10120" y="2220840"/>
            <a:ext cx="331560" cy="192240"/>
          </a:xfrm>
          <a:custGeom>
            <a:avLst/>
            <a:gdLst/>
            <a:ahLst/>
            <a:rect l="l" t="t" r="r" b="b"/>
            <a:pathLst>
              <a:path w="186" h="115">
                <a:moveTo>
                  <a:pt x="73" y="34"/>
                </a:moveTo>
                <a:lnTo>
                  <a:pt x="75" y="48"/>
                </a:lnTo>
                <a:lnTo>
                  <a:pt x="84" y="51"/>
                </a:lnTo>
                <a:lnTo>
                  <a:pt x="98" y="45"/>
                </a:lnTo>
                <a:lnTo>
                  <a:pt x="111" y="34"/>
                </a:lnTo>
                <a:lnTo>
                  <a:pt x="127" y="24"/>
                </a:lnTo>
                <a:lnTo>
                  <a:pt x="143" y="10"/>
                </a:lnTo>
                <a:lnTo>
                  <a:pt x="157" y="5"/>
                </a:lnTo>
                <a:lnTo>
                  <a:pt x="168" y="5"/>
                </a:lnTo>
                <a:lnTo>
                  <a:pt x="182" y="24"/>
                </a:lnTo>
                <a:lnTo>
                  <a:pt x="186" y="51"/>
                </a:lnTo>
                <a:lnTo>
                  <a:pt x="186" y="72"/>
                </a:lnTo>
                <a:lnTo>
                  <a:pt x="186" y="83"/>
                </a:lnTo>
                <a:lnTo>
                  <a:pt x="182" y="88"/>
                </a:lnTo>
                <a:lnTo>
                  <a:pt x="171" y="96"/>
                </a:lnTo>
                <a:lnTo>
                  <a:pt x="150" y="107"/>
                </a:lnTo>
                <a:lnTo>
                  <a:pt x="127" y="112"/>
                </a:lnTo>
                <a:lnTo>
                  <a:pt x="114" y="112"/>
                </a:lnTo>
                <a:lnTo>
                  <a:pt x="100" y="112"/>
                </a:lnTo>
                <a:lnTo>
                  <a:pt x="86" y="115"/>
                </a:lnTo>
                <a:lnTo>
                  <a:pt x="73" y="112"/>
                </a:lnTo>
                <a:lnTo>
                  <a:pt x="61" y="112"/>
                </a:lnTo>
                <a:lnTo>
                  <a:pt x="52" y="110"/>
                </a:lnTo>
                <a:lnTo>
                  <a:pt x="48" y="107"/>
                </a:lnTo>
                <a:lnTo>
                  <a:pt x="43" y="99"/>
                </a:lnTo>
                <a:lnTo>
                  <a:pt x="34" y="85"/>
                </a:lnTo>
                <a:lnTo>
                  <a:pt x="18" y="72"/>
                </a:lnTo>
                <a:lnTo>
                  <a:pt x="7" y="67"/>
                </a:lnTo>
                <a:lnTo>
                  <a:pt x="0" y="64"/>
                </a:lnTo>
                <a:lnTo>
                  <a:pt x="0" y="56"/>
                </a:lnTo>
                <a:lnTo>
                  <a:pt x="2" y="34"/>
                </a:lnTo>
                <a:lnTo>
                  <a:pt x="11" y="13"/>
                </a:lnTo>
                <a:lnTo>
                  <a:pt x="25" y="0"/>
                </a:lnTo>
                <a:lnTo>
                  <a:pt x="43" y="0"/>
                </a:lnTo>
                <a:lnTo>
                  <a:pt x="57" y="5"/>
                </a:lnTo>
                <a:lnTo>
                  <a:pt x="68" y="18"/>
                </a:lnTo>
                <a:lnTo>
                  <a:pt x="73" y="34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008680" y="1577880"/>
            <a:ext cx="5321160" cy="1573200"/>
          </a:xfrm>
          <a:custGeom>
            <a:avLst/>
            <a:gdLst/>
            <a:ahLst/>
            <a:rect l="l" t="t" r="r" b="b"/>
            <a:pathLst>
              <a:path w="2980" h="938">
                <a:moveTo>
                  <a:pt x="2203" y="938"/>
                </a:moveTo>
                <a:lnTo>
                  <a:pt x="2216" y="909"/>
                </a:lnTo>
                <a:lnTo>
                  <a:pt x="2230" y="871"/>
                </a:lnTo>
                <a:lnTo>
                  <a:pt x="2241" y="836"/>
                </a:lnTo>
                <a:lnTo>
                  <a:pt x="2250" y="815"/>
                </a:lnTo>
                <a:lnTo>
                  <a:pt x="2253" y="794"/>
                </a:lnTo>
                <a:lnTo>
                  <a:pt x="2246" y="767"/>
                </a:lnTo>
                <a:lnTo>
                  <a:pt x="2230" y="745"/>
                </a:lnTo>
                <a:lnTo>
                  <a:pt x="2203" y="737"/>
                </a:lnTo>
                <a:lnTo>
                  <a:pt x="2180" y="732"/>
                </a:lnTo>
                <a:lnTo>
                  <a:pt x="2178" y="716"/>
                </a:lnTo>
                <a:lnTo>
                  <a:pt x="2189" y="694"/>
                </a:lnTo>
                <a:lnTo>
                  <a:pt x="2210" y="667"/>
                </a:lnTo>
                <a:lnTo>
                  <a:pt x="2223" y="654"/>
                </a:lnTo>
                <a:lnTo>
                  <a:pt x="2239" y="638"/>
                </a:lnTo>
                <a:lnTo>
                  <a:pt x="2257" y="625"/>
                </a:lnTo>
                <a:lnTo>
                  <a:pt x="2276" y="611"/>
                </a:lnTo>
                <a:lnTo>
                  <a:pt x="2291" y="600"/>
                </a:lnTo>
                <a:lnTo>
                  <a:pt x="2307" y="592"/>
                </a:lnTo>
                <a:lnTo>
                  <a:pt x="2319" y="592"/>
                </a:lnTo>
                <a:lnTo>
                  <a:pt x="2323" y="595"/>
                </a:lnTo>
                <a:lnTo>
                  <a:pt x="2330" y="614"/>
                </a:lnTo>
                <a:lnTo>
                  <a:pt x="2341" y="630"/>
                </a:lnTo>
                <a:lnTo>
                  <a:pt x="2353" y="638"/>
                </a:lnTo>
                <a:lnTo>
                  <a:pt x="2364" y="633"/>
                </a:lnTo>
                <a:lnTo>
                  <a:pt x="2380" y="616"/>
                </a:lnTo>
                <a:lnTo>
                  <a:pt x="2401" y="606"/>
                </a:lnTo>
                <a:lnTo>
                  <a:pt x="2421" y="606"/>
                </a:lnTo>
                <a:lnTo>
                  <a:pt x="2430" y="616"/>
                </a:lnTo>
                <a:lnTo>
                  <a:pt x="2432" y="635"/>
                </a:lnTo>
                <a:lnTo>
                  <a:pt x="2439" y="649"/>
                </a:lnTo>
                <a:lnTo>
                  <a:pt x="2451" y="651"/>
                </a:lnTo>
                <a:lnTo>
                  <a:pt x="2466" y="638"/>
                </a:lnTo>
                <a:lnTo>
                  <a:pt x="2476" y="625"/>
                </a:lnTo>
                <a:lnTo>
                  <a:pt x="2487" y="608"/>
                </a:lnTo>
                <a:lnTo>
                  <a:pt x="2498" y="592"/>
                </a:lnTo>
                <a:lnTo>
                  <a:pt x="2512" y="576"/>
                </a:lnTo>
                <a:lnTo>
                  <a:pt x="2523" y="563"/>
                </a:lnTo>
                <a:lnTo>
                  <a:pt x="2535" y="555"/>
                </a:lnTo>
                <a:lnTo>
                  <a:pt x="2546" y="552"/>
                </a:lnTo>
                <a:lnTo>
                  <a:pt x="2555" y="560"/>
                </a:lnTo>
                <a:lnTo>
                  <a:pt x="2567" y="582"/>
                </a:lnTo>
                <a:lnTo>
                  <a:pt x="2567" y="595"/>
                </a:lnTo>
                <a:lnTo>
                  <a:pt x="2557" y="606"/>
                </a:lnTo>
                <a:lnTo>
                  <a:pt x="2544" y="625"/>
                </a:lnTo>
                <a:lnTo>
                  <a:pt x="2535" y="635"/>
                </a:lnTo>
                <a:lnTo>
                  <a:pt x="2523" y="646"/>
                </a:lnTo>
                <a:lnTo>
                  <a:pt x="2512" y="654"/>
                </a:lnTo>
                <a:lnTo>
                  <a:pt x="2501" y="662"/>
                </a:lnTo>
                <a:lnTo>
                  <a:pt x="2489" y="673"/>
                </a:lnTo>
                <a:lnTo>
                  <a:pt x="2480" y="681"/>
                </a:lnTo>
                <a:lnTo>
                  <a:pt x="2476" y="692"/>
                </a:lnTo>
                <a:lnTo>
                  <a:pt x="2478" y="702"/>
                </a:lnTo>
                <a:lnTo>
                  <a:pt x="2485" y="735"/>
                </a:lnTo>
                <a:lnTo>
                  <a:pt x="2489" y="775"/>
                </a:lnTo>
                <a:lnTo>
                  <a:pt x="2494" y="810"/>
                </a:lnTo>
                <a:lnTo>
                  <a:pt x="2507" y="828"/>
                </a:lnTo>
                <a:lnTo>
                  <a:pt x="2517" y="828"/>
                </a:lnTo>
                <a:lnTo>
                  <a:pt x="2528" y="823"/>
                </a:lnTo>
                <a:lnTo>
                  <a:pt x="2539" y="812"/>
                </a:lnTo>
                <a:lnTo>
                  <a:pt x="2553" y="802"/>
                </a:lnTo>
                <a:lnTo>
                  <a:pt x="2564" y="785"/>
                </a:lnTo>
                <a:lnTo>
                  <a:pt x="2573" y="772"/>
                </a:lnTo>
                <a:lnTo>
                  <a:pt x="2585" y="761"/>
                </a:lnTo>
                <a:lnTo>
                  <a:pt x="2592" y="751"/>
                </a:lnTo>
                <a:lnTo>
                  <a:pt x="2603" y="732"/>
                </a:lnTo>
                <a:lnTo>
                  <a:pt x="2614" y="705"/>
                </a:lnTo>
                <a:lnTo>
                  <a:pt x="2619" y="681"/>
                </a:lnTo>
                <a:lnTo>
                  <a:pt x="2621" y="659"/>
                </a:lnTo>
                <a:lnTo>
                  <a:pt x="2626" y="643"/>
                </a:lnTo>
                <a:lnTo>
                  <a:pt x="2635" y="627"/>
                </a:lnTo>
                <a:lnTo>
                  <a:pt x="2655" y="614"/>
                </a:lnTo>
                <a:lnTo>
                  <a:pt x="2682" y="603"/>
                </a:lnTo>
                <a:lnTo>
                  <a:pt x="2701" y="598"/>
                </a:lnTo>
                <a:lnTo>
                  <a:pt x="2721" y="592"/>
                </a:lnTo>
                <a:lnTo>
                  <a:pt x="2744" y="584"/>
                </a:lnTo>
                <a:lnTo>
                  <a:pt x="2764" y="576"/>
                </a:lnTo>
                <a:lnTo>
                  <a:pt x="2787" y="568"/>
                </a:lnTo>
                <a:lnTo>
                  <a:pt x="2805" y="560"/>
                </a:lnTo>
                <a:lnTo>
                  <a:pt x="2819" y="549"/>
                </a:lnTo>
                <a:lnTo>
                  <a:pt x="2826" y="539"/>
                </a:lnTo>
                <a:lnTo>
                  <a:pt x="2837" y="517"/>
                </a:lnTo>
                <a:lnTo>
                  <a:pt x="2853" y="493"/>
                </a:lnTo>
                <a:lnTo>
                  <a:pt x="2867" y="477"/>
                </a:lnTo>
                <a:lnTo>
                  <a:pt x="2873" y="469"/>
                </a:lnTo>
                <a:lnTo>
                  <a:pt x="2946" y="533"/>
                </a:lnTo>
                <a:lnTo>
                  <a:pt x="2955" y="501"/>
                </a:lnTo>
                <a:lnTo>
                  <a:pt x="2969" y="461"/>
                </a:lnTo>
                <a:lnTo>
                  <a:pt x="2980" y="421"/>
                </a:lnTo>
                <a:lnTo>
                  <a:pt x="2976" y="399"/>
                </a:lnTo>
                <a:lnTo>
                  <a:pt x="2967" y="394"/>
                </a:lnTo>
                <a:lnTo>
                  <a:pt x="2958" y="394"/>
                </a:lnTo>
                <a:lnTo>
                  <a:pt x="2944" y="394"/>
                </a:lnTo>
                <a:lnTo>
                  <a:pt x="2933" y="397"/>
                </a:lnTo>
                <a:lnTo>
                  <a:pt x="2921" y="399"/>
                </a:lnTo>
                <a:lnTo>
                  <a:pt x="2912" y="402"/>
                </a:lnTo>
                <a:lnTo>
                  <a:pt x="2905" y="405"/>
                </a:lnTo>
                <a:lnTo>
                  <a:pt x="2903" y="405"/>
                </a:lnTo>
                <a:lnTo>
                  <a:pt x="2896" y="405"/>
                </a:lnTo>
                <a:lnTo>
                  <a:pt x="2880" y="399"/>
                </a:lnTo>
                <a:lnTo>
                  <a:pt x="2860" y="389"/>
                </a:lnTo>
                <a:lnTo>
                  <a:pt x="2844" y="370"/>
                </a:lnTo>
                <a:lnTo>
                  <a:pt x="2835" y="359"/>
                </a:lnTo>
                <a:lnTo>
                  <a:pt x="2821" y="348"/>
                </a:lnTo>
                <a:lnTo>
                  <a:pt x="2805" y="338"/>
                </a:lnTo>
                <a:lnTo>
                  <a:pt x="2787" y="327"/>
                </a:lnTo>
                <a:lnTo>
                  <a:pt x="2771" y="321"/>
                </a:lnTo>
                <a:lnTo>
                  <a:pt x="2755" y="319"/>
                </a:lnTo>
                <a:lnTo>
                  <a:pt x="2742" y="319"/>
                </a:lnTo>
                <a:lnTo>
                  <a:pt x="2735" y="327"/>
                </a:lnTo>
                <a:lnTo>
                  <a:pt x="2728" y="338"/>
                </a:lnTo>
                <a:lnTo>
                  <a:pt x="2714" y="343"/>
                </a:lnTo>
                <a:lnTo>
                  <a:pt x="2696" y="348"/>
                </a:lnTo>
                <a:lnTo>
                  <a:pt x="2676" y="348"/>
                </a:lnTo>
                <a:lnTo>
                  <a:pt x="2651" y="348"/>
                </a:lnTo>
                <a:lnTo>
                  <a:pt x="2626" y="343"/>
                </a:lnTo>
                <a:lnTo>
                  <a:pt x="2598" y="338"/>
                </a:lnTo>
                <a:lnTo>
                  <a:pt x="2573" y="327"/>
                </a:lnTo>
                <a:lnTo>
                  <a:pt x="2546" y="313"/>
                </a:lnTo>
                <a:lnTo>
                  <a:pt x="2517" y="297"/>
                </a:lnTo>
                <a:lnTo>
                  <a:pt x="2485" y="279"/>
                </a:lnTo>
                <a:lnTo>
                  <a:pt x="2455" y="262"/>
                </a:lnTo>
                <a:lnTo>
                  <a:pt x="2423" y="244"/>
                </a:lnTo>
                <a:lnTo>
                  <a:pt x="2398" y="230"/>
                </a:lnTo>
                <a:lnTo>
                  <a:pt x="2373" y="222"/>
                </a:lnTo>
                <a:lnTo>
                  <a:pt x="2357" y="222"/>
                </a:lnTo>
                <a:lnTo>
                  <a:pt x="2346" y="222"/>
                </a:lnTo>
                <a:lnTo>
                  <a:pt x="2339" y="214"/>
                </a:lnTo>
                <a:lnTo>
                  <a:pt x="2332" y="206"/>
                </a:lnTo>
                <a:lnTo>
                  <a:pt x="2326" y="195"/>
                </a:lnTo>
                <a:lnTo>
                  <a:pt x="2319" y="187"/>
                </a:lnTo>
                <a:lnTo>
                  <a:pt x="2310" y="182"/>
                </a:lnTo>
                <a:lnTo>
                  <a:pt x="2298" y="179"/>
                </a:lnTo>
                <a:lnTo>
                  <a:pt x="2280" y="187"/>
                </a:lnTo>
                <a:lnTo>
                  <a:pt x="2260" y="198"/>
                </a:lnTo>
                <a:lnTo>
                  <a:pt x="2237" y="211"/>
                </a:lnTo>
                <a:lnTo>
                  <a:pt x="2214" y="225"/>
                </a:lnTo>
                <a:lnTo>
                  <a:pt x="2189" y="236"/>
                </a:lnTo>
                <a:lnTo>
                  <a:pt x="2164" y="244"/>
                </a:lnTo>
                <a:lnTo>
                  <a:pt x="2137" y="246"/>
                </a:lnTo>
                <a:lnTo>
                  <a:pt x="2107" y="244"/>
                </a:lnTo>
                <a:lnTo>
                  <a:pt x="2078" y="236"/>
                </a:lnTo>
                <a:lnTo>
                  <a:pt x="2046" y="222"/>
                </a:lnTo>
                <a:lnTo>
                  <a:pt x="2014" y="209"/>
                </a:lnTo>
                <a:lnTo>
                  <a:pt x="1980" y="198"/>
                </a:lnTo>
                <a:lnTo>
                  <a:pt x="1950" y="187"/>
                </a:lnTo>
                <a:lnTo>
                  <a:pt x="1919" y="179"/>
                </a:lnTo>
                <a:lnTo>
                  <a:pt x="1891" y="174"/>
                </a:lnTo>
                <a:lnTo>
                  <a:pt x="1869" y="174"/>
                </a:lnTo>
                <a:lnTo>
                  <a:pt x="1848" y="179"/>
                </a:lnTo>
                <a:lnTo>
                  <a:pt x="1830" y="187"/>
                </a:lnTo>
                <a:lnTo>
                  <a:pt x="1807" y="193"/>
                </a:lnTo>
                <a:lnTo>
                  <a:pt x="1787" y="198"/>
                </a:lnTo>
                <a:lnTo>
                  <a:pt x="1764" y="201"/>
                </a:lnTo>
                <a:lnTo>
                  <a:pt x="1743" y="206"/>
                </a:lnTo>
                <a:lnTo>
                  <a:pt x="1728" y="206"/>
                </a:lnTo>
                <a:lnTo>
                  <a:pt x="1718" y="209"/>
                </a:lnTo>
                <a:lnTo>
                  <a:pt x="1714" y="209"/>
                </a:lnTo>
                <a:lnTo>
                  <a:pt x="1732" y="185"/>
                </a:lnTo>
                <a:lnTo>
                  <a:pt x="1737" y="158"/>
                </a:lnTo>
                <a:lnTo>
                  <a:pt x="1734" y="139"/>
                </a:lnTo>
                <a:lnTo>
                  <a:pt x="1732" y="131"/>
                </a:lnTo>
                <a:lnTo>
                  <a:pt x="1784" y="110"/>
                </a:lnTo>
                <a:lnTo>
                  <a:pt x="1762" y="91"/>
                </a:lnTo>
                <a:lnTo>
                  <a:pt x="1741" y="72"/>
                </a:lnTo>
                <a:lnTo>
                  <a:pt x="1721" y="51"/>
                </a:lnTo>
                <a:lnTo>
                  <a:pt x="1703" y="32"/>
                </a:lnTo>
                <a:lnTo>
                  <a:pt x="1684" y="16"/>
                </a:lnTo>
                <a:lnTo>
                  <a:pt x="1668" y="5"/>
                </a:lnTo>
                <a:lnTo>
                  <a:pt x="1653" y="0"/>
                </a:lnTo>
                <a:lnTo>
                  <a:pt x="1641" y="2"/>
                </a:lnTo>
                <a:lnTo>
                  <a:pt x="1630" y="10"/>
                </a:lnTo>
                <a:lnTo>
                  <a:pt x="1618" y="21"/>
                </a:lnTo>
                <a:lnTo>
                  <a:pt x="1607" y="32"/>
                </a:lnTo>
                <a:lnTo>
                  <a:pt x="1598" y="45"/>
                </a:lnTo>
                <a:lnTo>
                  <a:pt x="1587" y="56"/>
                </a:lnTo>
                <a:lnTo>
                  <a:pt x="1577" y="64"/>
                </a:lnTo>
                <a:lnTo>
                  <a:pt x="1566" y="75"/>
                </a:lnTo>
                <a:lnTo>
                  <a:pt x="1557" y="80"/>
                </a:lnTo>
                <a:lnTo>
                  <a:pt x="1543" y="77"/>
                </a:lnTo>
                <a:lnTo>
                  <a:pt x="1530" y="64"/>
                </a:lnTo>
                <a:lnTo>
                  <a:pt x="1514" y="53"/>
                </a:lnTo>
                <a:lnTo>
                  <a:pt x="1491" y="59"/>
                </a:lnTo>
                <a:lnTo>
                  <a:pt x="1477" y="69"/>
                </a:lnTo>
                <a:lnTo>
                  <a:pt x="1462" y="83"/>
                </a:lnTo>
                <a:lnTo>
                  <a:pt x="1446" y="93"/>
                </a:lnTo>
                <a:lnTo>
                  <a:pt x="1430" y="107"/>
                </a:lnTo>
                <a:lnTo>
                  <a:pt x="1411" y="118"/>
                </a:lnTo>
                <a:lnTo>
                  <a:pt x="1396" y="126"/>
                </a:lnTo>
                <a:lnTo>
                  <a:pt x="1377" y="134"/>
                </a:lnTo>
                <a:lnTo>
                  <a:pt x="1359" y="136"/>
                </a:lnTo>
                <a:lnTo>
                  <a:pt x="1343" y="142"/>
                </a:lnTo>
                <a:lnTo>
                  <a:pt x="1330" y="155"/>
                </a:lnTo>
                <a:lnTo>
                  <a:pt x="1318" y="171"/>
                </a:lnTo>
                <a:lnTo>
                  <a:pt x="1307" y="187"/>
                </a:lnTo>
                <a:lnTo>
                  <a:pt x="1298" y="209"/>
                </a:lnTo>
                <a:lnTo>
                  <a:pt x="1286" y="228"/>
                </a:lnTo>
                <a:lnTo>
                  <a:pt x="1277" y="244"/>
                </a:lnTo>
                <a:lnTo>
                  <a:pt x="1264" y="257"/>
                </a:lnTo>
                <a:lnTo>
                  <a:pt x="1257" y="260"/>
                </a:lnTo>
                <a:lnTo>
                  <a:pt x="1246" y="262"/>
                </a:lnTo>
                <a:lnTo>
                  <a:pt x="1234" y="260"/>
                </a:lnTo>
                <a:lnTo>
                  <a:pt x="1223" y="257"/>
                </a:lnTo>
                <a:lnTo>
                  <a:pt x="1209" y="254"/>
                </a:lnTo>
                <a:lnTo>
                  <a:pt x="1195" y="249"/>
                </a:lnTo>
                <a:lnTo>
                  <a:pt x="1182" y="246"/>
                </a:lnTo>
                <a:lnTo>
                  <a:pt x="1168" y="244"/>
                </a:lnTo>
                <a:lnTo>
                  <a:pt x="1152" y="241"/>
                </a:lnTo>
                <a:lnTo>
                  <a:pt x="1134" y="244"/>
                </a:lnTo>
                <a:lnTo>
                  <a:pt x="1114" y="246"/>
                </a:lnTo>
                <a:lnTo>
                  <a:pt x="1093" y="252"/>
                </a:lnTo>
                <a:lnTo>
                  <a:pt x="1075" y="262"/>
                </a:lnTo>
                <a:lnTo>
                  <a:pt x="1059" y="273"/>
                </a:lnTo>
                <a:lnTo>
                  <a:pt x="1048" y="284"/>
                </a:lnTo>
                <a:lnTo>
                  <a:pt x="1043" y="300"/>
                </a:lnTo>
                <a:lnTo>
                  <a:pt x="1039" y="313"/>
                </a:lnTo>
                <a:lnTo>
                  <a:pt x="1027" y="327"/>
                </a:lnTo>
                <a:lnTo>
                  <a:pt x="1011" y="338"/>
                </a:lnTo>
                <a:lnTo>
                  <a:pt x="995" y="343"/>
                </a:lnTo>
                <a:lnTo>
                  <a:pt x="977" y="351"/>
                </a:lnTo>
                <a:lnTo>
                  <a:pt x="959" y="354"/>
                </a:lnTo>
                <a:lnTo>
                  <a:pt x="943" y="356"/>
                </a:lnTo>
                <a:lnTo>
                  <a:pt x="929" y="356"/>
                </a:lnTo>
                <a:lnTo>
                  <a:pt x="914" y="356"/>
                </a:lnTo>
                <a:lnTo>
                  <a:pt x="895" y="354"/>
                </a:lnTo>
                <a:lnTo>
                  <a:pt x="873" y="351"/>
                </a:lnTo>
                <a:lnTo>
                  <a:pt x="850" y="348"/>
                </a:lnTo>
                <a:lnTo>
                  <a:pt x="827" y="348"/>
                </a:lnTo>
                <a:lnTo>
                  <a:pt x="809" y="351"/>
                </a:lnTo>
                <a:lnTo>
                  <a:pt x="793" y="356"/>
                </a:lnTo>
                <a:lnTo>
                  <a:pt x="784" y="364"/>
                </a:lnTo>
                <a:lnTo>
                  <a:pt x="770" y="389"/>
                </a:lnTo>
                <a:lnTo>
                  <a:pt x="754" y="413"/>
                </a:lnTo>
                <a:lnTo>
                  <a:pt x="738" y="434"/>
                </a:lnTo>
                <a:lnTo>
                  <a:pt x="732" y="442"/>
                </a:lnTo>
                <a:lnTo>
                  <a:pt x="666" y="434"/>
                </a:lnTo>
                <a:lnTo>
                  <a:pt x="661" y="437"/>
                </a:lnTo>
                <a:lnTo>
                  <a:pt x="652" y="439"/>
                </a:lnTo>
                <a:lnTo>
                  <a:pt x="641" y="445"/>
                </a:lnTo>
                <a:lnTo>
                  <a:pt x="627" y="448"/>
                </a:lnTo>
                <a:lnTo>
                  <a:pt x="616" y="450"/>
                </a:lnTo>
                <a:lnTo>
                  <a:pt x="607" y="453"/>
                </a:lnTo>
                <a:lnTo>
                  <a:pt x="604" y="450"/>
                </a:lnTo>
                <a:lnTo>
                  <a:pt x="611" y="442"/>
                </a:lnTo>
                <a:lnTo>
                  <a:pt x="623" y="415"/>
                </a:lnTo>
                <a:lnTo>
                  <a:pt x="620" y="383"/>
                </a:lnTo>
                <a:lnTo>
                  <a:pt x="604" y="356"/>
                </a:lnTo>
                <a:lnTo>
                  <a:pt x="586" y="348"/>
                </a:lnTo>
                <a:lnTo>
                  <a:pt x="575" y="351"/>
                </a:lnTo>
                <a:lnTo>
                  <a:pt x="559" y="354"/>
                </a:lnTo>
                <a:lnTo>
                  <a:pt x="543" y="356"/>
                </a:lnTo>
                <a:lnTo>
                  <a:pt x="525" y="356"/>
                </a:lnTo>
                <a:lnTo>
                  <a:pt x="507" y="354"/>
                </a:lnTo>
                <a:lnTo>
                  <a:pt x="493" y="351"/>
                </a:lnTo>
                <a:lnTo>
                  <a:pt x="484" y="343"/>
                </a:lnTo>
                <a:lnTo>
                  <a:pt x="479" y="335"/>
                </a:lnTo>
                <a:lnTo>
                  <a:pt x="475" y="305"/>
                </a:lnTo>
                <a:lnTo>
                  <a:pt x="463" y="265"/>
                </a:lnTo>
                <a:lnTo>
                  <a:pt x="445" y="230"/>
                </a:lnTo>
                <a:lnTo>
                  <a:pt x="425" y="209"/>
                </a:lnTo>
                <a:lnTo>
                  <a:pt x="411" y="206"/>
                </a:lnTo>
                <a:lnTo>
                  <a:pt x="395" y="211"/>
                </a:lnTo>
                <a:lnTo>
                  <a:pt x="377" y="222"/>
                </a:lnTo>
                <a:lnTo>
                  <a:pt x="356" y="236"/>
                </a:lnTo>
                <a:lnTo>
                  <a:pt x="336" y="252"/>
                </a:lnTo>
                <a:lnTo>
                  <a:pt x="313" y="270"/>
                </a:lnTo>
                <a:lnTo>
                  <a:pt x="293" y="289"/>
                </a:lnTo>
                <a:lnTo>
                  <a:pt x="275" y="305"/>
                </a:lnTo>
                <a:lnTo>
                  <a:pt x="254" y="324"/>
                </a:lnTo>
                <a:lnTo>
                  <a:pt x="234" y="346"/>
                </a:lnTo>
                <a:lnTo>
                  <a:pt x="211" y="370"/>
                </a:lnTo>
                <a:lnTo>
                  <a:pt x="188" y="394"/>
                </a:lnTo>
                <a:lnTo>
                  <a:pt x="165" y="418"/>
                </a:lnTo>
                <a:lnTo>
                  <a:pt x="145" y="437"/>
                </a:lnTo>
                <a:lnTo>
                  <a:pt x="127" y="456"/>
                </a:lnTo>
                <a:lnTo>
                  <a:pt x="113" y="469"/>
                </a:lnTo>
                <a:lnTo>
                  <a:pt x="95" y="493"/>
                </a:lnTo>
                <a:lnTo>
                  <a:pt x="84" y="517"/>
                </a:lnTo>
                <a:lnTo>
                  <a:pt x="81" y="547"/>
                </a:lnTo>
                <a:lnTo>
                  <a:pt x="90" y="576"/>
                </a:lnTo>
                <a:lnTo>
                  <a:pt x="104" y="611"/>
                </a:lnTo>
                <a:lnTo>
                  <a:pt x="118" y="649"/>
                </a:lnTo>
                <a:lnTo>
                  <a:pt x="131" y="678"/>
                </a:lnTo>
                <a:lnTo>
                  <a:pt x="150" y="689"/>
                </a:lnTo>
                <a:lnTo>
                  <a:pt x="161" y="689"/>
                </a:lnTo>
                <a:lnTo>
                  <a:pt x="175" y="686"/>
                </a:lnTo>
                <a:lnTo>
                  <a:pt x="188" y="684"/>
                </a:lnTo>
                <a:lnTo>
                  <a:pt x="202" y="678"/>
                </a:lnTo>
                <a:lnTo>
                  <a:pt x="216" y="670"/>
                </a:lnTo>
                <a:lnTo>
                  <a:pt x="229" y="665"/>
                </a:lnTo>
                <a:lnTo>
                  <a:pt x="238" y="657"/>
                </a:lnTo>
                <a:lnTo>
                  <a:pt x="245" y="646"/>
                </a:lnTo>
                <a:lnTo>
                  <a:pt x="256" y="625"/>
                </a:lnTo>
                <a:lnTo>
                  <a:pt x="272" y="603"/>
                </a:lnTo>
                <a:lnTo>
                  <a:pt x="281" y="582"/>
                </a:lnTo>
                <a:lnTo>
                  <a:pt x="281" y="555"/>
                </a:lnTo>
                <a:lnTo>
                  <a:pt x="272" y="525"/>
                </a:lnTo>
                <a:lnTo>
                  <a:pt x="268" y="498"/>
                </a:lnTo>
                <a:lnTo>
                  <a:pt x="270" y="477"/>
                </a:lnTo>
                <a:lnTo>
                  <a:pt x="281" y="456"/>
                </a:lnTo>
                <a:lnTo>
                  <a:pt x="293" y="445"/>
                </a:lnTo>
                <a:lnTo>
                  <a:pt x="304" y="434"/>
                </a:lnTo>
                <a:lnTo>
                  <a:pt x="318" y="423"/>
                </a:lnTo>
                <a:lnTo>
                  <a:pt x="329" y="413"/>
                </a:lnTo>
                <a:lnTo>
                  <a:pt x="341" y="405"/>
                </a:lnTo>
                <a:lnTo>
                  <a:pt x="350" y="397"/>
                </a:lnTo>
                <a:lnTo>
                  <a:pt x="356" y="394"/>
                </a:lnTo>
                <a:lnTo>
                  <a:pt x="359" y="391"/>
                </a:lnTo>
                <a:lnTo>
                  <a:pt x="361" y="391"/>
                </a:lnTo>
                <a:lnTo>
                  <a:pt x="368" y="394"/>
                </a:lnTo>
                <a:lnTo>
                  <a:pt x="375" y="405"/>
                </a:lnTo>
                <a:lnTo>
                  <a:pt x="377" y="421"/>
                </a:lnTo>
                <a:lnTo>
                  <a:pt x="375" y="434"/>
                </a:lnTo>
                <a:lnTo>
                  <a:pt x="366" y="439"/>
                </a:lnTo>
                <a:lnTo>
                  <a:pt x="352" y="448"/>
                </a:lnTo>
                <a:lnTo>
                  <a:pt x="336" y="461"/>
                </a:lnTo>
                <a:lnTo>
                  <a:pt x="322" y="488"/>
                </a:lnTo>
                <a:lnTo>
                  <a:pt x="322" y="520"/>
                </a:lnTo>
                <a:lnTo>
                  <a:pt x="334" y="547"/>
                </a:lnTo>
                <a:lnTo>
                  <a:pt x="359" y="555"/>
                </a:lnTo>
                <a:lnTo>
                  <a:pt x="377" y="549"/>
                </a:lnTo>
                <a:lnTo>
                  <a:pt x="395" y="541"/>
                </a:lnTo>
                <a:lnTo>
                  <a:pt x="413" y="533"/>
                </a:lnTo>
                <a:lnTo>
                  <a:pt x="432" y="525"/>
                </a:lnTo>
                <a:lnTo>
                  <a:pt x="450" y="515"/>
                </a:lnTo>
                <a:lnTo>
                  <a:pt x="466" y="509"/>
                </a:lnTo>
                <a:lnTo>
                  <a:pt x="477" y="504"/>
                </a:lnTo>
                <a:lnTo>
                  <a:pt x="486" y="504"/>
                </a:lnTo>
                <a:lnTo>
                  <a:pt x="500" y="517"/>
                </a:lnTo>
                <a:lnTo>
                  <a:pt x="513" y="541"/>
                </a:lnTo>
                <a:lnTo>
                  <a:pt x="525" y="566"/>
                </a:lnTo>
                <a:lnTo>
                  <a:pt x="534" y="582"/>
                </a:lnTo>
                <a:lnTo>
                  <a:pt x="520" y="584"/>
                </a:lnTo>
                <a:lnTo>
                  <a:pt x="507" y="587"/>
                </a:lnTo>
                <a:lnTo>
                  <a:pt x="495" y="595"/>
                </a:lnTo>
                <a:lnTo>
                  <a:pt x="484" y="603"/>
                </a:lnTo>
                <a:lnTo>
                  <a:pt x="475" y="611"/>
                </a:lnTo>
                <a:lnTo>
                  <a:pt x="468" y="616"/>
                </a:lnTo>
                <a:lnTo>
                  <a:pt x="463" y="622"/>
                </a:lnTo>
                <a:lnTo>
                  <a:pt x="461" y="625"/>
                </a:lnTo>
                <a:lnTo>
                  <a:pt x="457" y="625"/>
                </a:lnTo>
                <a:lnTo>
                  <a:pt x="445" y="622"/>
                </a:lnTo>
                <a:lnTo>
                  <a:pt x="427" y="619"/>
                </a:lnTo>
                <a:lnTo>
                  <a:pt x="409" y="616"/>
                </a:lnTo>
                <a:lnTo>
                  <a:pt x="388" y="616"/>
                </a:lnTo>
                <a:lnTo>
                  <a:pt x="370" y="619"/>
                </a:lnTo>
                <a:lnTo>
                  <a:pt x="359" y="625"/>
                </a:lnTo>
                <a:lnTo>
                  <a:pt x="354" y="633"/>
                </a:lnTo>
                <a:lnTo>
                  <a:pt x="350" y="662"/>
                </a:lnTo>
                <a:lnTo>
                  <a:pt x="341" y="697"/>
                </a:lnTo>
                <a:lnTo>
                  <a:pt x="320" y="726"/>
                </a:lnTo>
                <a:lnTo>
                  <a:pt x="293" y="732"/>
                </a:lnTo>
                <a:lnTo>
                  <a:pt x="275" y="726"/>
                </a:lnTo>
                <a:lnTo>
                  <a:pt x="250" y="724"/>
                </a:lnTo>
                <a:lnTo>
                  <a:pt x="222" y="726"/>
                </a:lnTo>
                <a:lnTo>
                  <a:pt x="193" y="729"/>
                </a:lnTo>
                <a:lnTo>
                  <a:pt x="165" y="735"/>
                </a:lnTo>
                <a:lnTo>
                  <a:pt x="138" y="745"/>
                </a:lnTo>
                <a:lnTo>
                  <a:pt x="118" y="761"/>
                </a:lnTo>
                <a:lnTo>
                  <a:pt x="102" y="780"/>
                </a:lnTo>
                <a:lnTo>
                  <a:pt x="90" y="799"/>
                </a:lnTo>
                <a:lnTo>
                  <a:pt x="79" y="815"/>
                </a:lnTo>
                <a:lnTo>
                  <a:pt x="70" y="828"/>
                </a:lnTo>
                <a:lnTo>
                  <a:pt x="59" y="842"/>
                </a:lnTo>
                <a:lnTo>
                  <a:pt x="50" y="853"/>
                </a:lnTo>
                <a:lnTo>
                  <a:pt x="40" y="863"/>
                </a:lnTo>
                <a:lnTo>
                  <a:pt x="31" y="874"/>
                </a:lnTo>
                <a:lnTo>
                  <a:pt x="25" y="887"/>
                </a:lnTo>
                <a:lnTo>
                  <a:pt x="18" y="901"/>
                </a:lnTo>
                <a:lnTo>
                  <a:pt x="11" y="912"/>
                </a:lnTo>
                <a:lnTo>
                  <a:pt x="4" y="925"/>
                </a:lnTo>
                <a:lnTo>
                  <a:pt x="0" y="938"/>
                </a:lnTo>
                <a:lnTo>
                  <a:pt x="2203" y="938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738680" y="3067200"/>
            <a:ext cx="4203720" cy="1568160"/>
          </a:xfrm>
          <a:custGeom>
            <a:avLst/>
            <a:gdLst/>
            <a:ahLst/>
            <a:rect l="l" t="t" r="r" b="b"/>
            <a:pathLst>
              <a:path w="2354" h="936">
                <a:moveTo>
                  <a:pt x="151" y="0"/>
                </a:moveTo>
                <a:lnTo>
                  <a:pt x="144" y="16"/>
                </a:lnTo>
                <a:lnTo>
                  <a:pt x="137" y="30"/>
                </a:lnTo>
                <a:lnTo>
                  <a:pt x="132" y="41"/>
                </a:lnTo>
                <a:lnTo>
                  <a:pt x="128" y="46"/>
                </a:lnTo>
                <a:lnTo>
                  <a:pt x="116" y="54"/>
                </a:lnTo>
                <a:lnTo>
                  <a:pt x="103" y="54"/>
                </a:lnTo>
                <a:lnTo>
                  <a:pt x="87" y="54"/>
                </a:lnTo>
                <a:lnTo>
                  <a:pt x="71" y="49"/>
                </a:lnTo>
                <a:lnTo>
                  <a:pt x="55" y="43"/>
                </a:lnTo>
                <a:lnTo>
                  <a:pt x="41" y="38"/>
                </a:lnTo>
                <a:lnTo>
                  <a:pt x="32" y="35"/>
                </a:lnTo>
                <a:lnTo>
                  <a:pt x="30" y="33"/>
                </a:lnTo>
                <a:lnTo>
                  <a:pt x="25" y="38"/>
                </a:lnTo>
                <a:lnTo>
                  <a:pt x="16" y="54"/>
                </a:lnTo>
                <a:lnTo>
                  <a:pt x="5" y="75"/>
                </a:lnTo>
                <a:lnTo>
                  <a:pt x="0" y="97"/>
                </a:lnTo>
                <a:lnTo>
                  <a:pt x="5" y="124"/>
                </a:lnTo>
                <a:lnTo>
                  <a:pt x="14" y="159"/>
                </a:lnTo>
                <a:lnTo>
                  <a:pt x="25" y="191"/>
                </a:lnTo>
                <a:lnTo>
                  <a:pt x="37" y="210"/>
                </a:lnTo>
                <a:lnTo>
                  <a:pt x="44" y="215"/>
                </a:lnTo>
                <a:lnTo>
                  <a:pt x="50" y="220"/>
                </a:lnTo>
                <a:lnTo>
                  <a:pt x="62" y="223"/>
                </a:lnTo>
                <a:lnTo>
                  <a:pt x="73" y="226"/>
                </a:lnTo>
                <a:lnTo>
                  <a:pt x="87" y="223"/>
                </a:lnTo>
                <a:lnTo>
                  <a:pt x="98" y="220"/>
                </a:lnTo>
                <a:lnTo>
                  <a:pt x="110" y="212"/>
                </a:lnTo>
                <a:lnTo>
                  <a:pt x="121" y="202"/>
                </a:lnTo>
                <a:lnTo>
                  <a:pt x="130" y="185"/>
                </a:lnTo>
                <a:lnTo>
                  <a:pt x="144" y="167"/>
                </a:lnTo>
                <a:lnTo>
                  <a:pt x="157" y="143"/>
                </a:lnTo>
                <a:lnTo>
                  <a:pt x="173" y="118"/>
                </a:lnTo>
                <a:lnTo>
                  <a:pt x="189" y="97"/>
                </a:lnTo>
                <a:lnTo>
                  <a:pt x="205" y="78"/>
                </a:lnTo>
                <a:lnTo>
                  <a:pt x="221" y="62"/>
                </a:lnTo>
                <a:lnTo>
                  <a:pt x="235" y="54"/>
                </a:lnTo>
                <a:lnTo>
                  <a:pt x="248" y="49"/>
                </a:lnTo>
                <a:lnTo>
                  <a:pt x="262" y="49"/>
                </a:lnTo>
                <a:lnTo>
                  <a:pt x="276" y="46"/>
                </a:lnTo>
                <a:lnTo>
                  <a:pt x="289" y="49"/>
                </a:lnTo>
                <a:lnTo>
                  <a:pt x="303" y="51"/>
                </a:lnTo>
                <a:lnTo>
                  <a:pt x="316" y="57"/>
                </a:lnTo>
                <a:lnTo>
                  <a:pt x="328" y="65"/>
                </a:lnTo>
                <a:lnTo>
                  <a:pt x="337" y="75"/>
                </a:lnTo>
                <a:lnTo>
                  <a:pt x="346" y="89"/>
                </a:lnTo>
                <a:lnTo>
                  <a:pt x="357" y="105"/>
                </a:lnTo>
                <a:lnTo>
                  <a:pt x="369" y="124"/>
                </a:lnTo>
                <a:lnTo>
                  <a:pt x="380" y="143"/>
                </a:lnTo>
                <a:lnTo>
                  <a:pt x="392" y="159"/>
                </a:lnTo>
                <a:lnTo>
                  <a:pt x="401" y="175"/>
                </a:lnTo>
                <a:lnTo>
                  <a:pt x="405" y="185"/>
                </a:lnTo>
                <a:lnTo>
                  <a:pt x="407" y="188"/>
                </a:lnTo>
                <a:lnTo>
                  <a:pt x="421" y="140"/>
                </a:lnTo>
                <a:lnTo>
                  <a:pt x="469" y="124"/>
                </a:lnTo>
                <a:lnTo>
                  <a:pt x="487" y="210"/>
                </a:lnTo>
                <a:lnTo>
                  <a:pt x="489" y="204"/>
                </a:lnTo>
                <a:lnTo>
                  <a:pt x="498" y="191"/>
                </a:lnTo>
                <a:lnTo>
                  <a:pt x="512" y="169"/>
                </a:lnTo>
                <a:lnTo>
                  <a:pt x="528" y="145"/>
                </a:lnTo>
                <a:lnTo>
                  <a:pt x="548" y="113"/>
                </a:lnTo>
                <a:lnTo>
                  <a:pt x="567" y="75"/>
                </a:lnTo>
                <a:lnTo>
                  <a:pt x="580" y="46"/>
                </a:lnTo>
                <a:lnTo>
                  <a:pt x="587" y="33"/>
                </a:lnTo>
                <a:lnTo>
                  <a:pt x="592" y="35"/>
                </a:lnTo>
                <a:lnTo>
                  <a:pt x="603" y="38"/>
                </a:lnTo>
                <a:lnTo>
                  <a:pt x="617" y="46"/>
                </a:lnTo>
                <a:lnTo>
                  <a:pt x="630" y="54"/>
                </a:lnTo>
                <a:lnTo>
                  <a:pt x="639" y="59"/>
                </a:lnTo>
                <a:lnTo>
                  <a:pt x="648" y="62"/>
                </a:lnTo>
                <a:lnTo>
                  <a:pt x="662" y="67"/>
                </a:lnTo>
                <a:lnTo>
                  <a:pt x="673" y="70"/>
                </a:lnTo>
                <a:lnTo>
                  <a:pt x="685" y="73"/>
                </a:lnTo>
                <a:lnTo>
                  <a:pt x="694" y="73"/>
                </a:lnTo>
                <a:lnTo>
                  <a:pt x="701" y="75"/>
                </a:lnTo>
                <a:lnTo>
                  <a:pt x="703" y="75"/>
                </a:lnTo>
                <a:lnTo>
                  <a:pt x="712" y="78"/>
                </a:lnTo>
                <a:lnTo>
                  <a:pt x="730" y="84"/>
                </a:lnTo>
                <a:lnTo>
                  <a:pt x="753" y="92"/>
                </a:lnTo>
                <a:lnTo>
                  <a:pt x="769" y="102"/>
                </a:lnTo>
                <a:lnTo>
                  <a:pt x="780" y="118"/>
                </a:lnTo>
                <a:lnTo>
                  <a:pt x="796" y="140"/>
                </a:lnTo>
                <a:lnTo>
                  <a:pt x="810" y="159"/>
                </a:lnTo>
                <a:lnTo>
                  <a:pt x="817" y="167"/>
                </a:lnTo>
                <a:lnTo>
                  <a:pt x="799" y="169"/>
                </a:lnTo>
                <a:lnTo>
                  <a:pt x="783" y="172"/>
                </a:lnTo>
                <a:lnTo>
                  <a:pt x="767" y="175"/>
                </a:lnTo>
                <a:lnTo>
                  <a:pt x="753" y="175"/>
                </a:lnTo>
                <a:lnTo>
                  <a:pt x="739" y="175"/>
                </a:lnTo>
                <a:lnTo>
                  <a:pt x="726" y="175"/>
                </a:lnTo>
                <a:lnTo>
                  <a:pt x="714" y="172"/>
                </a:lnTo>
                <a:lnTo>
                  <a:pt x="703" y="167"/>
                </a:lnTo>
                <a:lnTo>
                  <a:pt x="689" y="161"/>
                </a:lnTo>
                <a:lnTo>
                  <a:pt x="676" y="161"/>
                </a:lnTo>
                <a:lnTo>
                  <a:pt x="662" y="161"/>
                </a:lnTo>
                <a:lnTo>
                  <a:pt x="648" y="161"/>
                </a:lnTo>
                <a:lnTo>
                  <a:pt x="633" y="164"/>
                </a:lnTo>
                <a:lnTo>
                  <a:pt x="619" y="169"/>
                </a:lnTo>
                <a:lnTo>
                  <a:pt x="605" y="175"/>
                </a:lnTo>
                <a:lnTo>
                  <a:pt x="594" y="180"/>
                </a:lnTo>
                <a:lnTo>
                  <a:pt x="576" y="202"/>
                </a:lnTo>
                <a:lnTo>
                  <a:pt x="562" y="226"/>
                </a:lnTo>
                <a:lnTo>
                  <a:pt x="555" y="250"/>
                </a:lnTo>
                <a:lnTo>
                  <a:pt x="553" y="258"/>
                </a:lnTo>
                <a:lnTo>
                  <a:pt x="560" y="261"/>
                </a:lnTo>
                <a:lnTo>
                  <a:pt x="576" y="266"/>
                </a:lnTo>
                <a:lnTo>
                  <a:pt x="598" y="274"/>
                </a:lnTo>
                <a:lnTo>
                  <a:pt x="619" y="279"/>
                </a:lnTo>
                <a:lnTo>
                  <a:pt x="633" y="287"/>
                </a:lnTo>
                <a:lnTo>
                  <a:pt x="642" y="295"/>
                </a:lnTo>
                <a:lnTo>
                  <a:pt x="646" y="311"/>
                </a:lnTo>
                <a:lnTo>
                  <a:pt x="648" y="330"/>
                </a:lnTo>
                <a:lnTo>
                  <a:pt x="644" y="352"/>
                </a:lnTo>
                <a:lnTo>
                  <a:pt x="637" y="376"/>
                </a:lnTo>
                <a:lnTo>
                  <a:pt x="628" y="392"/>
                </a:lnTo>
                <a:lnTo>
                  <a:pt x="623" y="400"/>
                </a:lnTo>
                <a:lnTo>
                  <a:pt x="637" y="413"/>
                </a:lnTo>
                <a:lnTo>
                  <a:pt x="655" y="432"/>
                </a:lnTo>
                <a:lnTo>
                  <a:pt x="671" y="456"/>
                </a:lnTo>
                <a:lnTo>
                  <a:pt x="678" y="472"/>
                </a:lnTo>
                <a:lnTo>
                  <a:pt x="696" y="483"/>
                </a:lnTo>
                <a:lnTo>
                  <a:pt x="710" y="505"/>
                </a:lnTo>
                <a:lnTo>
                  <a:pt x="721" y="529"/>
                </a:lnTo>
                <a:lnTo>
                  <a:pt x="726" y="550"/>
                </a:lnTo>
                <a:lnTo>
                  <a:pt x="730" y="564"/>
                </a:lnTo>
                <a:lnTo>
                  <a:pt x="737" y="585"/>
                </a:lnTo>
                <a:lnTo>
                  <a:pt x="748" y="609"/>
                </a:lnTo>
                <a:lnTo>
                  <a:pt x="760" y="639"/>
                </a:lnTo>
                <a:lnTo>
                  <a:pt x="774" y="668"/>
                </a:lnTo>
                <a:lnTo>
                  <a:pt x="785" y="692"/>
                </a:lnTo>
                <a:lnTo>
                  <a:pt x="796" y="711"/>
                </a:lnTo>
                <a:lnTo>
                  <a:pt x="803" y="719"/>
                </a:lnTo>
                <a:lnTo>
                  <a:pt x="819" y="727"/>
                </a:lnTo>
                <a:lnTo>
                  <a:pt x="837" y="743"/>
                </a:lnTo>
                <a:lnTo>
                  <a:pt x="855" y="759"/>
                </a:lnTo>
                <a:lnTo>
                  <a:pt x="867" y="767"/>
                </a:lnTo>
                <a:lnTo>
                  <a:pt x="874" y="767"/>
                </a:lnTo>
                <a:lnTo>
                  <a:pt x="880" y="767"/>
                </a:lnTo>
                <a:lnTo>
                  <a:pt x="892" y="762"/>
                </a:lnTo>
                <a:lnTo>
                  <a:pt x="901" y="757"/>
                </a:lnTo>
                <a:lnTo>
                  <a:pt x="912" y="751"/>
                </a:lnTo>
                <a:lnTo>
                  <a:pt x="921" y="743"/>
                </a:lnTo>
                <a:lnTo>
                  <a:pt x="930" y="733"/>
                </a:lnTo>
                <a:lnTo>
                  <a:pt x="935" y="722"/>
                </a:lnTo>
                <a:lnTo>
                  <a:pt x="939" y="711"/>
                </a:lnTo>
                <a:lnTo>
                  <a:pt x="946" y="695"/>
                </a:lnTo>
                <a:lnTo>
                  <a:pt x="958" y="679"/>
                </a:lnTo>
                <a:lnTo>
                  <a:pt x="967" y="660"/>
                </a:lnTo>
                <a:lnTo>
                  <a:pt x="978" y="644"/>
                </a:lnTo>
                <a:lnTo>
                  <a:pt x="990" y="628"/>
                </a:lnTo>
                <a:lnTo>
                  <a:pt x="1001" y="617"/>
                </a:lnTo>
                <a:lnTo>
                  <a:pt x="1010" y="609"/>
                </a:lnTo>
                <a:lnTo>
                  <a:pt x="1028" y="598"/>
                </a:lnTo>
                <a:lnTo>
                  <a:pt x="1046" y="585"/>
                </a:lnTo>
                <a:lnTo>
                  <a:pt x="1058" y="574"/>
                </a:lnTo>
                <a:lnTo>
                  <a:pt x="1062" y="569"/>
                </a:lnTo>
                <a:lnTo>
                  <a:pt x="1037" y="561"/>
                </a:lnTo>
                <a:lnTo>
                  <a:pt x="1012" y="553"/>
                </a:lnTo>
                <a:lnTo>
                  <a:pt x="987" y="545"/>
                </a:lnTo>
                <a:lnTo>
                  <a:pt x="962" y="537"/>
                </a:lnTo>
                <a:lnTo>
                  <a:pt x="939" y="526"/>
                </a:lnTo>
                <a:lnTo>
                  <a:pt x="919" y="515"/>
                </a:lnTo>
                <a:lnTo>
                  <a:pt x="903" y="505"/>
                </a:lnTo>
                <a:lnTo>
                  <a:pt x="892" y="491"/>
                </a:lnTo>
                <a:lnTo>
                  <a:pt x="880" y="464"/>
                </a:lnTo>
                <a:lnTo>
                  <a:pt x="878" y="440"/>
                </a:lnTo>
                <a:lnTo>
                  <a:pt x="887" y="419"/>
                </a:lnTo>
                <a:lnTo>
                  <a:pt x="903" y="403"/>
                </a:lnTo>
                <a:lnTo>
                  <a:pt x="921" y="400"/>
                </a:lnTo>
                <a:lnTo>
                  <a:pt x="937" y="408"/>
                </a:lnTo>
                <a:lnTo>
                  <a:pt x="951" y="424"/>
                </a:lnTo>
                <a:lnTo>
                  <a:pt x="960" y="440"/>
                </a:lnTo>
                <a:lnTo>
                  <a:pt x="964" y="448"/>
                </a:lnTo>
                <a:lnTo>
                  <a:pt x="969" y="456"/>
                </a:lnTo>
                <a:lnTo>
                  <a:pt x="978" y="467"/>
                </a:lnTo>
                <a:lnTo>
                  <a:pt x="987" y="478"/>
                </a:lnTo>
                <a:lnTo>
                  <a:pt x="996" y="489"/>
                </a:lnTo>
                <a:lnTo>
                  <a:pt x="1008" y="497"/>
                </a:lnTo>
                <a:lnTo>
                  <a:pt x="1019" y="499"/>
                </a:lnTo>
                <a:lnTo>
                  <a:pt x="1033" y="499"/>
                </a:lnTo>
                <a:lnTo>
                  <a:pt x="1049" y="499"/>
                </a:lnTo>
                <a:lnTo>
                  <a:pt x="1069" y="499"/>
                </a:lnTo>
                <a:lnTo>
                  <a:pt x="1092" y="505"/>
                </a:lnTo>
                <a:lnTo>
                  <a:pt x="1117" y="513"/>
                </a:lnTo>
                <a:lnTo>
                  <a:pt x="1140" y="523"/>
                </a:lnTo>
                <a:lnTo>
                  <a:pt x="1162" y="534"/>
                </a:lnTo>
                <a:lnTo>
                  <a:pt x="1183" y="545"/>
                </a:lnTo>
                <a:lnTo>
                  <a:pt x="1196" y="558"/>
                </a:lnTo>
                <a:lnTo>
                  <a:pt x="1208" y="572"/>
                </a:lnTo>
                <a:lnTo>
                  <a:pt x="1221" y="582"/>
                </a:lnTo>
                <a:lnTo>
                  <a:pt x="1235" y="593"/>
                </a:lnTo>
                <a:lnTo>
                  <a:pt x="1249" y="601"/>
                </a:lnTo>
                <a:lnTo>
                  <a:pt x="1262" y="609"/>
                </a:lnTo>
                <a:lnTo>
                  <a:pt x="1271" y="620"/>
                </a:lnTo>
                <a:lnTo>
                  <a:pt x="1278" y="631"/>
                </a:lnTo>
                <a:lnTo>
                  <a:pt x="1283" y="644"/>
                </a:lnTo>
                <a:lnTo>
                  <a:pt x="1287" y="676"/>
                </a:lnTo>
                <a:lnTo>
                  <a:pt x="1292" y="706"/>
                </a:lnTo>
                <a:lnTo>
                  <a:pt x="1299" y="738"/>
                </a:lnTo>
                <a:lnTo>
                  <a:pt x="1310" y="762"/>
                </a:lnTo>
                <a:lnTo>
                  <a:pt x="1324" y="786"/>
                </a:lnTo>
                <a:lnTo>
                  <a:pt x="1337" y="816"/>
                </a:lnTo>
                <a:lnTo>
                  <a:pt x="1353" y="845"/>
                </a:lnTo>
                <a:lnTo>
                  <a:pt x="1369" y="867"/>
                </a:lnTo>
                <a:lnTo>
                  <a:pt x="1385" y="877"/>
                </a:lnTo>
                <a:lnTo>
                  <a:pt x="1397" y="880"/>
                </a:lnTo>
                <a:lnTo>
                  <a:pt x="1403" y="867"/>
                </a:lnTo>
                <a:lnTo>
                  <a:pt x="1406" y="829"/>
                </a:lnTo>
                <a:lnTo>
                  <a:pt x="1408" y="781"/>
                </a:lnTo>
                <a:lnTo>
                  <a:pt x="1417" y="733"/>
                </a:lnTo>
                <a:lnTo>
                  <a:pt x="1433" y="695"/>
                </a:lnTo>
                <a:lnTo>
                  <a:pt x="1460" y="663"/>
                </a:lnTo>
                <a:lnTo>
                  <a:pt x="1476" y="649"/>
                </a:lnTo>
                <a:lnTo>
                  <a:pt x="1490" y="639"/>
                </a:lnTo>
                <a:lnTo>
                  <a:pt x="1503" y="628"/>
                </a:lnTo>
                <a:lnTo>
                  <a:pt x="1517" y="620"/>
                </a:lnTo>
                <a:lnTo>
                  <a:pt x="1528" y="612"/>
                </a:lnTo>
                <a:lnTo>
                  <a:pt x="1540" y="607"/>
                </a:lnTo>
                <a:lnTo>
                  <a:pt x="1549" y="601"/>
                </a:lnTo>
                <a:lnTo>
                  <a:pt x="1556" y="596"/>
                </a:lnTo>
                <a:lnTo>
                  <a:pt x="1574" y="580"/>
                </a:lnTo>
                <a:lnTo>
                  <a:pt x="1594" y="558"/>
                </a:lnTo>
                <a:lnTo>
                  <a:pt x="1610" y="550"/>
                </a:lnTo>
                <a:lnTo>
                  <a:pt x="1615" y="577"/>
                </a:lnTo>
                <a:lnTo>
                  <a:pt x="1613" y="620"/>
                </a:lnTo>
                <a:lnTo>
                  <a:pt x="1613" y="652"/>
                </a:lnTo>
                <a:lnTo>
                  <a:pt x="1619" y="682"/>
                </a:lnTo>
                <a:lnTo>
                  <a:pt x="1638" y="711"/>
                </a:lnTo>
                <a:lnTo>
                  <a:pt x="1656" y="743"/>
                </a:lnTo>
                <a:lnTo>
                  <a:pt x="1669" y="776"/>
                </a:lnTo>
                <a:lnTo>
                  <a:pt x="1678" y="808"/>
                </a:lnTo>
                <a:lnTo>
                  <a:pt x="1685" y="832"/>
                </a:lnTo>
                <a:lnTo>
                  <a:pt x="1690" y="859"/>
                </a:lnTo>
                <a:lnTo>
                  <a:pt x="1692" y="888"/>
                </a:lnTo>
                <a:lnTo>
                  <a:pt x="1697" y="912"/>
                </a:lnTo>
                <a:lnTo>
                  <a:pt x="1697" y="923"/>
                </a:lnTo>
                <a:lnTo>
                  <a:pt x="1738" y="888"/>
                </a:lnTo>
                <a:lnTo>
                  <a:pt x="1742" y="899"/>
                </a:lnTo>
                <a:lnTo>
                  <a:pt x="1753" y="918"/>
                </a:lnTo>
                <a:lnTo>
                  <a:pt x="1767" y="936"/>
                </a:lnTo>
                <a:lnTo>
                  <a:pt x="1781" y="936"/>
                </a:lnTo>
                <a:lnTo>
                  <a:pt x="1783" y="918"/>
                </a:lnTo>
                <a:lnTo>
                  <a:pt x="1774" y="888"/>
                </a:lnTo>
                <a:lnTo>
                  <a:pt x="1763" y="859"/>
                </a:lnTo>
                <a:lnTo>
                  <a:pt x="1763" y="832"/>
                </a:lnTo>
                <a:lnTo>
                  <a:pt x="1772" y="816"/>
                </a:lnTo>
                <a:lnTo>
                  <a:pt x="1783" y="810"/>
                </a:lnTo>
                <a:lnTo>
                  <a:pt x="1797" y="810"/>
                </a:lnTo>
                <a:lnTo>
                  <a:pt x="1810" y="810"/>
                </a:lnTo>
                <a:lnTo>
                  <a:pt x="1826" y="805"/>
                </a:lnTo>
                <a:lnTo>
                  <a:pt x="1844" y="794"/>
                </a:lnTo>
                <a:lnTo>
                  <a:pt x="1860" y="778"/>
                </a:lnTo>
                <a:lnTo>
                  <a:pt x="1876" y="762"/>
                </a:lnTo>
                <a:lnTo>
                  <a:pt x="1881" y="746"/>
                </a:lnTo>
                <a:lnTo>
                  <a:pt x="1874" y="730"/>
                </a:lnTo>
                <a:lnTo>
                  <a:pt x="1863" y="714"/>
                </a:lnTo>
                <a:lnTo>
                  <a:pt x="1858" y="698"/>
                </a:lnTo>
                <a:lnTo>
                  <a:pt x="1851" y="682"/>
                </a:lnTo>
                <a:lnTo>
                  <a:pt x="1840" y="668"/>
                </a:lnTo>
                <a:lnTo>
                  <a:pt x="1829" y="657"/>
                </a:lnTo>
                <a:lnTo>
                  <a:pt x="1829" y="641"/>
                </a:lnTo>
                <a:lnTo>
                  <a:pt x="1835" y="633"/>
                </a:lnTo>
                <a:lnTo>
                  <a:pt x="1847" y="623"/>
                </a:lnTo>
                <a:lnTo>
                  <a:pt x="1863" y="615"/>
                </a:lnTo>
                <a:lnTo>
                  <a:pt x="1879" y="604"/>
                </a:lnTo>
                <a:lnTo>
                  <a:pt x="1899" y="593"/>
                </a:lnTo>
                <a:lnTo>
                  <a:pt x="1917" y="585"/>
                </a:lnTo>
                <a:lnTo>
                  <a:pt x="1933" y="577"/>
                </a:lnTo>
                <a:lnTo>
                  <a:pt x="1949" y="569"/>
                </a:lnTo>
                <a:lnTo>
                  <a:pt x="1960" y="564"/>
                </a:lnTo>
                <a:lnTo>
                  <a:pt x="1974" y="553"/>
                </a:lnTo>
                <a:lnTo>
                  <a:pt x="1985" y="545"/>
                </a:lnTo>
                <a:lnTo>
                  <a:pt x="1999" y="531"/>
                </a:lnTo>
                <a:lnTo>
                  <a:pt x="2010" y="521"/>
                </a:lnTo>
                <a:lnTo>
                  <a:pt x="2024" y="507"/>
                </a:lnTo>
                <a:lnTo>
                  <a:pt x="2035" y="497"/>
                </a:lnTo>
                <a:lnTo>
                  <a:pt x="2047" y="486"/>
                </a:lnTo>
                <a:lnTo>
                  <a:pt x="2065" y="459"/>
                </a:lnTo>
                <a:lnTo>
                  <a:pt x="2074" y="427"/>
                </a:lnTo>
                <a:lnTo>
                  <a:pt x="2072" y="395"/>
                </a:lnTo>
                <a:lnTo>
                  <a:pt x="2065" y="365"/>
                </a:lnTo>
                <a:lnTo>
                  <a:pt x="2058" y="341"/>
                </a:lnTo>
                <a:lnTo>
                  <a:pt x="2058" y="314"/>
                </a:lnTo>
                <a:lnTo>
                  <a:pt x="2065" y="290"/>
                </a:lnTo>
                <a:lnTo>
                  <a:pt x="2079" y="266"/>
                </a:lnTo>
                <a:lnTo>
                  <a:pt x="2088" y="252"/>
                </a:lnTo>
                <a:lnTo>
                  <a:pt x="2097" y="236"/>
                </a:lnTo>
                <a:lnTo>
                  <a:pt x="2108" y="223"/>
                </a:lnTo>
                <a:lnTo>
                  <a:pt x="2117" y="210"/>
                </a:lnTo>
                <a:lnTo>
                  <a:pt x="2129" y="202"/>
                </a:lnTo>
                <a:lnTo>
                  <a:pt x="2135" y="199"/>
                </a:lnTo>
                <a:lnTo>
                  <a:pt x="2145" y="204"/>
                </a:lnTo>
                <a:lnTo>
                  <a:pt x="2149" y="218"/>
                </a:lnTo>
                <a:lnTo>
                  <a:pt x="2156" y="258"/>
                </a:lnTo>
                <a:lnTo>
                  <a:pt x="2160" y="298"/>
                </a:lnTo>
                <a:lnTo>
                  <a:pt x="2163" y="330"/>
                </a:lnTo>
                <a:lnTo>
                  <a:pt x="2163" y="344"/>
                </a:lnTo>
                <a:lnTo>
                  <a:pt x="2188" y="317"/>
                </a:lnTo>
                <a:lnTo>
                  <a:pt x="2204" y="279"/>
                </a:lnTo>
                <a:lnTo>
                  <a:pt x="2213" y="242"/>
                </a:lnTo>
                <a:lnTo>
                  <a:pt x="2222" y="218"/>
                </a:lnTo>
                <a:lnTo>
                  <a:pt x="2236" y="193"/>
                </a:lnTo>
                <a:lnTo>
                  <a:pt x="2251" y="159"/>
                </a:lnTo>
                <a:lnTo>
                  <a:pt x="2272" y="124"/>
                </a:lnTo>
                <a:lnTo>
                  <a:pt x="2288" y="102"/>
                </a:lnTo>
                <a:lnTo>
                  <a:pt x="2301" y="86"/>
                </a:lnTo>
                <a:lnTo>
                  <a:pt x="2317" y="59"/>
                </a:lnTo>
                <a:lnTo>
                  <a:pt x="2333" y="33"/>
                </a:lnTo>
                <a:lnTo>
                  <a:pt x="2347" y="11"/>
                </a:lnTo>
                <a:lnTo>
                  <a:pt x="2349" y="8"/>
                </a:lnTo>
                <a:lnTo>
                  <a:pt x="2351" y="6"/>
                </a:lnTo>
                <a:lnTo>
                  <a:pt x="2351" y="3"/>
                </a:lnTo>
                <a:lnTo>
                  <a:pt x="2354" y="0"/>
                </a:lnTo>
                <a:lnTo>
                  <a:pt x="151" y="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38800" y="3481560"/>
            <a:ext cx="1884240" cy="2431800"/>
          </a:xfrm>
          <a:custGeom>
            <a:avLst/>
            <a:gdLst/>
            <a:ahLst/>
            <a:rect l="l" t="t" r="r" b="b"/>
            <a:pathLst>
              <a:path w="1055" h="1451">
                <a:moveTo>
                  <a:pt x="769" y="147"/>
                </a:moveTo>
                <a:lnTo>
                  <a:pt x="755" y="147"/>
                </a:lnTo>
                <a:lnTo>
                  <a:pt x="739" y="147"/>
                </a:lnTo>
                <a:lnTo>
                  <a:pt x="723" y="142"/>
                </a:lnTo>
                <a:lnTo>
                  <a:pt x="710" y="136"/>
                </a:lnTo>
                <a:lnTo>
                  <a:pt x="696" y="131"/>
                </a:lnTo>
                <a:lnTo>
                  <a:pt x="685" y="123"/>
                </a:lnTo>
                <a:lnTo>
                  <a:pt x="675" y="118"/>
                </a:lnTo>
                <a:lnTo>
                  <a:pt x="666" y="112"/>
                </a:lnTo>
                <a:lnTo>
                  <a:pt x="660" y="110"/>
                </a:lnTo>
                <a:lnTo>
                  <a:pt x="650" y="110"/>
                </a:lnTo>
                <a:lnTo>
                  <a:pt x="641" y="115"/>
                </a:lnTo>
                <a:lnTo>
                  <a:pt x="632" y="120"/>
                </a:lnTo>
                <a:lnTo>
                  <a:pt x="621" y="128"/>
                </a:lnTo>
                <a:lnTo>
                  <a:pt x="612" y="136"/>
                </a:lnTo>
                <a:lnTo>
                  <a:pt x="600" y="142"/>
                </a:lnTo>
                <a:lnTo>
                  <a:pt x="589" y="147"/>
                </a:lnTo>
                <a:lnTo>
                  <a:pt x="578" y="147"/>
                </a:lnTo>
                <a:lnTo>
                  <a:pt x="562" y="144"/>
                </a:lnTo>
                <a:lnTo>
                  <a:pt x="546" y="142"/>
                </a:lnTo>
                <a:lnTo>
                  <a:pt x="530" y="134"/>
                </a:lnTo>
                <a:lnTo>
                  <a:pt x="514" y="123"/>
                </a:lnTo>
                <a:lnTo>
                  <a:pt x="498" y="112"/>
                </a:lnTo>
                <a:lnTo>
                  <a:pt x="484" y="99"/>
                </a:lnTo>
                <a:lnTo>
                  <a:pt x="475" y="83"/>
                </a:lnTo>
                <a:lnTo>
                  <a:pt x="464" y="67"/>
                </a:lnTo>
                <a:lnTo>
                  <a:pt x="448" y="48"/>
                </a:lnTo>
                <a:lnTo>
                  <a:pt x="428" y="32"/>
                </a:lnTo>
                <a:lnTo>
                  <a:pt x="409" y="18"/>
                </a:lnTo>
                <a:lnTo>
                  <a:pt x="389" y="8"/>
                </a:lnTo>
                <a:lnTo>
                  <a:pt x="371" y="0"/>
                </a:lnTo>
                <a:lnTo>
                  <a:pt x="355" y="0"/>
                </a:lnTo>
                <a:lnTo>
                  <a:pt x="344" y="5"/>
                </a:lnTo>
                <a:lnTo>
                  <a:pt x="332" y="13"/>
                </a:lnTo>
                <a:lnTo>
                  <a:pt x="319" y="21"/>
                </a:lnTo>
                <a:lnTo>
                  <a:pt x="300" y="24"/>
                </a:lnTo>
                <a:lnTo>
                  <a:pt x="282" y="26"/>
                </a:lnTo>
                <a:lnTo>
                  <a:pt x="264" y="29"/>
                </a:lnTo>
                <a:lnTo>
                  <a:pt x="246" y="32"/>
                </a:lnTo>
                <a:lnTo>
                  <a:pt x="230" y="40"/>
                </a:lnTo>
                <a:lnTo>
                  <a:pt x="216" y="48"/>
                </a:lnTo>
                <a:lnTo>
                  <a:pt x="205" y="59"/>
                </a:lnTo>
                <a:lnTo>
                  <a:pt x="191" y="75"/>
                </a:lnTo>
                <a:lnTo>
                  <a:pt x="175" y="93"/>
                </a:lnTo>
                <a:lnTo>
                  <a:pt x="162" y="112"/>
                </a:lnTo>
                <a:lnTo>
                  <a:pt x="148" y="131"/>
                </a:lnTo>
                <a:lnTo>
                  <a:pt x="134" y="150"/>
                </a:lnTo>
                <a:lnTo>
                  <a:pt x="123" y="169"/>
                </a:lnTo>
                <a:lnTo>
                  <a:pt x="116" y="182"/>
                </a:lnTo>
                <a:lnTo>
                  <a:pt x="107" y="195"/>
                </a:lnTo>
                <a:lnTo>
                  <a:pt x="93" y="206"/>
                </a:lnTo>
                <a:lnTo>
                  <a:pt x="80" y="219"/>
                </a:lnTo>
                <a:lnTo>
                  <a:pt x="64" y="233"/>
                </a:lnTo>
                <a:lnTo>
                  <a:pt x="50" y="246"/>
                </a:lnTo>
                <a:lnTo>
                  <a:pt x="37" y="260"/>
                </a:lnTo>
                <a:lnTo>
                  <a:pt x="27" y="273"/>
                </a:lnTo>
                <a:lnTo>
                  <a:pt x="25" y="289"/>
                </a:lnTo>
                <a:lnTo>
                  <a:pt x="21" y="321"/>
                </a:lnTo>
                <a:lnTo>
                  <a:pt x="14" y="354"/>
                </a:lnTo>
                <a:lnTo>
                  <a:pt x="5" y="375"/>
                </a:lnTo>
                <a:lnTo>
                  <a:pt x="0" y="386"/>
                </a:lnTo>
                <a:lnTo>
                  <a:pt x="2" y="402"/>
                </a:lnTo>
                <a:lnTo>
                  <a:pt x="7" y="442"/>
                </a:lnTo>
                <a:lnTo>
                  <a:pt x="14" y="485"/>
                </a:lnTo>
                <a:lnTo>
                  <a:pt x="25" y="515"/>
                </a:lnTo>
                <a:lnTo>
                  <a:pt x="34" y="539"/>
                </a:lnTo>
                <a:lnTo>
                  <a:pt x="41" y="574"/>
                </a:lnTo>
                <a:lnTo>
                  <a:pt x="55" y="606"/>
                </a:lnTo>
                <a:lnTo>
                  <a:pt x="80" y="627"/>
                </a:lnTo>
                <a:lnTo>
                  <a:pt x="100" y="633"/>
                </a:lnTo>
                <a:lnTo>
                  <a:pt x="128" y="638"/>
                </a:lnTo>
                <a:lnTo>
                  <a:pt x="157" y="643"/>
                </a:lnTo>
                <a:lnTo>
                  <a:pt x="189" y="646"/>
                </a:lnTo>
                <a:lnTo>
                  <a:pt x="221" y="649"/>
                </a:lnTo>
                <a:lnTo>
                  <a:pt x="250" y="651"/>
                </a:lnTo>
                <a:lnTo>
                  <a:pt x="275" y="651"/>
                </a:lnTo>
                <a:lnTo>
                  <a:pt x="296" y="649"/>
                </a:lnTo>
                <a:lnTo>
                  <a:pt x="312" y="646"/>
                </a:lnTo>
                <a:lnTo>
                  <a:pt x="325" y="646"/>
                </a:lnTo>
                <a:lnTo>
                  <a:pt x="339" y="646"/>
                </a:lnTo>
                <a:lnTo>
                  <a:pt x="353" y="649"/>
                </a:lnTo>
                <a:lnTo>
                  <a:pt x="364" y="651"/>
                </a:lnTo>
                <a:lnTo>
                  <a:pt x="375" y="657"/>
                </a:lnTo>
                <a:lnTo>
                  <a:pt x="387" y="662"/>
                </a:lnTo>
                <a:lnTo>
                  <a:pt x="396" y="670"/>
                </a:lnTo>
                <a:lnTo>
                  <a:pt x="414" y="686"/>
                </a:lnTo>
                <a:lnTo>
                  <a:pt x="425" y="708"/>
                </a:lnTo>
                <a:lnTo>
                  <a:pt x="430" y="729"/>
                </a:lnTo>
                <a:lnTo>
                  <a:pt x="428" y="753"/>
                </a:lnTo>
                <a:lnTo>
                  <a:pt x="421" y="777"/>
                </a:lnTo>
                <a:lnTo>
                  <a:pt x="421" y="793"/>
                </a:lnTo>
                <a:lnTo>
                  <a:pt x="432" y="807"/>
                </a:lnTo>
                <a:lnTo>
                  <a:pt x="457" y="818"/>
                </a:lnTo>
                <a:lnTo>
                  <a:pt x="478" y="831"/>
                </a:lnTo>
                <a:lnTo>
                  <a:pt x="482" y="852"/>
                </a:lnTo>
                <a:lnTo>
                  <a:pt x="480" y="877"/>
                </a:lnTo>
                <a:lnTo>
                  <a:pt x="478" y="903"/>
                </a:lnTo>
                <a:lnTo>
                  <a:pt x="478" y="933"/>
                </a:lnTo>
                <a:lnTo>
                  <a:pt x="475" y="962"/>
                </a:lnTo>
                <a:lnTo>
                  <a:pt x="471" y="997"/>
                </a:lnTo>
                <a:lnTo>
                  <a:pt x="469" y="1038"/>
                </a:lnTo>
                <a:lnTo>
                  <a:pt x="464" y="1056"/>
                </a:lnTo>
                <a:lnTo>
                  <a:pt x="457" y="1072"/>
                </a:lnTo>
                <a:lnTo>
                  <a:pt x="455" y="1089"/>
                </a:lnTo>
                <a:lnTo>
                  <a:pt x="462" y="1115"/>
                </a:lnTo>
                <a:lnTo>
                  <a:pt x="469" y="1131"/>
                </a:lnTo>
                <a:lnTo>
                  <a:pt x="478" y="1158"/>
                </a:lnTo>
                <a:lnTo>
                  <a:pt x="487" y="1185"/>
                </a:lnTo>
                <a:lnTo>
                  <a:pt x="496" y="1204"/>
                </a:lnTo>
                <a:lnTo>
                  <a:pt x="505" y="1223"/>
                </a:lnTo>
                <a:lnTo>
                  <a:pt x="519" y="1252"/>
                </a:lnTo>
                <a:lnTo>
                  <a:pt x="532" y="1284"/>
                </a:lnTo>
                <a:lnTo>
                  <a:pt x="541" y="1308"/>
                </a:lnTo>
                <a:lnTo>
                  <a:pt x="548" y="1338"/>
                </a:lnTo>
                <a:lnTo>
                  <a:pt x="557" y="1381"/>
                </a:lnTo>
                <a:lnTo>
                  <a:pt x="571" y="1418"/>
                </a:lnTo>
                <a:lnTo>
                  <a:pt x="585" y="1440"/>
                </a:lnTo>
                <a:lnTo>
                  <a:pt x="594" y="1445"/>
                </a:lnTo>
                <a:lnTo>
                  <a:pt x="610" y="1448"/>
                </a:lnTo>
                <a:lnTo>
                  <a:pt x="625" y="1451"/>
                </a:lnTo>
                <a:lnTo>
                  <a:pt x="646" y="1451"/>
                </a:lnTo>
                <a:lnTo>
                  <a:pt x="664" y="1448"/>
                </a:lnTo>
                <a:lnTo>
                  <a:pt x="682" y="1443"/>
                </a:lnTo>
                <a:lnTo>
                  <a:pt x="696" y="1432"/>
                </a:lnTo>
                <a:lnTo>
                  <a:pt x="707" y="1418"/>
                </a:lnTo>
                <a:lnTo>
                  <a:pt x="716" y="1402"/>
                </a:lnTo>
                <a:lnTo>
                  <a:pt x="730" y="1389"/>
                </a:lnTo>
                <a:lnTo>
                  <a:pt x="744" y="1376"/>
                </a:lnTo>
                <a:lnTo>
                  <a:pt x="757" y="1362"/>
                </a:lnTo>
                <a:lnTo>
                  <a:pt x="771" y="1351"/>
                </a:lnTo>
                <a:lnTo>
                  <a:pt x="782" y="1341"/>
                </a:lnTo>
                <a:lnTo>
                  <a:pt x="791" y="1330"/>
                </a:lnTo>
                <a:lnTo>
                  <a:pt x="798" y="1319"/>
                </a:lnTo>
                <a:lnTo>
                  <a:pt x="803" y="1298"/>
                </a:lnTo>
                <a:lnTo>
                  <a:pt x="798" y="1271"/>
                </a:lnTo>
                <a:lnTo>
                  <a:pt x="794" y="1247"/>
                </a:lnTo>
                <a:lnTo>
                  <a:pt x="791" y="1228"/>
                </a:lnTo>
                <a:lnTo>
                  <a:pt x="798" y="1220"/>
                </a:lnTo>
                <a:lnTo>
                  <a:pt x="814" y="1220"/>
                </a:lnTo>
                <a:lnTo>
                  <a:pt x="832" y="1223"/>
                </a:lnTo>
                <a:lnTo>
                  <a:pt x="846" y="1220"/>
                </a:lnTo>
                <a:lnTo>
                  <a:pt x="848" y="1209"/>
                </a:lnTo>
                <a:lnTo>
                  <a:pt x="846" y="1190"/>
                </a:lnTo>
                <a:lnTo>
                  <a:pt x="844" y="1166"/>
                </a:lnTo>
                <a:lnTo>
                  <a:pt x="846" y="1142"/>
                </a:lnTo>
                <a:lnTo>
                  <a:pt x="857" y="1126"/>
                </a:lnTo>
                <a:lnTo>
                  <a:pt x="876" y="1110"/>
                </a:lnTo>
                <a:lnTo>
                  <a:pt x="894" y="1097"/>
                </a:lnTo>
                <a:lnTo>
                  <a:pt x="905" y="1080"/>
                </a:lnTo>
                <a:lnTo>
                  <a:pt x="912" y="1048"/>
                </a:lnTo>
                <a:lnTo>
                  <a:pt x="914" y="1008"/>
                </a:lnTo>
                <a:lnTo>
                  <a:pt x="912" y="965"/>
                </a:lnTo>
                <a:lnTo>
                  <a:pt x="912" y="930"/>
                </a:lnTo>
                <a:lnTo>
                  <a:pt x="905" y="909"/>
                </a:lnTo>
                <a:lnTo>
                  <a:pt x="891" y="895"/>
                </a:lnTo>
                <a:lnTo>
                  <a:pt x="880" y="882"/>
                </a:lnTo>
                <a:lnTo>
                  <a:pt x="876" y="861"/>
                </a:lnTo>
                <a:lnTo>
                  <a:pt x="885" y="836"/>
                </a:lnTo>
                <a:lnTo>
                  <a:pt x="903" y="812"/>
                </a:lnTo>
                <a:lnTo>
                  <a:pt x="923" y="785"/>
                </a:lnTo>
                <a:lnTo>
                  <a:pt x="942" y="753"/>
                </a:lnTo>
                <a:lnTo>
                  <a:pt x="953" y="732"/>
                </a:lnTo>
                <a:lnTo>
                  <a:pt x="969" y="702"/>
                </a:lnTo>
                <a:lnTo>
                  <a:pt x="989" y="670"/>
                </a:lnTo>
                <a:lnTo>
                  <a:pt x="1007" y="638"/>
                </a:lnTo>
                <a:lnTo>
                  <a:pt x="1026" y="606"/>
                </a:lnTo>
                <a:lnTo>
                  <a:pt x="1042" y="582"/>
                </a:lnTo>
                <a:lnTo>
                  <a:pt x="1051" y="563"/>
                </a:lnTo>
                <a:lnTo>
                  <a:pt x="1055" y="557"/>
                </a:lnTo>
                <a:lnTo>
                  <a:pt x="1044" y="552"/>
                </a:lnTo>
                <a:lnTo>
                  <a:pt x="1028" y="552"/>
                </a:lnTo>
                <a:lnTo>
                  <a:pt x="1012" y="557"/>
                </a:lnTo>
                <a:lnTo>
                  <a:pt x="996" y="557"/>
                </a:lnTo>
                <a:lnTo>
                  <a:pt x="987" y="552"/>
                </a:lnTo>
                <a:lnTo>
                  <a:pt x="976" y="541"/>
                </a:lnTo>
                <a:lnTo>
                  <a:pt x="960" y="528"/>
                </a:lnTo>
                <a:lnTo>
                  <a:pt x="944" y="515"/>
                </a:lnTo>
                <a:lnTo>
                  <a:pt x="928" y="498"/>
                </a:lnTo>
                <a:lnTo>
                  <a:pt x="912" y="480"/>
                </a:lnTo>
                <a:lnTo>
                  <a:pt x="898" y="464"/>
                </a:lnTo>
                <a:lnTo>
                  <a:pt x="887" y="450"/>
                </a:lnTo>
                <a:lnTo>
                  <a:pt x="869" y="421"/>
                </a:lnTo>
                <a:lnTo>
                  <a:pt x="855" y="386"/>
                </a:lnTo>
                <a:lnTo>
                  <a:pt x="841" y="351"/>
                </a:lnTo>
                <a:lnTo>
                  <a:pt x="835" y="316"/>
                </a:lnTo>
                <a:lnTo>
                  <a:pt x="830" y="278"/>
                </a:lnTo>
                <a:lnTo>
                  <a:pt x="828" y="236"/>
                </a:lnTo>
                <a:lnTo>
                  <a:pt x="828" y="203"/>
                </a:lnTo>
                <a:lnTo>
                  <a:pt x="828" y="190"/>
                </a:lnTo>
                <a:lnTo>
                  <a:pt x="819" y="174"/>
                </a:lnTo>
                <a:lnTo>
                  <a:pt x="803" y="160"/>
                </a:lnTo>
                <a:lnTo>
                  <a:pt x="785" y="150"/>
                </a:lnTo>
                <a:lnTo>
                  <a:pt x="769" y="147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08600" y="1641600"/>
            <a:ext cx="381240" cy="264960"/>
          </a:xfrm>
          <a:custGeom>
            <a:avLst/>
            <a:gdLst/>
            <a:ahLst/>
            <a:rect l="l" t="t" r="r" b="b"/>
            <a:pathLst>
              <a:path w="214" h="158">
                <a:moveTo>
                  <a:pt x="37" y="83"/>
                </a:moveTo>
                <a:lnTo>
                  <a:pt x="52" y="78"/>
                </a:lnTo>
                <a:lnTo>
                  <a:pt x="66" y="70"/>
                </a:lnTo>
                <a:lnTo>
                  <a:pt x="80" y="59"/>
                </a:lnTo>
                <a:lnTo>
                  <a:pt x="91" y="48"/>
                </a:lnTo>
                <a:lnTo>
                  <a:pt x="100" y="37"/>
                </a:lnTo>
                <a:lnTo>
                  <a:pt x="112" y="27"/>
                </a:lnTo>
                <a:lnTo>
                  <a:pt x="121" y="21"/>
                </a:lnTo>
                <a:lnTo>
                  <a:pt x="132" y="19"/>
                </a:lnTo>
                <a:lnTo>
                  <a:pt x="143" y="16"/>
                </a:lnTo>
                <a:lnTo>
                  <a:pt x="155" y="13"/>
                </a:lnTo>
                <a:lnTo>
                  <a:pt x="166" y="8"/>
                </a:lnTo>
                <a:lnTo>
                  <a:pt x="178" y="3"/>
                </a:lnTo>
                <a:lnTo>
                  <a:pt x="187" y="0"/>
                </a:lnTo>
                <a:lnTo>
                  <a:pt x="196" y="0"/>
                </a:lnTo>
                <a:lnTo>
                  <a:pt x="205" y="5"/>
                </a:lnTo>
                <a:lnTo>
                  <a:pt x="209" y="19"/>
                </a:lnTo>
                <a:lnTo>
                  <a:pt x="214" y="48"/>
                </a:lnTo>
                <a:lnTo>
                  <a:pt x="207" y="70"/>
                </a:lnTo>
                <a:lnTo>
                  <a:pt x="187" y="86"/>
                </a:lnTo>
                <a:lnTo>
                  <a:pt x="157" y="91"/>
                </a:lnTo>
                <a:lnTo>
                  <a:pt x="141" y="91"/>
                </a:lnTo>
                <a:lnTo>
                  <a:pt x="125" y="91"/>
                </a:lnTo>
                <a:lnTo>
                  <a:pt x="112" y="94"/>
                </a:lnTo>
                <a:lnTo>
                  <a:pt x="103" y="96"/>
                </a:lnTo>
                <a:lnTo>
                  <a:pt x="93" y="99"/>
                </a:lnTo>
                <a:lnTo>
                  <a:pt x="87" y="104"/>
                </a:lnTo>
                <a:lnTo>
                  <a:pt x="82" y="110"/>
                </a:lnTo>
                <a:lnTo>
                  <a:pt x="78" y="118"/>
                </a:lnTo>
                <a:lnTo>
                  <a:pt x="68" y="137"/>
                </a:lnTo>
                <a:lnTo>
                  <a:pt x="52" y="150"/>
                </a:lnTo>
                <a:lnTo>
                  <a:pt x="32" y="158"/>
                </a:lnTo>
                <a:lnTo>
                  <a:pt x="12" y="153"/>
                </a:lnTo>
                <a:lnTo>
                  <a:pt x="0" y="134"/>
                </a:lnTo>
                <a:lnTo>
                  <a:pt x="0" y="112"/>
                </a:lnTo>
                <a:lnTo>
                  <a:pt x="12" y="94"/>
                </a:lnTo>
                <a:lnTo>
                  <a:pt x="37" y="83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532560" y="1930320"/>
            <a:ext cx="123840" cy="171360"/>
          </a:xfrm>
          <a:custGeom>
            <a:avLst/>
            <a:gdLst/>
            <a:ahLst/>
            <a:rect l="l" t="t" r="r" b="b"/>
            <a:pathLst>
              <a:path w="69" h="102">
                <a:moveTo>
                  <a:pt x="57" y="0"/>
                </a:moveTo>
                <a:lnTo>
                  <a:pt x="55" y="3"/>
                </a:lnTo>
                <a:lnTo>
                  <a:pt x="46" y="6"/>
                </a:lnTo>
                <a:lnTo>
                  <a:pt x="35" y="11"/>
                </a:lnTo>
                <a:lnTo>
                  <a:pt x="23" y="19"/>
                </a:lnTo>
                <a:lnTo>
                  <a:pt x="12" y="27"/>
                </a:lnTo>
                <a:lnTo>
                  <a:pt x="3" y="35"/>
                </a:lnTo>
                <a:lnTo>
                  <a:pt x="0" y="43"/>
                </a:lnTo>
                <a:lnTo>
                  <a:pt x="3" y="48"/>
                </a:lnTo>
                <a:lnTo>
                  <a:pt x="21" y="67"/>
                </a:lnTo>
                <a:lnTo>
                  <a:pt x="44" y="89"/>
                </a:lnTo>
                <a:lnTo>
                  <a:pt x="62" y="102"/>
                </a:lnTo>
                <a:lnTo>
                  <a:pt x="69" y="91"/>
                </a:lnTo>
                <a:lnTo>
                  <a:pt x="66" y="62"/>
                </a:lnTo>
                <a:lnTo>
                  <a:pt x="64" y="32"/>
                </a:lnTo>
                <a:lnTo>
                  <a:pt x="60" y="8"/>
                </a:lnTo>
                <a:lnTo>
                  <a:pt x="57" y="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694400" y="2552760"/>
            <a:ext cx="333360" cy="441360"/>
          </a:xfrm>
          <a:custGeom>
            <a:avLst/>
            <a:gdLst/>
            <a:ahLst/>
            <a:rect l="l" t="t" r="r" b="b"/>
            <a:pathLst>
              <a:path w="187" h="263">
                <a:moveTo>
                  <a:pt x="3" y="137"/>
                </a:moveTo>
                <a:lnTo>
                  <a:pt x="0" y="123"/>
                </a:lnTo>
                <a:lnTo>
                  <a:pt x="5" y="112"/>
                </a:lnTo>
                <a:lnTo>
                  <a:pt x="10" y="107"/>
                </a:lnTo>
                <a:lnTo>
                  <a:pt x="19" y="102"/>
                </a:lnTo>
                <a:lnTo>
                  <a:pt x="30" y="96"/>
                </a:lnTo>
                <a:lnTo>
                  <a:pt x="41" y="88"/>
                </a:lnTo>
                <a:lnTo>
                  <a:pt x="53" y="80"/>
                </a:lnTo>
                <a:lnTo>
                  <a:pt x="62" y="67"/>
                </a:lnTo>
                <a:lnTo>
                  <a:pt x="71" y="51"/>
                </a:lnTo>
                <a:lnTo>
                  <a:pt x="80" y="35"/>
                </a:lnTo>
                <a:lnTo>
                  <a:pt x="89" y="21"/>
                </a:lnTo>
                <a:lnTo>
                  <a:pt x="100" y="11"/>
                </a:lnTo>
                <a:lnTo>
                  <a:pt x="112" y="2"/>
                </a:lnTo>
                <a:lnTo>
                  <a:pt x="123" y="0"/>
                </a:lnTo>
                <a:lnTo>
                  <a:pt x="137" y="2"/>
                </a:lnTo>
                <a:lnTo>
                  <a:pt x="153" y="11"/>
                </a:lnTo>
                <a:lnTo>
                  <a:pt x="173" y="37"/>
                </a:lnTo>
                <a:lnTo>
                  <a:pt x="182" y="64"/>
                </a:lnTo>
                <a:lnTo>
                  <a:pt x="182" y="94"/>
                </a:lnTo>
                <a:lnTo>
                  <a:pt x="185" y="123"/>
                </a:lnTo>
                <a:lnTo>
                  <a:pt x="187" y="145"/>
                </a:lnTo>
                <a:lnTo>
                  <a:pt x="182" y="166"/>
                </a:lnTo>
                <a:lnTo>
                  <a:pt x="176" y="185"/>
                </a:lnTo>
                <a:lnTo>
                  <a:pt x="169" y="204"/>
                </a:lnTo>
                <a:lnTo>
                  <a:pt x="164" y="217"/>
                </a:lnTo>
                <a:lnTo>
                  <a:pt x="157" y="230"/>
                </a:lnTo>
                <a:lnTo>
                  <a:pt x="148" y="241"/>
                </a:lnTo>
                <a:lnTo>
                  <a:pt x="137" y="252"/>
                </a:lnTo>
                <a:lnTo>
                  <a:pt x="123" y="260"/>
                </a:lnTo>
                <a:lnTo>
                  <a:pt x="114" y="263"/>
                </a:lnTo>
                <a:lnTo>
                  <a:pt x="105" y="257"/>
                </a:lnTo>
                <a:lnTo>
                  <a:pt x="98" y="244"/>
                </a:lnTo>
                <a:lnTo>
                  <a:pt x="89" y="214"/>
                </a:lnTo>
                <a:lnTo>
                  <a:pt x="85" y="193"/>
                </a:lnTo>
                <a:lnTo>
                  <a:pt x="87" y="177"/>
                </a:lnTo>
                <a:lnTo>
                  <a:pt x="105" y="166"/>
                </a:lnTo>
                <a:lnTo>
                  <a:pt x="125" y="150"/>
                </a:lnTo>
                <a:lnTo>
                  <a:pt x="139" y="126"/>
                </a:lnTo>
                <a:lnTo>
                  <a:pt x="139" y="102"/>
                </a:lnTo>
                <a:lnTo>
                  <a:pt x="128" y="88"/>
                </a:lnTo>
                <a:lnTo>
                  <a:pt x="119" y="86"/>
                </a:lnTo>
                <a:lnTo>
                  <a:pt x="107" y="83"/>
                </a:lnTo>
                <a:lnTo>
                  <a:pt x="96" y="83"/>
                </a:lnTo>
                <a:lnTo>
                  <a:pt x="85" y="86"/>
                </a:lnTo>
                <a:lnTo>
                  <a:pt x="75" y="91"/>
                </a:lnTo>
                <a:lnTo>
                  <a:pt x="66" y="96"/>
                </a:lnTo>
                <a:lnTo>
                  <a:pt x="60" y="104"/>
                </a:lnTo>
                <a:lnTo>
                  <a:pt x="55" y="118"/>
                </a:lnTo>
                <a:lnTo>
                  <a:pt x="46" y="142"/>
                </a:lnTo>
                <a:lnTo>
                  <a:pt x="32" y="158"/>
                </a:lnTo>
                <a:lnTo>
                  <a:pt x="14" y="161"/>
                </a:lnTo>
                <a:lnTo>
                  <a:pt x="3" y="137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319960" y="5008680"/>
            <a:ext cx="1141560" cy="990360"/>
          </a:xfrm>
          <a:custGeom>
            <a:avLst/>
            <a:gdLst/>
            <a:ahLst/>
            <a:rect l="l" t="t" r="r" b="b"/>
            <a:pathLst>
              <a:path w="639" h="591">
                <a:moveTo>
                  <a:pt x="450" y="118"/>
                </a:moveTo>
                <a:lnTo>
                  <a:pt x="439" y="116"/>
                </a:lnTo>
                <a:lnTo>
                  <a:pt x="427" y="113"/>
                </a:lnTo>
                <a:lnTo>
                  <a:pt x="416" y="113"/>
                </a:lnTo>
                <a:lnTo>
                  <a:pt x="405" y="110"/>
                </a:lnTo>
                <a:lnTo>
                  <a:pt x="391" y="108"/>
                </a:lnTo>
                <a:lnTo>
                  <a:pt x="382" y="105"/>
                </a:lnTo>
                <a:lnTo>
                  <a:pt x="373" y="105"/>
                </a:lnTo>
                <a:lnTo>
                  <a:pt x="366" y="102"/>
                </a:lnTo>
                <a:lnTo>
                  <a:pt x="359" y="97"/>
                </a:lnTo>
                <a:lnTo>
                  <a:pt x="359" y="86"/>
                </a:lnTo>
                <a:lnTo>
                  <a:pt x="366" y="76"/>
                </a:lnTo>
                <a:lnTo>
                  <a:pt x="377" y="65"/>
                </a:lnTo>
                <a:lnTo>
                  <a:pt x="380" y="54"/>
                </a:lnTo>
                <a:lnTo>
                  <a:pt x="368" y="41"/>
                </a:lnTo>
                <a:lnTo>
                  <a:pt x="352" y="30"/>
                </a:lnTo>
                <a:lnTo>
                  <a:pt x="341" y="19"/>
                </a:lnTo>
                <a:lnTo>
                  <a:pt x="334" y="11"/>
                </a:lnTo>
                <a:lnTo>
                  <a:pt x="327" y="3"/>
                </a:lnTo>
                <a:lnTo>
                  <a:pt x="320" y="0"/>
                </a:lnTo>
                <a:lnTo>
                  <a:pt x="318" y="8"/>
                </a:lnTo>
                <a:lnTo>
                  <a:pt x="309" y="19"/>
                </a:lnTo>
                <a:lnTo>
                  <a:pt x="291" y="33"/>
                </a:lnTo>
                <a:lnTo>
                  <a:pt x="270" y="43"/>
                </a:lnTo>
                <a:lnTo>
                  <a:pt x="252" y="54"/>
                </a:lnTo>
                <a:lnTo>
                  <a:pt x="241" y="62"/>
                </a:lnTo>
                <a:lnTo>
                  <a:pt x="234" y="70"/>
                </a:lnTo>
                <a:lnTo>
                  <a:pt x="223" y="73"/>
                </a:lnTo>
                <a:lnTo>
                  <a:pt x="209" y="76"/>
                </a:lnTo>
                <a:lnTo>
                  <a:pt x="200" y="78"/>
                </a:lnTo>
                <a:lnTo>
                  <a:pt x="189" y="81"/>
                </a:lnTo>
                <a:lnTo>
                  <a:pt x="175" y="89"/>
                </a:lnTo>
                <a:lnTo>
                  <a:pt x="164" y="97"/>
                </a:lnTo>
                <a:lnTo>
                  <a:pt x="150" y="108"/>
                </a:lnTo>
                <a:lnTo>
                  <a:pt x="139" y="118"/>
                </a:lnTo>
                <a:lnTo>
                  <a:pt x="129" y="132"/>
                </a:lnTo>
                <a:lnTo>
                  <a:pt x="120" y="145"/>
                </a:lnTo>
                <a:lnTo>
                  <a:pt x="114" y="159"/>
                </a:lnTo>
                <a:lnTo>
                  <a:pt x="107" y="167"/>
                </a:lnTo>
                <a:lnTo>
                  <a:pt x="98" y="177"/>
                </a:lnTo>
                <a:lnTo>
                  <a:pt x="89" y="186"/>
                </a:lnTo>
                <a:lnTo>
                  <a:pt x="79" y="194"/>
                </a:lnTo>
                <a:lnTo>
                  <a:pt x="68" y="204"/>
                </a:lnTo>
                <a:lnTo>
                  <a:pt x="54" y="212"/>
                </a:lnTo>
                <a:lnTo>
                  <a:pt x="41" y="223"/>
                </a:lnTo>
                <a:lnTo>
                  <a:pt x="25" y="228"/>
                </a:lnTo>
                <a:lnTo>
                  <a:pt x="11" y="228"/>
                </a:lnTo>
                <a:lnTo>
                  <a:pt x="2" y="245"/>
                </a:lnTo>
                <a:lnTo>
                  <a:pt x="0" y="304"/>
                </a:lnTo>
                <a:lnTo>
                  <a:pt x="0" y="328"/>
                </a:lnTo>
                <a:lnTo>
                  <a:pt x="2" y="341"/>
                </a:lnTo>
                <a:lnTo>
                  <a:pt x="4" y="352"/>
                </a:lnTo>
                <a:lnTo>
                  <a:pt x="11" y="365"/>
                </a:lnTo>
                <a:lnTo>
                  <a:pt x="23" y="376"/>
                </a:lnTo>
                <a:lnTo>
                  <a:pt x="34" y="384"/>
                </a:lnTo>
                <a:lnTo>
                  <a:pt x="39" y="395"/>
                </a:lnTo>
                <a:lnTo>
                  <a:pt x="36" y="411"/>
                </a:lnTo>
                <a:lnTo>
                  <a:pt x="29" y="427"/>
                </a:lnTo>
                <a:lnTo>
                  <a:pt x="23" y="440"/>
                </a:lnTo>
                <a:lnTo>
                  <a:pt x="18" y="456"/>
                </a:lnTo>
                <a:lnTo>
                  <a:pt x="18" y="478"/>
                </a:lnTo>
                <a:lnTo>
                  <a:pt x="23" y="489"/>
                </a:lnTo>
                <a:lnTo>
                  <a:pt x="29" y="497"/>
                </a:lnTo>
                <a:lnTo>
                  <a:pt x="43" y="505"/>
                </a:lnTo>
                <a:lnTo>
                  <a:pt x="57" y="507"/>
                </a:lnTo>
                <a:lnTo>
                  <a:pt x="70" y="507"/>
                </a:lnTo>
                <a:lnTo>
                  <a:pt x="86" y="507"/>
                </a:lnTo>
                <a:lnTo>
                  <a:pt x="100" y="505"/>
                </a:lnTo>
                <a:lnTo>
                  <a:pt x="111" y="499"/>
                </a:lnTo>
                <a:lnTo>
                  <a:pt x="120" y="494"/>
                </a:lnTo>
                <a:lnTo>
                  <a:pt x="132" y="489"/>
                </a:lnTo>
                <a:lnTo>
                  <a:pt x="143" y="483"/>
                </a:lnTo>
                <a:lnTo>
                  <a:pt x="154" y="478"/>
                </a:lnTo>
                <a:lnTo>
                  <a:pt x="168" y="473"/>
                </a:lnTo>
                <a:lnTo>
                  <a:pt x="182" y="467"/>
                </a:lnTo>
                <a:lnTo>
                  <a:pt x="195" y="462"/>
                </a:lnTo>
                <a:lnTo>
                  <a:pt x="209" y="456"/>
                </a:lnTo>
                <a:lnTo>
                  <a:pt x="225" y="451"/>
                </a:lnTo>
                <a:lnTo>
                  <a:pt x="243" y="448"/>
                </a:lnTo>
                <a:lnTo>
                  <a:pt x="264" y="446"/>
                </a:lnTo>
                <a:lnTo>
                  <a:pt x="284" y="443"/>
                </a:lnTo>
                <a:lnTo>
                  <a:pt x="305" y="446"/>
                </a:lnTo>
                <a:lnTo>
                  <a:pt x="325" y="448"/>
                </a:lnTo>
                <a:lnTo>
                  <a:pt x="343" y="456"/>
                </a:lnTo>
                <a:lnTo>
                  <a:pt x="359" y="464"/>
                </a:lnTo>
                <a:lnTo>
                  <a:pt x="373" y="475"/>
                </a:lnTo>
                <a:lnTo>
                  <a:pt x="386" y="489"/>
                </a:lnTo>
                <a:lnTo>
                  <a:pt x="398" y="502"/>
                </a:lnTo>
                <a:lnTo>
                  <a:pt x="409" y="518"/>
                </a:lnTo>
                <a:lnTo>
                  <a:pt x="418" y="534"/>
                </a:lnTo>
                <a:lnTo>
                  <a:pt x="430" y="548"/>
                </a:lnTo>
                <a:lnTo>
                  <a:pt x="436" y="561"/>
                </a:lnTo>
                <a:lnTo>
                  <a:pt x="443" y="574"/>
                </a:lnTo>
                <a:lnTo>
                  <a:pt x="452" y="582"/>
                </a:lnTo>
                <a:lnTo>
                  <a:pt x="466" y="588"/>
                </a:lnTo>
                <a:lnTo>
                  <a:pt x="482" y="591"/>
                </a:lnTo>
                <a:lnTo>
                  <a:pt x="500" y="588"/>
                </a:lnTo>
                <a:lnTo>
                  <a:pt x="518" y="585"/>
                </a:lnTo>
                <a:lnTo>
                  <a:pt x="532" y="582"/>
                </a:lnTo>
                <a:lnTo>
                  <a:pt x="543" y="577"/>
                </a:lnTo>
                <a:lnTo>
                  <a:pt x="548" y="569"/>
                </a:lnTo>
                <a:lnTo>
                  <a:pt x="552" y="550"/>
                </a:lnTo>
                <a:lnTo>
                  <a:pt x="561" y="526"/>
                </a:lnTo>
                <a:lnTo>
                  <a:pt x="571" y="505"/>
                </a:lnTo>
                <a:lnTo>
                  <a:pt x="575" y="486"/>
                </a:lnTo>
                <a:lnTo>
                  <a:pt x="582" y="470"/>
                </a:lnTo>
                <a:lnTo>
                  <a:pt x="596" y="451"/>
                </a:lnTo>
                <a:lnTo>
                  <a:pt x="609" y="432"/>
                </a:lnTo>
                <a:lnTo>
                  <a:pt x="616" y="414"/>
                </a:lnTo>
                <a:lnTo>
                  <a:pt x="618" y="395"/>
                </a:lnTo>
                <a:lnTo>
                  <a:pt x="625" y="373"/>
                </a:lnTo>
                <a:lnTo>
                  <a:pt x="634" y="352"/>
                </a:lnTo>
                <a:lnTo>
                  <a:pt x="639" y="330"/>
                </a:lnTo>
                <a:lnTo>
                  <a:pt x="637" y="320"/>
                </a:lnTo>
                <a:lnTo>
                  <a:pt x="632" y="306"/>
                </a:lnTo>
                <a:lnTo>
                  <a:pt x="623" y="295"/>
                </a:lnTo>
                <a:lnTo>
                  <a:pt x="614" y="285"/>
                </a:lnTo>
                <a:lnTo>
                  <a:pt x="602" y="271"/>
                </a:lnTo>
                <a:lnTo>
                  <a:pt x="591" y="261"/>
                </a:lnTo>
                <a:lnTo>
                  <a:pt x="580" y="253"/>
                </a:lnTo>
                <a:lnTo>
                  <a:pt x="573" y="242"/>
                </a:lnTo>
                <a:lnTo>
                  <a:pt x="552" y="215"/>
                </a:lnTo>
                <a:lnTo>
                  <a:pt x="536" y="194"/>
                </a:lnTo>
                <a:lnTo>
                  <a:pt x="523" y="175"/>
                </a:lnTo>
                <a:lnTo>
                  <a:pt x="516" y="153"/>
                </a:lnTo>
                <a:lnTo>
                  <a:pt x="511" y="127"/>
                </a:lnTo>
                <a:lnTo>
                  <a:pt x="509" y="100"/>
                </a:lnTo>
                <a:lnTo>
                  <a:pt x="507" y="76"/>
                </a:lnTo>
                <a:lnTo>
                  <a:pt x="500" y="54"/>
                </a:lnTo>
                <a:lnTo>
                  <a:pt x="491" y="35"/>
                </a:lnTo>
                <a:lnTo>
                  <a:pt x="480" y="22"/>
                </a:lnTo>
                <a:lnTo>
                  <a:pt x="468" y="8"/>
                </a:lnTo>
                <a:lnTo>
                  <a:pt x="459" y="0"/>
                </a:lnTo>
                <a:lnTo>
                  <a:pt x="464" y="27"/>
                </a:lnTo>
                <a:lnTo>
                  <a:pt x="468" y="54"/>
                </a:lnTo>
                <a:lnTo>
                  <a:pt x="468" y="78"/>
                </a:lnTo>
                <a:lnTo>
                  <a:pt x="468" y="97"/>
                </a:lnTo>
                <a:lnTo>
                  <a:pt x="468" y="108"/>
                </a:lnTo>
                <a:lnTo>
                  <a:pt x="464" y="116"/>
                </a:lnTo>
                <a:lnTo>
                  <a:pt x="459" y="118"/>
                </a:lnTo>
                <a:lnTo>
                  <a:pt x="450" y="118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218440" y="4451400"/>
            <a:ext cx="223920" cy="350640"/>
          </a:xfrm>
          <a:custGeom>
            <a:avLst/>
            <a:gdLst/>
            <a:ahLst/>
            <a:rect l="l" t="t" r="r" b="b"/>
            <a:pathLst>
              <a:path w="125" h="209">
                <a:moveTo>
                  <a:pt x="36" y="75"/>
                </a:moveTo>
                <a:lnTo>
                  <a:pt x="52" y="67"/>
                </a:lnTo>
                <a:lnTo>
                  <a:pt x="64" y="54"/>
                </a:lnTo>
                <a:lnTo>
                  <a:pt x="73" y="40"/>
                </a:lnTo>
                <a:lnTo>
                  <a:pt x="84" y="24"/>
                </a:lnTo>
                <a:lnTo>
                  <a:pt x="96" y="11"/>
                </a:lnTo>
                <a:lnTo>
                  <a:pt x="109" y="0"/>
                </a:lnTo>
                <a:lnTo>
                  <a:pt x="121" y="5"/>
                </a:lnTo>
                <a:lnTo>
                  <a:pt x="125" y="27"/>
                </a:lnTo>
                <a:lnTo>
                  <a:pt x="125" y="54"/>
                </a:lnTo>
                <a:lnTo>
                  <a:pt x="123" y="75"/>
                </a:lnTo>
                <a:lnTo>
                  <a:pt x="118" y="94"/>
                </a:lnTo>
                <a:lnTo>
                  <a:pt x="121" y="113"/>
                </a:lnTo>
                <a:lnTo>
                  <a:pt x="121" y="132"/>
                </a:lnTo>
                <a:lnTo>
                  <a:pt x="116" y="150"/>
                </a:lnTo>
                <a:lnTo>
                  <a:pt x="107" y="166"/>
                </a:lnTo>
                <a:lnTo>
                  <a:pt x="93" y="174"/>
                </a:lnTo>
                <a:lnTo>
                  <a:pt x="80" y="180"/>
                </a:lnTo>
                <a:lnTo>
                  <a:pt x="66" y="188"/>
                </a:lnTo>
                <a:lnTo>
                  <a:pt x="55" y="196"/>
                </a:lnTo>
                <a:lnTo>
                  <a:pt x="48" y="204"/>
                </a:lnTo>
                <a:lnTo>
                  <a:pt x="41" y="209"/>
                </a:lnTo>
                <a:lnTo>
                  <a:pt x="30" y="207"/>
                </a:lnTo>
                <a:lnTo>
                  <a:pt x="18" y="199"/>
                </a:lnTo>
                <a:lnTo>
                  <a:pt x="9" y="185"/>
                </a:lnTo>
                <a:lnTo>
                  <a:pt x="0" y="161"/>
                </a:lnTo>
                <a:lnTo>
                  <a:pt x="0" y="129"/>
                </a:lnTo>
                <a:lnTo>
                  <a:pt x="11" y="97"/>
                </a:lnTo>
                <a:lnTo>
                  <a:pt x="36" y="75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772400" y="4621320"/>
            <a:ext cx="338040" cy="355320"/>
          </a:xfrm>
          <a:custGeom>
            <a:avLst/>
            <a:gdLst/>
            <a:ahLst/>
            <a:rect l="l" t="t" r="r" b="b"/>
            <a:pathLst>
              <a:path w="189" h="212">
                <a:moveTo>
                  <a:pt x="0" y="6"/>
                </a:moveTo>
                <a:lnTo>
                  <a:pt x="2" y="19"/>
                </a:lnTo>
                <a:lnTo>
                  <a:pt x="20" y="30"/>
                </a:lnTo>
                <a:lnTo>
                  <a:pt x="41" y="43"/>
                </a:lnTo>
                <a:lnTo>
                  <a:pt x="54" y="62"/>
                </a:lnTo>
                <a:lnTo>
                  <a:pt x="64" y="78"/>
                </a:lnTo>
                <a:lnTo>
                  <a:pt x="70" y="92"/>
                </a:lnTo>
                <a:lnTo>
                  <a:pt x="77" y="105"/>
                </a:lnTo>
                <a:lnTo>
                  <a:pt x="84" y="121"/>
                </a:lnTo>
                <a:lnTo>
                  <a:pt x="93" y="140"/>
                </a:lnTo>
                <a:lnTo>
                  <a:pt x="107" y="161"/>
                </a:lnTo>
                <a:lnTo>
                  <a:pt x="120" y="183"/>
                </a:lnTo>
                <a:lnTo>
                  <a:pt x="136" y="207"/>
                </a:lnTo>
                <a:lnTo>
                  <a:pt x="148" y="212"/>
                </a:lnTo>
                <a:lnTo>
                  <a:pt x="161" y="212"/>
                </a:lnTo>
                <a:lnTo>
                  <a:pt x="175" y="210"/>
                </a:lnTo>
                <a:lnTo>
                  <a:pt x="186" y="202"/>
                </a:lnTo>
                <a:lnTo>
                  <a:pt x="189" y="188"/>
                </a:lnTo>
                <a:lnTo>
                  <a:pt x="184" y="172"/>
                </a:lnTo>
                <a:lnTo>
                  <a:pt x="175" y="153"/>
                </a:lnTo>
                <a:lnTo>
                  <a:pt x="161" y="140"/>
                </a:lnTo>
                <a:lnTo>
                  <a:pt x="150" y="129"/>
                </a:lnTo>
                <a:lnTo>
                  <a:pt x="139" y="118"/>
                </a:lnTo>
                <a:lnTo>
                  <a:pt x="125" y="108"/>
                </a:lnTo>
                <a:lnTo>
                  <a:pt x="114" y="97"/>
                </a:lnTo>
                <a:lnTo>
                  <a:pt x="105" y="86"/>
                </a:lnTo>
                <a:lnTo>
                  <a:pt x="95" y="75"/>
                </a:lnTo>
                <a:lnTo>
                  <a:pt x="89" y="65"/>
                </a:lnTo>
                <a:lnTo>
                  <a:pt x="82" y="54"/>
                </a:lnTo>
                <a:lnTo>
                  <a:pt x="75" y="41"/>
                </a:lnTo>
                <a:lnTo>
                  <a:pt x="66" y="30"/>
                </a:lnTo>
                <a:lnTo>
                  <a:pt x="57" y="22"/>
                </a:lnTo>
                <a:lnTo>
                  <a:pt x="45" y="19"/>
                </a:lnTo>
                <a:lnTo>
                  <a:pt x="34" y="14"/>
                </a:lnTo>
                <a:lnTo>
                  <a:pt x="20" y="6"/>
                </a:lnTo>
                <a:lnTo>
                  <a:pt x="9" y="0"/>
                </a:lnTo>
                <a:lnTo>
                  <a:pt x="0" y="6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56720" y="3241800"/>
            <a:ext cx="360360" cy="395280"/>
          </a:xfrm>
          <a:custGeom>
            <a:avLst/>
            <a:gdLst/>
            <a:ahLst/>
            <a:rect l="l" t="t" r="r" b="b"/>
            <a:pathLst>
              <a:path w="202" h="236">
                <a:moveTo>
                  <a:pt x="125" y="212"/>
                </a:moveTo>
                <a:lnTo>
                  <a:pt x="146" y="185"/>
                </a:lnTo>
                <a:lnTo>
                  <a:pt x="164" y="153"/>
                </a:lnTo>
                <a:lnTo>
                  <a:pt x="175" y="118"/>
                </a:lnTo>
                <a:lnTo>
                  <a:pt x="180" y="92"/>
                </a:lnTo>
                <a:lnTo>
                  <a:pt x="186" y="70"/>
                </a:lnTo>
                <a:lnTo>
                  <a:pt x="196" y="49"/>
                </a:lnTo>
                <a:lnTo>
                  <a:pt x="202" y="27"/>
                </a:lnTo>
                <a:lnTo>
                  <a:pt x="191" y="8"/>
                </a:lnTo>
                <a:lnTo>
                  <a:pt x="173" y="0"/>
                </a:lnTo>
                <a:lnTo>
                  <a:pt x="164" y="3"/>
                </a:lnTo>
                <a:lnTo>
                  <a:pt x="159" y="16"/>
                </a:lnTo>
                <a:lnTo>
                  <a:pt x="155" y="35"/>
                </a:lnTo>
                <a:lnTo>
                  <a:pt x="148" y="62"/>
                </a:lnTo>
                <a:lnTo>
                  <a:pt x="134" y="92"/>
                </a:lnTo>
                <a:lnTo>
                  <a:pt x="121" y="118"/>
                </a:lnTo>
                <a:lnTo>
                  <a:pt x="107" y="142"/>
                </a:lnTo>
                <a:lnTo>
                  <a:pt x="98" y="153"/>
                </a:lnTo>
                <a:lnTo>
                  <a:pt x="82" y="164"/>
                </a:lnTo>
                <a:lnTo>
                  <a:pt x="66" y="175"/>
                </a:lnTo>
                <a:lnTo>
                  <a:pt x="48" y="185"/>
                </a:lnTo>
                <a:lnTo>
                  <a:pt x="30" y="193"/>
                </a:lnTo>
                <a:lnTo>
                  <a:pt x="14" y="201"/>
                </a:lnTo>
                <a:lnTo>
                  <a:pt x="5" y="204"/>
                </a:lnTo>
                <a:lnTo>
                  <a:pt x="0" y="207"/>
                </a:lnTo>
                <a:lnTo>
                  <a:pt x="11" y="220"/>
                </a:lnTo>
                <a:lnTo>
                  <a:pt x="27" y="228"/>
                </a:lnTo>
                <a:lnTo>
                  <a:pt x="43" y="236"/>
                </a:lnTo>
                <a:lnTo>
                  <a:pt x="59" y="236"/>
                </a:lnTo>
                <a:lnTo>
                  <a:pt x="77" y="236"/>
                </a:lnTo>
                <a:lnTo>
                  <a:pt x="93" y="231"/>
                </a:lnTo>
                <a:lnTo>
                  <a:pt x="111" y="223"/>
                </a:lnTo>
                <a:lnTo>
                  <a:pt x="125" y="212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872560" y="4732200"/>
            <a:ext cx="474480" cy="274680"/>
          </a:xfrm>
          <a:custGeom>
            <a:avLst/>
            <a:gdLst/>
            <a:ahLst/>
            <a:rect l="l" t="t" r="r" b="b"/>
            <a:pathLst>
              <a:path w="266" h="164">
                <a:moveTo>
                  <a:pt x="46" y="8"/>
                </a:moveTo>
                <a:lnTo>
                  <a:pt x="57" y="5"/>
                </a:lnTo>
                <a:lnTo>
                  <a:pt x="66" y="3"/>
                </a:lnTo>
                <a:lnTo>
                  <a:pt x="77" y="3"/>
                </a:lnTo>
                <a:lnTo>
                  <a:pt x="86" y="0"/>
                </a:lnTo>
                <a:lnTo>
                  <a:pt x="96" y="0"/>
                </a:lnTo>
                <a:lnTo>
                  <a:pt x="107" y="3"/>
                </a:lnTo>
                <a:lnTo>
                  <a:pt x="116" y="8"/>
                </a:lnTo>
                <a:lnTo>
                  <a:pt x="127" y="16"/>
                </a:lnTo>
                <a:lnTo>
                  <a:pt x="139" y="27"/>
                </a:lnTo>
                <a:lnTo>
                  <a:pt x="150" y="38"/>
                </a:lnTo>
                <a:lnTo>
                  <a:pt x="159" y="51"/>
                </a:lnTo>
                <a:lnTo>
                  <a:pt x="171" y="62"/>
                </a:lnTo>
                <a:lnTo>
                  <a:pt x="180" y="75"/>
                </a:lnTo>
                <a:lnTo>
                  <a:pt x="191" y="86"/>
                </a:lnTo>
                <a:lnTo>
                  <a:pt x="200" y="94"/>
                </a:lnTo>
                <a:lnTo>
                  <a:pt x="212" y="102"/>
                </a:lnTo>
                <a:lnTo>
                  <a:pt x="232" y="118"/>
                </a:lnTo>
                <a:lnTo>
                  <a:pt x="250" y="137"/>
                </a:lnTo>
                <a:lnTo>
                  <a:pt x="262" y="156"/>
                </a:lnTo>
                <a:lnTo>
                  <a:pt x="266" y="164"/>
                </a:lnTo>
                <a:lnTo>
                  <a:pt x="189" y="142"/>
                </a:lnTo>
                <a:lnTo>
                  <a:pt x="141" y="150"/>
                </a:lnTo>
                <a:lnTo>
                  <a:pt x="137" y="150"/>
                </a:lnTo>
                <a:lnTo>
                  <a:pt x="127" y="150"/>
                </a:lnTo>
                <a:lnTo>
                  <a:pt x="114" y="148"/>
                </a:lnTo>
                <a:lnTo>
                  <a:pt x="98" y="142"/>
                </a:lnTo>
                <a:lnTo>
                  <a:pt x="80" y="134"/>
                </a:lnTo>
                <a:lnTo>
                  <a:pt x="61" y="123"/>
                </a:lnTo>
                <a:lnTo>
                  <a:pt x="48" y="107"/>
                </a:lnTo>
                <a:lnTo>
                  <a:pt x="39" y="86"/>
                </a:lnTo>
                <a:lnTo>
                  <a:pt x="32" y="73"/>
                </a:lnTo>
                <a:lnTo>
                  <a:pt x="21" y="59"/>
                </a:lnTo>
                <a:lnTo>
                  <a:pt x="11" y="51"/>
                </a:lnTo>
                <a:lnTo>
                  <a:pt x="2" y="40"/>
                </a:lnTo>
                <a:lnTo>
                  <a:pt x="0" y="30"/>
                </a:lnTo>
                <a:lnTo>
                  <a:pt x="5" y="22"/>
                </a:lnTo>
                <a:lnTo>
                  <a:pt x="21" y="14"/>
                </a:lnTo>
                <a:lnTo>
                  <a:pt x="46" y="8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771120" y="5959440"/>
            <a:ext cx="217440" cy="297000"/>
          </a:xfrm>
          <a:custGeom>
            <a:avLst/>
            <a:gdLst/>
            <a:ahLst/>
            <a:rect l="l" t="t" r="r" b="b"/>
            <a:pathLst>
              <a:path w="122" h="177">
                <a:moveTo>
                  <a:pt x="34" y="93"/>
                </a:moveTo>
                <a:lnTo>
                  <a:pt x="43" y="88"/>
                </a:lnTo>
                <a:lnTo>
                  <a:pt x="54" y="80"/>
                </a:lnTo>
                <a:lnTo>
                  <a:pt x="68" y="67"/>
                </a:lnTo>
                <a:lnTo>
                  <a:pt x="79" y="51"/>
                </a:lnTo>
                <a:lnTo>
                  <a:pt x="93" y="37"/>
                </a:lnTo>
                <a:lnTo>
                  <a:pt x="104" y="21"/>
                </a:lnTo>
                <a:lnTo>
                  <a:pt x="113" y="10"/>
                </a:lnTo>
                <a:lnTo>
                  <a:pt x="118" y="2"/>
                </a:lnTo>
                <a:lnTo>
                  <a:pt x="122" y="0"/>
                </a:lnTo>
                <a:lnTo>
                  <a:pt x="122" y="5"/>
                </a:lnTo>
                <a:lnTo>
                  <a:pt x="122" y="21"/>
                </a:lnTo>
                <a:lnTo>
                  <a:pt x="120" y="45"/>
                </a:lnTo>
                <a:lnTo>
                  <a:pt x="116" y="69"/>
                </a:lnTo>
                <a:lnTo>
                  <a:pt x="104" y="88"/>
                </a:lnTo>
                <a:lnTo>
                  <a:pt x="91" y="101"/>
                </a:lnTo>
                <a:lnTo>
                  <a:pt x="77" y="110"/>
                </a:lnTo>
                <a:lnTo>
                  <a:pt x="70" y="118"/>
                </a:lnTo>
                <a:lnTo>
                  <a:pt x="66" y="134"/>
                </a:lnTo>
                <a:lnTo>
                  <a:pt x="66" y="152"/>
                </a:lnTo>
                <a:lnTo>
                  <a:pt x="66" y="166"/>
                </a:lnTo>
                <a:lnTo>
                  <a:pt x="56" y="174"/>
                </a:lnTo>
                <a:lnTo>
                  <a:pt x="38" y="177"/>
                </a:lnTo>
                <a:lnTo>
                  <a:pt x="15" y="171"/>
                </a:lnTo>
                <a:lnTo>
                  <a:pt x="2" y="158"/>
                </a:lnTo>
                <a:lnTo>
                  <a:pt x="0" y="139"/>
                </a:lnTo>
                <a:lnTo>
                  <a:pt x="4" y="118"/>
                </a:lnTo>
                <a:lnTo>
                  <a:pt x="15" y="101"/>
                </a:lnTo>
                <a:lnTo>
                  <a:pt x="34" y="93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001160" y="5754600"/>
            <a:ext cx="174600" cy="243000"/>
          </a:xfrm>
          <a:custGeom>
            <a:avLst/>
            <a:gdLst/>
            <a:ahLst/>
            <a:rect l="l" t="t" r="r" b="b"/>
            <a:pathLst>
              <a:path w="98" h="145">
                <a:moveTo>
                  <a:pt x="5" y="0"/>
                </a:moveTo>
                <a:lnTo>
                  <a:pt x="18" y="11"/>
                </a:lnTo>
                <a:lnTo>
                  <a:pt x="32" y="32"/>
                </a:lnTo>
                <a:lnTo>
                  <a:pt x="43" y="53"/>
                </a:lnTo>
                <a:lnTo>
                  <a:pt x="52" y="64"/>
                </a:lnTo>
                <a:lnTo>
                  <a:pt x="64" y="64"/>
                </a:lnTo>
                <a:lnTo>
                  <a:pt x="77" y="64"/>
                </a:lnTo>
                <a:lnTo>
                  <a:pt x="91" y="67"/>
                </a:lnTo>
                <a:lnTo>
                  <a:pt x="98" y="75"/>
                </a:lnTo>
                <a:lnTo>
                  <a:pt x="98" y="88"/>
                </a:lnTo>
                <a:lnTo>
                  <a:pt x="93" y="102"/>
                </a:lnTo>
                <a:lnTo>
                  <a:pt x="84" y="118"/>
                </a:lnTo>
                <a:lnTo>
                  <a:pt x="75" y="131"/>
                </a:lnTo>
                <a:lnTo>
                  <a:pt x="66" y="139"/>
                </a:lnTo>
                <a:lnTo>
                  <a:pt x="57" y="145"/>
                </a:lnTo>
                <a:lnTo>
                  <a:pt x="46" y="142"/>
                </a:lnTo>
                <a:lnTo>
                  <a:pt x="37" y="131"/>
                </a:lnTo>
                <a:lnTo>
                  <a:pt x="30" y="115"/>
                </a:lnTo>
                <a:lnTo>
                  <a:pt x="25" y="99"/>
                </a:lnTo>
                <a:lnTo>
                  <a:pt x="23" y="83"/>
                </a:lnTo>
                <a:lnTo>
                  <a:pt x="23" y="72"/>
                </a:lnTo>
                <a:lnTo>
                  <a:pt x="21" y="59"/>
                </a:lnTo>
                <a:lnTo>
                  <a:pt x="14" y="43"/>
                </a:lnTo>
                <a:lnTo>
                  <a:pt x="5" y="32"/>
                </a:lnTo>
                <a:lnTo>
                  <a:pt x="0" y="27"/>
                </a:lnTo>
                <a:lnTo>
                  <a:pt x="5" y="0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57440" y="4097160"/>
            <a:ext cx="309600" cy="171720"/>
          </a:xfrm>
          <a:custGeom>
            <a:avLst/>
            <a:gdLst/>
            <a:ahLst/>
            <a:rect l="l" t="t" r="r" b="b"/>
            <a:pathLst>
              <a:path w="173" h="102">
                <a:moveTo>
                  <a:pt x="0" y="11"/>
                </a:moveTo>
                <a:lnTo>
                  <a:pt x="7" y="0"/>
                </a:lnTo>
                <a:lnTo>
                  <a:pt x="19" y="0"/>
                </a:lnTo>
                <a:lnTo>
                  <a:pt x="37" y="6"/>
                </a:lnTo>
                <a:lnTo>
                  <a:pt x="55" y="17"/>
                </a:lnTo>
                <a:lnTo>
                  <a:pt x="75" y="27"/>
                </a:lnTo>
                <a:lnTo>
                  <a:pt x="96" y="41"/>
                </a:lnTo>
                <a:lnTo>
                  <a:pt x="114" y="54"/>
                </a:lnTo>
                <a:lnTo>
                  <a:pt x="128" y="62"/>
                </a:lnTo>
                <a:lnTo>
                  <a:pt x="151" y="73"/>
                </a:lnTo>
                <a:lnTo>
                  <a:pt x="169" y="86"/>
                </a:lnTo>
                <a:lnTo>
                  <a:pt x="173" y="97"/>
                </a:lnTo>
                <a:lnTo>
                  <a:pt x="162" y="102"/>
                </a:lnTo>
                <a:lnTo>
                  <a:pt x="151" y="102"/>
                </a:lnTo>
                <a:lnTo>
                  <a:pt x="137" y="100"/>
                </a:lnTo>
                <a:lnTo>
                  <a:pt x="126" y="97"/>
                </a:lnTo>
                <a:lnTo>
                  <a:pt x="112" y="94"/>
                </a:lnTo>
                <a:lnTo>
                  <a:pt x="100" y="94"/>
                </a:lnTo>
                <a:lnTo>
                  <a:pt x="91" y="92"/>
                </a:lnTo>
                <a:lnTo>
                  <a:pt x="87" y="89"/>
                </a:lnTo>
                <a:lnTo>
                  <a:pt x="85" y="89"/>
                </a:lnTo>
                <a:lnTo>
                  <a:pt x="80" y="86"/>
                </a:lnTo>
                <a:lnTo>
                  <a:pt x="71" y="81"/>
                </a:lnTo>
                <a:lnTo>
                  <a:pt x="57" y="73"/>
                </a:lnTo>
                <a:lnTo>
                  <a:pt x="41" y="62"/>
                </a:lnTo>
                <a:lnTo>
                  <a:pt x="25" y="49"/>
                </a:lnTo>
                <a:lnTo>
                  <a:pt x="12" y="35"/>
                </a:lnTo>
                <a:lnTo>
                  <a:pt x="3" y="22"/>
                </a:lnTo>
                <a:lnTo>
                  <a:pt x="0" y="11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59600" y="5048280"/>
            <a:ext cx="220680" cy="498600"/>
          </a:xfrm>
          <a:custGeom>
            <a:avLst/>
            <a:gdLst/>
            <a:ahLst/>
            <a:rect l="l" t="t" r="r" b="b"/>
            <a:pathLst>
              <a:path w="123" h="297">
                <a:moveTo>
                  <a:pt x="82" y="5"/>
                </a:moveTo>
                <a:lnTo>
                  <a:pt x="105" y="0"/>
                </a:lnTo>
                <a:lnTo>
                  <a:pt x="116" y="5"/>
                </a:lnTo>
                <a:lnTo>
                  <a:pt x="123" y="21"/>
                </a:lnTo>
                <a:lnTo>
                  <a:pt x="123" y="42"/>
                </a:lnTo>
                <a:lnTo>
                  <a:pt x="121" y="67"/>
                </a:lnTo>
                <a:lnTo>
                  <a:pt x="116" y="93"/>
                </a:lnTo>
                <a:lnTo>
                  <a:pt x="112" y="118"/>
                </a:lnTo>
                <a:lnTo>
                  <a:pt x="109" y="139"/>
                </a:lnTo>
                <a:lnTo>
                  <a:pt x="109" y="179"/>
                </a:lnTo>
                <a:lnTo>
                  <a:pt x="107" y="220"/>
                </a:lnTo>
                <a:lnTo>
                  <a:pt x="103" y="254"/>
                </a:lnTo>
                <a:lnTo>
                  <a:pt x="98" y="276"/>
                </a:lnTo>
                <a:lnTo>
                  <a:pt x="93" y="281"/>
                </a:lnTo>
                <a:lnTo>
                  <a:pt x="87" y="287"/>
                </a:lnTo>
                <a:lnTo>
                  <a:pt x="75" y="292"/>
                </a:lnTo>
                <a:lnTo>
                  <a:pt x="64" y="297"/>
                </a:lnTo>
                <a:lnTo>
                  <a:pt x="50" y="297"/>
                </a:lnTo>
                <a:lnTo>
                  <a:pt x="39" y="295"/>
                </a:lnTo>
                <a:lnTo>
                  <a:pt x="30" y="284"/>
                </a:lnTo>
                <a:lnTo>
                  <a:pt x="21" y="270"/>
                </a:lnTo>
                <a:lnTo>
                  <a:pt x="9" y="233"/>
                </a:lnTo>
                <a:lnTo>
                  <a:pt x="3" y="201"/>
                </a:lnTo>
                <a:lnTo>
                  <a:pt x="0" y="174"/>
                </a:lnTo>
                <a:lnTo>
                  <a:pt x="3" y="155"/>
                </a:lnTo>
                <a:lnTo>
                  <a:pt x="9" y="136"/>
                </a:lnTo>
                <a:lnTo>
                  <a:pt x="21" y="115"/>
                </a:lnTo>
                <a:lnTo>
                  <a:pt x="37" y="99"/>
                </a:lnTo>
                <a:lnTo>
                  <a:pt x="50" y="93"/>
                </a:lnTo>
                <a:lnTo>
                  <a:pt x="59" y="80"/>
                </a:lnTo>
                <a:lnTo>
                  <a:pt x="66" y="51"/>
                </a:lnTo>
                <a:lnTo>
                  <a:pt x="73" y="21"/>
                </a:lnTo>
                <a:lnTo>
                  <a:pt x="82" y="5"/>
                </a:lnTo>
                <a:close/>
              </a:path>
            </a:pathLst>
          </a:cu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1538280" y="3048120"/>
            <a:ext cx="261720" cy="210600"/>
            <a:chOff x="1538280" y="3048120"/>
            <a:chExt cx="261720" cy="210600"/>
          </a:xfrm>
        </p:grpSpPr>
        <p:sp>
          <p:nvSpPr>
            <p:cNvPr id="28" name=""/>
            <p:cNvSpPr/>
            <p:nvPr/>
          </p:nvSpPr>
          <p:spPr>
            <a:xfrm>
              <a:off x="1538280" y="30481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538280" y="30481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" name=""/>
          <p:cNvGrpSpPr/>
          <p:nvPr/>
        </p:nvGrpSpPr>
        <p:grpSpPr>
          <a:xfrm>
            <a:off x="8658360" y="5410080"/>
            <a:ext cx="261360" cy="210960"/>
            <a:chOff x="8658360" y="5410080"/>
            <a:chExt cx="261360" cy="210960"/>
          </a:xfrm>
        </p:grpSpPr>
        <p:sp>
          <p:nvSpPr>
            <p:cNvPr id="31" name=""/>
            <p:cNvSpPr/>
            <p:nvPr/>
          </p:nvSpPr>
          <p:spPr>
            <a:xfrm>
              <a:off x="8658360" y="54100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658360" y="54100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5057640" y="2303640"/>
            <a:ext cx="261720" cy="210600"/>
            <a:chOff x="5057640" y="2303640"/>
            <a:chExt cx="261720" cy="210600"/>
          </a:xfrm>
        </p:grpSpPr>
        <p:sp>
          <p:nvSpPr>
            <p:cNvPr id="34" name=""/>
            <p:cNvSpPr/>
            <p:nvPr/>
          </p:nvSpPr>
          <p:spPr>
            <a:xfrm>
              <a:off x="5057640" y="2303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057640" y="2303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" name=""/>
          <p:cNvGrpSpPr/>
          <p:nvPr/>
        </p:nvGrpSpPr>
        <p:grpSpPr>
          <a:xfrm>
            <a:off x="5310360" y="2971800"/>
            <a:ext cx="261360" cy="210600"/>
            <a:chOff x="5310360" y="2971800"/>
            <a:chExt cx="261360" cy="210600"/>
          </a:xfrm>
        </p:grpSpPr>
        <p:sp>
          <p:nvSpPr>
            <p:cNvPr id="37" name=""/>
            <p:cNvSpPr/>
            <p:nvPr/>
          </p:nvSpPr>
          <p:spPr>
            <a:xfrm>
              <a:off x="5310360" y="29718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310360" y="29718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" name=""/>
          <p:cNvGrpSpPr/>
          <p:nvPr/>
        </p:nvGrpSpPr>
        <p:grpSpPr>
          <a:xfrm>
            <a:off x="1886040" y="3751200"/>
            <a:ext cx="261360" cy="210960"/>
            <a:chOff x="1886040" y="3751200"/>
            <a:chExt cx="261360" cy="210960"/>
          </a:xfrm>
        </p:grpSpPr>
        <p:sp>
          <p:nvSpPr>
            <p:cNvPr id="40" name=""/>
            <p:cNvSpPr/>
            <p:nvPr/>
          </p:nvSpPr>
          <p:spPr>
            <a:xfrm>
              <a:off x="1886040" y="375120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886040" y="375120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5315040" y="2227320"/>
            <a:ext cx="261360" cy="210600"/>
            <a:chOff x="5315040" y="2227320"/>
            <a:chExt cx="261360" cy="210600"/>
          </a:xfrm>
        </p:grpSpPr>
        <p:sp>
          <p:nvSpPr>
            <p:cNvPr id="43" name=""/>
            <p:cNvSpPr/>
            <p:nvPr/>
          </p:nvSpPr>
          <p:spPr>
            <a:xfrm>
              <a:off x="5315040" y="222732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315040" y="222732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5224320" y="2666880"/>
            <a:ext cx="261720" cy="210960"/>
            <a:chOff x="5224320" y="2666880"/>
            <a:chExt cx="261720" cy="210960"/>
          </a:xfrm>
        </p:grpSpPr>
        <p:sp>
          <p:nvSpPr>
            <p:cNvPr id="46" name=""/>
            <p:cNvSpPr/>
            <p:nvPr/>
          </p:nvSpPr>
          <p:spPr>
            <a:xfrm>
              <a:off x="5224320" y="26668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224320" y="26668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" name=""/>
          <p:cNvGrpSpPr/>
          <p:nvPr/>
        </p:nvGrpSpPr>
        <p:grpSpPr>
          <a:xfrm>
            <a:off x="5572080" y="2286000"/>
            <a:ext cx="261720" cy="210600"/>
            <a:chOff x="5572080" y="2286000"/>
            <a:chExt cx="261720" cy="210600"/>
          </a:xfrm>
        </p:grpSpPr>
        <p:sp>
          <p:nvSpPr>
            <p:cNvPr id="49" name=""/>
            <p:cNvSpPr/>
            <p:nvPr/>
          </p:nvSpPr>
          <p:spPr>
            <a:xfrm>
              <a:off x="5572080" y="22860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572080" y="22860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" name=""/>
          <p:cNvGrpSpPr/>
          <p:nvPr/>
        </p:nvGrpSpPr>
        <p:grpSpPr>
          <a:xfrm>
            <a:off x="4967280" y="2895480"/>
            <a:ext cx="261720" cy="210960"/>
            <a:chOff x="4967280" y="2895480"/>
            <a:chExt cx="261720" cy="210960"/>
          </a:xfrm>
        </p:grpSpPr>
        <p:sp>
          <p:nvSpPr>
            <p:cNvPr id="52" name=""/>
            <p:cNvSpPr/>
            <p:nvPr/>
          </p:nvSpPr>
          <p:spPr>
            <a:xfrm>
              <a:off x="4967280" y="28954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4967280" y="28954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5400720" y="2743200"/>
            <a:ext cx="261360" cy="210600"/>
            <a:chOff x="5400720" y="2743200"/>
            <a:chExt cx="261360" cy="210600"/>
          </a:xfrm>
        </p:grpSpPr>
        <p:sp>
          <p:nvSpPr>
            <p:cNvPr id="55" name=""/>
            <p:cNvSpPr/>
            <p:nvPr/>
          </p:nvSpPr>
          <p:spPr>
            <a:xfrm>
              <a:off x="5400720" y="27432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400720" y="27432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5481720" y="2913120"/>
            <a:ext cx="261360" cy="210600"/>
            <a:chOff x="5481720" y="2913120"/>
            <a:chExt cx="261360" cy="210600"/>
          </a:xfrm>
        </p:grpSpPr>
        <p:sp>
          <p:nvSpPr>
            <p:cNvPr id="58" name=""/>
            <p:cNvSpPr/>
            <p:nvPr/>
          </p:nvSpPr>
          <p:spPr>
            <a:xfrm>
              <a:off x="5481720" y="291312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481720" y="291312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4886280" y="2608200"/>
            <a:ext cx="261720" cy="210960"/>
            <a:chOff x="4886280" y="2608200"/>
            <a:chExt cx="261720" cy="210960"/>
          </a:xfrm>
        </p:grpSpPr>
        <p:sp>
          <p:nvSpPr>
            <p:cNvPr id="61" name=""/>
            <p:cNvSpPr/>
            <p:nvPr/>
          </p:nvSpPr>
          <p:spPr>
            <a:xfrm>
              <a:off x="4886280" y="260820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886280" y="260820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5486400" y="2760840"/>
            <a:ext cx="261720" cy="210600"/>
            <a:chOff x="5486400" y="2760840"/>
            <a:chExt cx="261720" cy="210600"/>
          </a:xfrm>
        </p:grpSpPr>
        <p:sp>
          <p:nvSpPr>
            <p:cNvPr id="64" name=""/>
            <p:cNvSpPr/>
            <p:nvPr/>
          </p:nvSpPr>
          <p:spPr>
            <a:xfrm>
              <a:off x="5486400" y="27608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486400" y="27608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66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1795320" y="3598920"/>
            <a:ext cx="261720" cy="210600"/>
            <a:chOff x="1795320" y="3598920"/>
            <a:chExt cx="261720" cy="210600"/>
          </a:xfrm>
        </p:grpSpPr>
        <p:sp>
          <p:nvSpPr>
            <p:cNvPr id="67" name=""/>
            <p:cNvSpPr/>
            <p:nvPr/>
          </p:nvSpPr>
          <p:spPr>
            <a:xfrm>
              <a:off x="1795320" y="35989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795320" y="35989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3019320" y="5816520"/>
            <a:ext cx="261720" cy="210960"/>
            <a:chOff x="3019320" y="5816520"/>
            <a:chExt cx="261720" cy="210960"/>
          </a:xfrm>
        </p:grpSpPr>
        <p:sp>
          <p:nvSpPr>
            <p:cNvPr id="70" name=""/>
            <p:cNvSpPr/>
            <p:nvPr/>
          </p:nvSpPr>
          <p:spPr>
            <a:xfrm>
              <a:off x="3019320" y="581652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019320" y="581652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8915400" y="5410080"/>
            <a:ext cx="261720" cy="210960"/>
            <a:chOff x="8915400" y="5410080"/>
            <a:chExt cx="261720" cy="210960"/>
          </a:xfrm>
        </p:grpSpPr>
        <p:sp>
          <p:nvSpPr>
            <p:cNvPr id="73" name=""/>
            <p:cNvSpPr/>
            <p:nvPr/>
          </p:nvSpPr>
          <p:spPr>
            <a:xfrm>
              <a:off x="8915400" y="54100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915400" y="541008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7029360" y="4114800"/>
            <a:ext cx="267840" cy="209160"/>
            <a:chOff x="7029360" y="4114800"/>
            <a:chExt cx="267840" cy="209160"/>
          </a:xfrm>
        </p:grpSpPr>
        <p:sp>
          <p:nvSpPr>
            <p:cNvPr id="76" name=""/>
            <p:cNvSpPr/>
            <p:nvPr/>
          </p:nvSpPr>
          <p:spPr>
            <a:xfrm>
              <a:off x="7029360" y="411480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029360" y="411480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2909880" y="4114800"/>
            <a:ext cx="261720" cy="210600"/>
            <a:chOff x="2909880" y="4114800"/>
            <a:chExt cx="261720" cy="210600"/>
          </a:xfrm>
        </p:grpSpPr>
        <p:sp>
          <p:nvSpPr>
            <p:cNvPr id="79" name=""/>
            <p:cNvSpPr/>
            <p:nvPr/>
          </p:nvSpPr>
          <p:spPr>
            <a:xfrm>
              <a:off x="2909880" y="41148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909880" y="41148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4881600" y="2743200"/>
            <a:ext cx="261720" cy="210600"/>
            <a:chOff x="4881600" y="2743200"/>
            <a:chExt cx="261720" cy="210600"/>
          </a:xfrm>
        </p:grpSpPr>
        <p:sp>
          <p:nvSpPr>
            <p:cNvPr id="82" name=""/>
            <p:cNvSpPr/>
            <p:nvPr/>
          </p:nvSpPr>
          <p:spPr>
            <a:xfrm>
              <a:off x="4881600" y="27432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881600" y="27432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2138400" y="3598920"/>
            <a:ext cx="261720" cy="210600"/>
            <a:chOff x="2138400" y="3598920"/>
            <a:chExt cx="261720" cy="210600"/>
          </a:xfrm>
        </p:grpSpPr>
        <p:sp>
          <p:nvSpPr>
            <p:cNvPr id="85" name=""/>
            <p:cNvSpPr/>
            <p:nvPr/>
          </p:nvSpPr>
          <p:spPr>
            <a:xfrm>
              <a:off x="2138400" y="35989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138400" y="35989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4795920" y="2666880"/>
            <a:ext cx="261360" cy="210960"/>
            <a:chOff x="4795920" y="2666880"/>
            <a:chExt cx="261360" cy="210960"/>
          </a:xfrm>
        </p:grpSpPr>
        <p:sp>
          <p:nvSpPr>
            <p:cNvPr id="88" name=""/>
            <p:cNvSpPr/>
            <p:nvPr/>
          </p:nvSpPr>
          <p:spPr>
            <a:xfrm>
              <a:off x="4795920" y="26668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95920" y="26668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4714920" y="2743200"/>
            <a:ext cx="261360" cy="210600"/>
            <a:chOff x="4714920" y="2743200"/>
            <a:chExt cx="261360" cy="210600"/>
          </a:xfrm>
        </p:grpSpPr>
        <p:sp>
          <p:nvSpPr>
            <p:cNvPr id="91" name=""/>
            <p:cNvSpPr/>
            <p:nvPr/>
          </p:nvSpPr>
          <p:spPr>
            <a:xfrm>
              <a:off x="4714920" y="27432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14920" y="274320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795920" y="2836800"/>
            <a:ext cx="261360" cy="210960"/>
            <a:chOff x="4795920" y="2836800"/>
            <a:chExt cx="261360" cy="210960"/>
          </a:xfrm>
        </p:grpSpPr>
        <p:sp>
          <p:nvSpPr>
            <p:cNvPr id="94" name=""/>
            <p:cNvSpPr/>
            <p:nvPr/>
          </p:nvSpPr>
          <p:spPr>
            <a:xfrm>
              <a:off x="4795920" y="283680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795920" y="283680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1967040" y="3446640"/>
            <a:ext cx="261360" cy="210600"/>
            <a:chOff x="1967040" y="3446640"/>
            <a:chExt cx="261360" cy="210600"/>
          </a:xfrm>
        </p:grpSpPr>
        <p:sp>
          <p:nvSpPr>
            <p:cNvPr id="97" name=""/>
            <p:cNvSpPr/>
            <p:nvPr/>
          </p:nvSpPr>
          <p:spPr>
            <a:xfrm>
              <a:off x="1967040" y="344664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967040" y="344664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9" name=""/>
          <p:cNvGrpSpPr/>
          <p:nvPr/>
        </p:nvGrpSpPr>
        <p:grpSpPr>
          <a:xfrm>
            <a:off x="2224080" y="3446640"/>
            <a:ext cx="261720" cy="210600"/>
            <a:chOff x="2224080" y="3446640"/>
            <a:chExt cx="261720" cy="210600"/>
          </a:xfrm>
        </p:grpSpPr>
        <p:sp>
          <p:nvSpPr>
            <p:cNvPr id="100" name=""/>
            <p:cNvSpPr/>
            <p:nvPr/>
          </p:nvSpPr>
          <p:spPr>
            <a:xfrm>
              <a:off x="2224080" y="3446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224080" y="3446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2" name=""/>
          <p:cNvSpPr/>
          <p:nvPr/>
        </p:nvSpPr>
        <p:spPr>
          <a:xfrm>
            <a:off x="3969720" y="5970600"/>
            <a:ext cx="2801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EnronOnline Trading Activity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Other eCommerce Activity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Planned eCommerce Activity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3600360" y="6189840"/>
            <a:ext cx="261720" cy="210600"/>
            <a:chOff x="3600360" y="6189840"/>
            <a:chExt cx="261720" cy="210600"/>
          </a:xfrm>
        </p:grpSpPr>
        <p:sp>
          <p:nvSpPr>
            <p:cNvPr id="104" name=""/>
            <p:cNvSpPr/>
            <p:nvPr/>
          </p:nvSpPr>
          <p:spPr>
            <a:xfrm>
              <a:off x="3600360" y="61898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600360" y="61898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" name=""/>
          <p:cNvGrpSpPr/>
          <p:nvPr/>
        </p:nvGrpSpPr>
        <p:grpSpPr>
          <a:xfrm>
            <a:off x="3600360" y="6419880"/>
            <a:ext cx="267840" cy="209160"/>
            <a:chOff x="3600360" y="6419880"/>
            <a:chExt cx="267840" cy="209160"/>
          </a:xfrm>
        </p:grpSpPr>
        <p:sp>
          <p:nvSpPr>
            <p:cNvPr id="107" name=""/>
            <p:cNvSpPr/>
            <p:nvPr/>
          </p:nvSpPr>
          <p:spPr>
            <a:xfrm>
              <a:off x="3600360" y="641988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c99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600360" y="641988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cc99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3600360" y="5961240"/>
            <a:ext cx="261720" cy="210600"/>
            <a:chOff x="3600360" y="5961240"/>
            <a:chExt cx="261720" cy="210600"/>
          </a:xfrm>
        </p:grpSpPr>
        <p:sp>
          <p:nvSpPr>
            <p:cNvPr id="110" name=""/>
            <p:cNvSpPr/>
            <p:nvPr/>
          </p:nvSpPr>
          <p:spPr>
            <a:xfrm>
              <a:off x="3600360" y="59612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600360" y="59612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" name=""/>
          <p:cNvGrpSpPr/>
          <p:nvPr/>
        </p:nvGrpSpPr>
        <p:grpSpPr>
          <a:xfrm>
            <a:off x="1628640" y="3446640"/>
            <a:ext cx="261720" cy="210600"/>
            <a:chOff x="1628640" y="3446640"/>
            <a:chExt cx="261720" cy="210600"/>
          </a:xfrm>
        </p:grpSpPr>
        <p:sp>
          <p:nvSpPr>
            <p:cNvPr id="113" name=""/>
            <p:cNvSpPr/>
            <p:nvPr/>
          </p:nvSpPr>
          <p:spPr>
            <a:xfrm>
              <a:off x="1628640" y="3446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628640" y="344664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" name=""/>
          <p:cNvGrpSpPr/>
          <p:nvPr/>
        </p:nvGrpSpPr>
        <p:grpSpPr>
          <a:xfrm>
            <a:off x="1285920" y="3352680"/>
            <a:ext cx="261360" cy="210960"/>
            <a:chOff x="1285920" y="3352680"/>
            <a:chExt cx="261360" cy="210960"/>
          </a:xfrm>
        </p:grpSpPr>
        <p:sp>
          <p:nvSpPr>
            <p:cNvPr id="116" name=""/>
            <p:cNvSpPr/>
            <p:nvPr/>
          </p:nvSpPr>
          <p:spPr>
            <a:xfrm>
              <a:off x="1285920" y="33526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285920" y="3352680"/>
              <a:ext cx="26136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8989920" y="3429000"/>
            <a:ext cx="268200" cy="209160"/>
            <a:chOff x="8989920" y="3429000"/>
            <a:chExt cx="268200" cy="209160"/>
          </a:xfrm>
        </p:grpSpPr>
        <p:sp>
          <p:nvSpPr>
            <p:cNvPr id="119" name=""/>
            <p:cNvSpPr/>
            <p:nvPr/>
          </p:nvSpPr>
          <p:spPr>
            <a:xfrm>
              <a:off x="8989920" y="3429000"/>
              <a:ext cx="26820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989920" y="3429000"/>
              <a:ext cx="26820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" name=""/>
          <p:cNvGrpSpPr/>
          <p:nvPr/>
        </p:nvGrpSpPr>
        <p:grpSpPr>
          <a:xfrm>
            <a:off x="5143680" y="2989440"/>
            <a:ext cx="261360" cy="210600"/>
            <a:chOff x="5143680" y="2989440"/>
            <a:chExt cx="261360" cy="210600"/>
          </a:xfrm>
        </p:grpSpPr>
        <p:sp>
          <p:nvSpPr>
            <p:cNvPr id="122" name=""/>
            <p:cNvSpPr/>
            <p:nvPr/>
          </p:nvSpPr>
          <p:spPr>
            <a:xfrm>
              <a:off x="5143680" y="298944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143680" y="2989440"/>
              <a:ext cx="26136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2138400" y="3276720"/>
            <a:ext cx="261720" cy="210600"/>
            <a:chOff x="2138400" y="3276720"/>
            <a:chExt cx="261720" cy="210600"/>
          </a:xfrm>
        </p:grpSpPr>
        <p:sp>
          <p:nvSpPr>
            <p:cNvPr id="125" name=""/>
            <p:cNvSpPr/>
            <p:nvPr/>
          </p:nvSpPr>
          <p:spPr>
            <a:xfrm>
              <a:off x="2138400" y="32767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138400" y="32767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1795320" y="3276720"/>
            <a:ext cx="261720" cy="210600"/>
            <a:chOff x="1795320" y="3276720"/>
            <a:chExt cx="261720" cy="210600"/>
          </a:xfrm>
        </p:grpSpPr>
        <p:sp>
          <p:nvSpPr>
            <p:cNvPr id="128" name=""/>
            <p:cNvSpPr/>
            <p:nvPr/>
          </p:nvSpPr>
          <p:spPr>
            <a:xfrm>
              <a:off x="1795320" y="32767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1795320" y="32767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1935000" y="3048120"/>
            <a:ext cx="261720" cy="210600"/>
            <a:chOff x="1935000" y="3048120"/>
            <a:chExt cx="261720" cy="210600"/>
          </a:xfrm>
        </p:grpSpPr>
        <p:sp>
          <p:nvSpPr>
            <p:cNvPr id="131" name=""/>
            <p:cNvSpPr/>
            <p:nvPr/>
          </p:nvSpPr>
          <p:spPr>
            <a:xfrm>
              <a:off x="1935000" y="30481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935000" y="304812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3" name=""/>
          <p:cNvGrpSpPr/>
          <p:nvPr/>
        </p:nvGrpSpPr>
        <p:grpSpPr>
          <a:xfrm>
            <a:off x="7815240" y="4826160"/>
            <a:ext cx="261720" cy="210600"/>
            <a:chOff x="7815240" y="4826160"/>
            <a:chExt cx="261720" cy="210600"/>
          </a:xfrm>
        </p:grpSpPr>
        <p:sp>
          <p:nvSpPr>
            <p:cNvPr id="134" name=""/>
            <p:cNvSpPr/>
            <p:nvPr/>
          </p:nvSpPr>
          <p:spPr>
            <a:xfrm>
              <a:off x="7815240" y="482616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815240" y="482616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ff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6" name=""/>
          <p:cNvGrpSpPr/>
          <p:nvPr/>
        </p:nvGrpSpPr>
        <p:grpSpPr>
          <a:xfrm>
            <a:off x="9461520" y="6272280"/>
            <a:ext cx="658440" cy="585720"/>
            <a:chOff x="9461520" y="6272280"/>
            <a:chExt cx="658440" cy="585720"/>
          </a:xfrm>
        </p:grpSpPr>
        <p:sp>
          <p:nvSpPr>
            <p:cNvPr id="137" name=""/>
            <p:cNvSpPr/>
            <p:nvPr/>
          </p:nvSpPr>
          <p:spPr>
            <a:xfrm>
              <a:off x="9735840" y="6486480"/>
              <a:ext cx="384120" cy="371520"/>
            </a:xfrm>
            <a:custGeom>
              <a:avLst/>
              <a:gdLst/>
              <a:ahLst/>
              <a:rect l="l" t="t" r="r" b="b"/>
              <a:pathLst>
                <a:path w="1213" h="1313">
                  <a:moveTo>
                    <a:pt x="389" y="555"/>
                  </a:moveTo>
                  <a:lnTo>
                    <a:pt x="935" y="0"/>
                  </a:lnTo>
                  <a:lnTo>
                    <a:pt x="1212" y="277"/>
                  </a:lnTo>
                  <a:lnTo>
                    <a:pt x="175" y="1312"/>
                  </a:lnTo>
                  <a:lnTo>
                    <a:pt x="110" y="1248"/>
                  </a:lnTo>
                  <a:lnTo>
                    <a:pt x="190" y="1055"/>
                  </a:lnTo>
                  <a:lnTo>
                    <a:pt x="58" y="1198"/>
                  </a:lnTo>
                  <a:lnTo>
                    <a:pt x="0" y="1137"/>
                  </a:lnTo>
                  <a:lnTo>
                    <a:pt x="268" y="865"/>
                  </a:lnTo>
                  <a:lnTo>
                    <a:pt x="336" y="931"/>
                  </a:lnTo>
                  <a:lnTo>
                    <a:pt x="256" y="1102"/>
                  </a:lnTo>
                  <a:lnTo>
                    <a:pt x="1091" y="274"/>
                  </a:lnTo>
                  <a:lnTo>
                    <a:pt x="941" y="125"/>
                  </a:lnTo>
                  <a:lnTo>
                    <a:pt x="444" y="618"/>
                  </a:lnTo>
                  <a:lnTo>
                    <a:pt x="389" y="555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9524520" y="6546600"/>
              <a:ext cx="144360" cy="126360"/>
            </a:xfrm>
            <a:custGeom>
              <a:avLst/>
              <a:gdLst/>
              <a:ahLst/>
              <a:rect l="l" t="t" r="r" b="b"/>
              <a:pathLst>
                <a:path w="456" h="446">
                  <a:moveTo>
                    <a:pt x="455" y="174"/>
                  </a:moveTo>
                  <a:lnTo>
                    <a:pt x="180" y="445"/>
                  </a:lnTo>
                  <a:lnTo>
                    <a:pt x="119" y="387"/>
                  </a:lnTo>
                  <a:lnTo>
                    <a:pt x="202" y="196"/>
                  </a:lnTo>
                  <a:lnTo>
                    <a:pt x="63" y="341"/>
                  </a:lnTo>
                  <a:lnTo>
                    <a:pt x="0" y="276"/>
                  </a:lnTo>
                  <a:lnTo>
                    <a:pt x="280" y="0"/>
                  </a:lnTo>
                  <a:lnTo>
                    <a:pt x="341" y="63"/>
                  </a:lnTo>
                  <a:lnTo>
                    <a:pt x="258" y="258"/>
                  </a:lnTo>
                  <a:lnTo>
                    <a:pt x="390" y="111"/>
                  </a:lnTo>
                  <a:lnTo>
                    <a:pt x="455" y="174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9598680" y="6611040"/>
              <a:ext cx="125640" cy="127440"/>
            </a:xfrm>
            <a:custGeom>
              <a:avLst/>
              <a:gdLst/>
              <a:ahLst/>
              <a:rect l="l" t="t" r="r" b="b"/>
              <a:pathLst>
                <a:path w="398" h="451">
                  <a:moveTo>
                    <a:pt x="0" y="268"/>
                  </a:moveTo>
                  <a:lnTo>
                    <a:pt x="269" y="0"/>
                  </a:lnTo>
                  <a:lnTo>
                    <a:pt x="364" y="95"/>
                  </a:lnTo>
                  <a:lnTo>
                    <a:pt x="386" y="125"/>
                  </a:lnTo>
                  <a:lnTo>
                    <a:pt x="393" y="145"/>
                  </a:lnTo>
                  <a:lnTo>
                    <a:pt x="397" y="158"/>
                  </a:lnTo>
                  <a:lnTo>
                    <a:pt x="397" y="175"/>
                  </a:lnTo>
                  <a:lnTo>
                    <a:pt x="395" y="195"/>
                  </a:lnTo>
                  <a:lnTo>
                    <a:pt x="385" y="213"/>
                  </a:lnTo>
                  <a:lnTo>
                    <a:pt x="373" y="226"/>
                  </a:lnTo>
                  <a:lnTo>
                    <a:pt x="359" y="240"/>
                  </a:lnTo>
                  <a:lnTo>
                    <a:pt x="342" y="256"/>
                  </a:lnTo>
                  <a:lnTo>
                    <a:pt x="331" y="263"/>
                  </a:lnTo>
                  <a:lnTo>
                    <a:pt x="318" y="268"/>
                  </a:lnTo>
                  <a:lnTo>
                    <a:pt x="307" y="269"/>
                  </a:lnTo>
                  <a:lnTo>
                    <a:pt x="294" y="267"/>
                  </a:lnTo>
                  <a:lnTo>
                    <a:pt x="276" y="264"/>
                  </a:lnTo>
                  <a:lnTo>
                    <a:pt x="280" y="283"/>
                  </a:lnTo>
                  <a:lnTo>
                    <a:pt x="277" y="298"/>
                  </a:lnTo>
                  <a:lnTo>
                    <a:pt x="271" y="317"/>
                  </a:lnTo>
                  <a:lnTo>
                    <a:pt x="260" y="331"/>
                  </a:lnTo>
                  <a:lnTo>
                    <a:pt x="204" y="389"/>
                  </a:lnTo>
                  <a:lnTo>
                    <a:pt x="189" y="414"/>
                  </a:lnTo>
                  <a:lnTo>
                    <a:pt x="182" y="435"/>
                  </a:lnTo>
                  <a:lnTo>
                    <a:pt x="182" y="450"/>
                  </a:lnTo>
                  <a:lnTo>
                    <a:pt x="167" y="435"/>
                  </a:lnTo>
                  <a:lnTo>
                    <a:pt x="111" y="383"/>
                  </a:lnTo>
                  <a:lnTo>
                    <a:pt x="109" y="375"/>
                  </a:lnTo>
                  <a:lnTo>
                    <a:pt x="113" y="366"/>
                  </a:lnTo>
                  <a:lnTo>
                    <a:pt x="117" y="359"/>
                  </a:lnTo>
                  <a:lnTo>
                    <a:pt x="141" y="331"/>
                  </a:lnTo>
                  <a:lnTo>
                    <a:pt x="180" y="292"/>
                  </a:lnTo>
                  <a:lnTo>
                    <a:pt x="189" y="283"/>
                  </a:lnTo>
                  <a:lnTo>
                    <a:pt x="197" y="272"/>
                  </a:lnTo>
                  <a:lnTo>
                    <a:pt x="199" y="260"/>
                  </a:lnTo>
                  <a:lnTo>
                    <a:pt x="195" y="243"/>
                  </a:lnTo>
                  <a:lnTo>
                    <a:pt x="189" y="232"/>
                  </a:lnTo>
                  <a:lnTo>
                    <a:pt x="180" y="225"/>
                  </a:lnTo>
                  <a:lnTo>
                    <a:pt x="169" y="213"/>
                  </a:lnTo>
                  <a:lnTo>
                    <a:pt x="215" y="165"/>
                  </a:lnTo>
                  <a:lnTo>
                    <a:pt x="237" y="184"/>
                  </a:lnTo>
                  <a:lnTo>
                    <a:pt x="251" y="193"/>
                  </a:lnTo>
                  <a:lnTo>
                    <a:pt x="270" y="195"/>
                  </a:lnTo>
                  <a:lnTo>
                    <a:pt x="291" y="184"/>
                  </a:lnTo>
                  <a:lnTo>
                    <a:pt x="300" y="175"/>
                  </a:lnTo>
                  <a:lnTo>
                    <a:pt x="306" y="169"/>
                  </a:lnTo>
                  <a:lnTo>
                    <a:pt x="311" y="161"/>
                  </a:lnTo>
                  <a:lnTo>
                    <a:pt x="311" y="149"/>
                  </a:lnTo>
                  <a:lnTo>
                    <a:pt x="310" y="135"/>
                  </a:lnTo>
                  <a:lnTo>
                    <a:pt x="301" y="120"/>
                  </a:lnTo>
                  <a:lnTo>
                    <a:pt x="282" y="102"/>
                  </a:lnTo>
                  <a:lnTo>
                    <a:pt x="55" y="325"/>
                  </a:lnTo>
                  <a:lnTo>
                    <a:pt x="0" y="268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9736920" y="6379920"/>
              <a:ext cx="262440" cy="294480"/>
            </a:xfrm>
            <a:custGeom>
              <a:avLst/>
              <a:gdLst/>
              <a:ahLst/>
              <a:rect l="l" t="t" r="r" b="b"/>
              <a:pathLst>
                <a:path w="828" h="1043">
                  <a:moveTo>
                    <a:pt x="0" y="553"/>
                  </a:moveTo>
                  <a:lnTo>
                    <a:pt x="551" y="0"/>
                  </a:lnTo>
                  <a:lnTo>
                    <a:pt x="827" y="277"/>
                  </a:lnTo>
                  <a:lnTo>
                    <a:pt x="283" y="821"/>
                  </a:lnTo>
                  <a:lnTo>
                    <a:pt x="447" y="986"/>
                  </a:lnTo>
                  <a:lnTo>
                    <a:pt x="391" y="1042"/>
                  </a:lnTo>
                  <a:lnTo>
                    <a:pt x="162" y="813"/>
                  </a:lnTo>
                  <a:lnTo>
                    <a:pt x="702" y="274"/>
                  </a:lnTo>
                  <a:lnTo>
                    <a:pt x="553" y="124"/>
                  </a:lnTo>
                  <a:lnTo>
                    <a:pt x="61" y="616"/>
                  </a:lnTo>
                  <a:lnTo>
                    <a:pt x="0" y="5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9543960" y="6272280"/>
              <a:ext cx="336960" cy="295560"/>
            </a:xfrm>
            <a:custGeom>
              <a:avLst/>
              <a:gdLst/>
              <a:ahLst/>
              <a:rect l="l" t="t" r="r" b="b"/>
              <a:pathLst>
                <a:path w="1063" h="1045">
                  <a:moveTo>
                    <a:pt x="0" y="781"/>
                  </a:moveTo>
                  <a:lnTo>
                    <a:pt x="780" y="0"/>
                  </a:lnTo>
                  <a:lnTo>
                    <a:pt x="1062" y="284"/>
                  </a:lnTo>
                  <a:lnTo>
                    <a:pt x="517" y="834"/>
                  </a:lnTo>
                  <a:lnTo>
                    <a:pt x="672" y="990"/>
                  </a:lnTo>
                  <a:lnTo>
                    <a:pt x="621" y="1044"/>
                  </a:lnTo>
                  <a:lnTo>
                    <a:pt x="392" y="817"/>
                  </a:lnTo>
                  <a:lnTo>
                    <a:pt x="937" y="279"/>
                  </a:lnTo>
                  <a:lnTo>
                    <a:pt x="780" y="125"/>
                  </a:lnTo>
                  <a:lnTo>
                    <a:pt x="63" y="841"/>
                  </a:lnTo>
                  <a:lnTo>
                    <a:pt x="0" y="781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9461520" y="6490800"/>
              <a:ext cx="133560" cy="119520"/>
            </a:xfrm>
            <a:custGeom>
              <a:avLst/>
              <a:gdLst/>
              <a:ahLst/>
              <a:rect l="l" t="t" r="r" b="b"/>
              <a:pathLst>
                <a:path w="422" h="423">
                  <a:moveTo>
                    <a:pt x="421" y="153"/>
                  </a:moveTo>
                  <a:lnTo>
                    <a:pt x="267" y="0"/>
                  </a:lnTo>
                  <a:lnTo>
                    <a:pt x="0" y="268"/>
                  </a:lnTo>
                  <a:lnTo>
                    <a:pt x="155" y="422"/>
                  </a:lnTo>
                  <a:lnTo>
                    <a:pt x="209" y="368"/>
                  </a:lnTo>
                  <a:lnTo>
                    <a:pt x="122" y="277"/>
                  </a:lnTo>
                  <a:lnTo>
                    <a:pt x="179" y="219"/>
                  </a:lnTo>
                  <a:lnTo>
                    <a:pt x="264" y="303"/>
                  </a:lnTo>
                  <a:lnTo>
                    <a:pt x="317" y="249"/>
                  </a:lnTo>
                  <a:lnTo>
                    <a:pt x="233" y="164"/>
                  </a:lnTo>
                  <a:lnTo>
                    <a:pt x="283" y="114"/>
                  </a:lnTo>
                  <a:lnTo>
                    <a:pt x="370" y="202"/>
                  </a:lnTo>
                  <a:lnTo>
                    <a:pt x="421" y="1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9676800" y="6681600"/>
              <a:ext cx="114120" cy="100800"/>
            </a:xfrm>
            <a:custGeom>
              <a:avLst/>
              <a:gdLst/>
              <a:ahLst/>
              <a:rect l="l" t="t" r="r" b="b"/>
              <a:pathLst>
                <a:path w="360" h="357">
                  <a:moveTo>
                    <a:pt x="170" y="227"/>
                  </a:moveTo>
                  <a:lnTo>
                    <a:pt x="268" y="130"/>
                  </a:lnTo>
                  <a:lnTo>
                    <a:pt x="276" y="121"/>
                  </a:lnTo>
                  <a:lnTo>
                    <a:pt x="279" y="112"/>
                  </a:lnTo>
                  <a:lnTo>
                    <a:pt x="279" y="103"/>
                  </a:lnTo>
                  <a:lnTo>
                    <a:pt x="277" y="96"/>
                  </a:lnTo>
                  <a:lnTo>
                    <a:pt x="272" y="89"/>
                  </a:lnTo>
                  <a:lnTo>
                    <a:pt x="264" y="84"/>
                  </a:lnTo>
                  <a:lnTo>
                    <a:pt x="257" y="81"/>
                  </a:lnTo>
                  <a:lnTo>
                    <a:pt x="248" y="81"/>
                  </a:lnTo>
                  <a:lnTo>
                    <a:pt x="240" y="83"/>
                  </a:lnTo>
                  <a:lnTo>
                    <a:pt x="232" y="87"/>
                  </a:lnTo>
                  <a:lnTo>
                    <a:pt x="223" y="94"/>
                  </a:lnTo>
                  <a:lnTo>
                    <a:pt x="94" y="223"/>
                  </a:lnTo>
                  <a:lnTo>
                    <a:pt x="87" y="230"/>
                  </a:lnTo>
                  <a:lnTo>
                    <a:pt x="83" y="236"/>
                  </a:lnTo>
                  <a:lnTo>
                    <a:pt x="78" y="244"/>
                  </a:lnTo>
                  <a:lnTo>
                    <a:pt x="78" y="255"/>
                  </a:lnTo>
                  <a:lnTo>
                    <a:pt x="86" y="270"/>
                  </a:lnTo>
                  <a:lnTo>
                    <a:pt x="97" y="277"/>
                  </a:lnTo>
                  <a:lnTo>
                    <a:pt x="108" y="279"/>
                  </a:lnTo>
                  <a:lnTo>
                    <a:pt x="117" y="278"/>
                  </a:lnTo>
                  <a:lnTo>
                    <a:pt x="126" y="273"/>
                  </a:lnTo>
                  <a:lnTo>
                    <a:pt x="130" y="267"/>
                  </a:lnTo>
                  <a:lnTo>
                    <a:pt x="136" y="263"/>
                  </a:lnTo>
                  <a:lnTo>
                    <a:pt x="170" y="227"/>
                  </a:lnTo>
                  <a:lnTo>
                    <a:pt x="232" y="286"/>
                  </a:lnTo>
                  <a:lnTo>
                    <a:pt x="211" y="309"/>
                  </a:lnTo>
                  <a:lnTo>
                    <a:pt x="185" y="333"/>
                  </a:lnTo>
                  <a:lnTo>
                    <a:pt x="162" y="347"/>
                  </a:lnTo>
                  <a:lnTo>
                    <a:pt x="138" y="354"/>
                  </a:lnTo>
                  <a:lnTo>
                    <a:pt x="117" y="356"/>
                  </a:lnTo>
                  <a:lnTo>
                    <a:pt x="86" y="350"/>
                  </a:lnTo>
                  <a:lnTo>
                    <a:pt x="67" y="343"/>
                  </a:lnTo>
                  <a:lnTo>
                    <a:pt x="55" y="332"/>
                  </a:lnTo>
                  <a:lnTo>
                    <a:pt x="39" y="319"/>
                  </a:lnTo>
                  <a:lnTo>
                    <a:pt x="22" y="298"/>
                  </a:lnTo>
                  <a:lnTo>
                    <a:pt x="11" y="282"/>
                  </a:lnTo>
                  <a:lnTo>
                    <a:pt x="5" y="263"/>
                  </a:lnTo>
                  <a:lnTo>
                    <a:pt x="0" y="245"/>
                  </a:lnTo>
                  <a:lnTo>
                    <a:pt x="0" y="228"/>
                  </a:lnTo>
                  <a:lnTo>
                    <a:pt x="4" y="210"/>
                  </a:lnTo>
                  <a:lnTo>
                    <a:pt x="9" y="193"/>
                  </a:lnTo>
                  <a:lnTo>
                    <a:pt x="26" y="169"/>
                  </a:lnTo>
                  <a:lnTo>
                    <a:pt x="174" y="22"/>
                  </a:lnTo>
                  <a:lnTo>
                    <a:pt x="194" y="9"/>
                  </a:lnTo>
                  <a:lnTo>
                    <a:pt x="212" y="4"/>
                  </a:lnTo>
                  <a:lnTo>
                    <a:pt x="231" y="0"/>
                  </a:lnTo>
                  <a:lnTo>
                    <a:pt x="248" y="0"/>
                  </a:lnTo>
                  <a:lnTo>
                    <a:pt x="263" y="3"/>
                  </a:lnTo>
                  <a:lnTo>
                    <a:pt x="283" y="9"/>
                  </a:lnTo>
                  <a:lnTo>
                    <a:pt x="302" y="22"/>
                  </a:lnTo>
                  <a:lnTo>
                    <a:pt x="314" y="35"/>
                  </a:lnTo>
                  <a:lnTo>
                    <a:pt x="324" y="45"/>
                  </a:lnTo>
                  <a:lnTo>
                    <a:pt x="336" y="56"/>
                  </a:lnTo>
                  <a:lnTo>
                    <a:pt x="344" y="67"/>
                  </a:lnTo>
                  <a:lnTo>
                    <a:pt x="352" y="81"/>
                  </a:lnTo>
                  <a:lnTo>
                    <a:pt x="358" y="97"/>
                  </a:lnTo>
                  <a:lnTo>
                    <a:pt x="359" y="115"/>
                  </a:lnTo>
                  <a:lnTo>
                    <a:pt x="359" y="134"/>
                  </a:lnTo>
                  <a:lnTo>
                    <a:pt x="355" y="151"/>
                  </a:lnTo>
                  <a:lnTo>
                    <a:pt x="347" y="167"/>
                  </a:lnTo>
                  <a:lnTo>
                    <a:pt x="332" y="187"/>
                  </a:lnTo>
                  <a:lnTo>
                    <a:pt x="232" y="286"/>
                  </a:lnTo>
                  <a:lnTo>
                    <a:pt x="170" y="227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8934480" y="3510000"/>
            <a:ext cx="261720" cy="210600"/>
            <a:chOff x="8934480" y="3510000"/>
            <a:chExt cx="261720" cy="210600"/>
          </a:xfrm>
        </p:grpSpPr>
        <p:sp>
          <p:nvSpPr>
            <p:cNvPr id="145" name=""/>
            <p:cNvSpPr/>
            <p:nvPr/>
          </p:nvSpPr>
          <p:spPr>
            <a:xfrm>
              <a:off x="8934480" y="35100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934480" y="3510000"/>
              <a:ext cx="2617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" name=""/>
          <p:cNvGrpSpPr/>
          <p:nvPr/>
        </p:nvGrpSpPr>
        <p:grpSpPr>
          <a:xfrm>
            <a:off x="7791480" y="4703760"/>
            <a:ext cx="261720" cy="210960"/>
            <a:chOff x="7791480" y="4703760"/>
            <a:chExt cx="261720" cy="210960"/>
          </a:xfrm>
        </p:grpSpPr>
        <p:sp>
          <p:nvSpPr>
            <p:cNvPr id="148" name=""/>
            <p:cNvSpPr/>
            <p:nvPr/>
          </p:nvSpPr>
          <p:spPr>
            <a:xfrm>
              <a:off x="7791480" y="470376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791480" y="4703760"/>
              <a:ext cx="2617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0" name=""/>
          <p:cNvGrpSpPr/>
          <p:nvPr/>
        </p:nvGrpSpPr>
        <p:grpSpPr>
          <a:xfrm>
            <a:off x="8515440" y="3321000"/>
            <a:ext cx="267840" cy="209160"/>
            <a:chOff x="8515440" y="3321000"/>
            <a:chExt cx="267840" cy="209160"/>
          </a:xfrm>
        </p:grpSpPr>
        <p:sp>
          <p:nvSpPr>
            <p:cNvPr id="151" name=""/>
            <p:cNvSpPr/>
            <p:nvPr/>
          </p:nvSpPr>
          <p:spPr>
            <a:xfrm>
              <a:off x="8515440" y="332100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c99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515440" y="3321000"/>
              <a:ext cx="267840" cy="2091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cc99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2000-06-08T15:05:30Z</dcterms:created>
  <dc:creator>julie ferrara</dc:creator>
  <dc:description/>
  <dc:language>en-US</dc:language>
  <cp:lastModifiedBy/>
  <cp:lastPrinted>2000-08-01T14:40:43Z</cp:lastPrinted>
  <dcterms:modified xsi:type="dcterms:W3CDTF">2025-09-27T00:29:00Z</dcterms:modified>
  <cp:revision>36</cp:revision>
  <dc:subject/>
  <dc:title> Enron Net Works June 12, 2000 </dc:title>
</cp:coreProperties>
</file>