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png" ContentType="image/png"/>
  <Override PartName="/ppt/media/image3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0023AC9-5507-4E21-9E45-AA1CECE177C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41A2608-E39C-4202-8430-78267B38BF4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4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Net Works Organization</a:t>
            </a:r>
            <a:br>
              <a:rPr sz="3200"/>
            </a:b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838080" y="1371600"/>
          <a:ext cx="7391520" cy="3625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1371600"/>
                    <a:ext cx="7391520" cy="3625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1" name="" descr=""/>
          <p:cNvPicPr/>
          <p:nvPr/>
        </p:nvPicPr>
        <p:blipFill>
          <a:blip r:embed="rId3"/>
          <a:stretch/>
        </p:blipFill>
        <p:spPr>
          <a:xfrm>
            <a:off x="7740720" y="5638680"/>
            <a:ext cx="793800" cy="793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7315200" y="64324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Net Works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52280" y="6477120"/>
            <a:ext cx="1676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Revised 10/19/00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Information Technology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1596960" y="1219320"/>
          <a:ext cx="5872320" cy="4024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96960" y="1219320"/>
                    <a:ext cx="5872320" cy="4024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7" name="" descr=""/>
          <p:cNvPicPr/>
          <p:nvPr/>
        </p:nvPicPr>
        <p:blipFill>
          <a:blip r:embed="rId3"/>
          <a:stretch/>
        </p:blipFill>
        <p:spPr>
          <a:xfrm>
            <a:off x="7740720" y="5638680"/>
            <a:ext cx="793800" cy="793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" name=""/>
          <p:cNvSpPr/>
          <p:nvPr/>
        </p:nvSpPr>
        <p:spPr>
          <a:xfrm>
            <a:off x="7315200" y="64324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Net Works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52280" y="6477120"/>
            <a:ext cx="1676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Revised 10/19/00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2000-10-18T13:47:41Z</dcterms:created>
  <dc:creator>Jessica A. Ramirez</dc:creator>
  <dc:description/>
  <dc:language>en-US</dc:language>
  <cp:lastModifiedBy>Jessica A. Ramirez</cp:lastModifiedBy>
  <cp:lastPrinted>2000-10-19T12:01:38Z</cp:lastPrinted>
  <dcterms:modified xsi:type="dcterms:W3CDTF">2000-10-19T12:18:52Z</dcterms:modified>
  <cp:revision>6</cp:revision>
  <dc:subject/>
  <dc:title> Enron Net Works Organization </dc:title>
</cp:coreProperties>
</file>