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1.xml.rels" ContentType="application/vnd.openxmlformats-package.relationships+xml"/>
  <Override PartName="/ppt/slides/_rels/slide55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2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46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17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18.xml.rels" ContentType="application/vnd.openxmlformats-package.relationships+xml"/>
  <Override PartName="/ppt/slides/_rels/slide60.xml.rels" ContentType="application/vnd.openxmlformats-package.relationships+xml"/>
  <Override PartName="/ppt/slides/_rels/slide52.xml.rels" ContentType="application/vnd.openxmlformats-package.relationships+xml"/>
  <Override PartName="/ppt/slides/_rels/slide64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3.xml.rels" ContentType="application/vnd.openxmlformats-package.relationships+xml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62.xml" ContentType="application/vnd.openxmlformats-officedocument.presentationml.slide+xml"/>
  <Override PartName="/ppt/slides/slide64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3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media/image29.wmf" ContentType="image/x-wmf"/>
  <Override PartName="/ppt/media/image27.wmf" ContentType="image/x-wmf"/>
  <Override PartName="/ppt/media/image26.wmf" ContentType="image/x-wmf"/>
  <Override PartName="/ppt/media/image25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19.png" ContentType="image/png"/>
  <Override PartName="/ppt/media/image12.png" ContentType="image/png"/>
  <Override PartName="/ppt/media/image3.png" ContentType="image/png"/>
  <Override PartName="/ppt/media/image35.png" ContentType="image/png"/>
  <Override PartName="/ppt/media/image20.wmf" ContentType="image/x-wmf"/>
  <Override PartName="/ppt/media/image9.png" ContentType="image/png"/>
  <Override PartName="/ppt/media/image38.wmf" ContentType="image/x-wmf"/>
  <Override PartName="/ppt/media/image21.wmf" ContentType="image/x-wmf"/>
  <Override PartName="/ppt/media/image18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30.jpeg" ContentType="image/jpeg"/>
  <Override PartName="/ppt/media/image34.png" ContentType="image/png"/>
  <Override PartName="/ppt/media/image17.wmf" ContentType="image/x-wmf"/>
  <Override PartName="/ppt/media/image31.jpeg" ContentType="image/jpeg"/>
  <Override PartName="/ppt/media/image32.png" ContentType="image/png"/>
  <Override PartName="/ppt/media/image37.wmf" ContentType="image/x-wmf"/>
  <Override PartName="/ppt/media/image8.png" ContentType="image/png"/>
  <Override PartName="/ppt/media/image11.wmf" ContentType="image/x-wmf"/>
  <Override PartName="/ppt/media/image2.wmf" ContentType="image/x-wmf"/>
  <Override PartName="/ppt/media/image10.wmf" ContentType="image/x-wmf"/>
  <Override PartName="/ppt/media/image7.png" ContentType="image/png"/>
  <Override PartName="/ppt/media/image6.png" ContentType="image/png"/>
  <Override PartName="/ppt/media/image15.png" ContentType="image/png"/>
  <Override PartName="/ppt/media/image5.png" ContentType="image/png"/>
  <Override PartName="/ppt/media/image14.png" ContentType="image/png"/>
  <Override PartName="/ppt/media/image16.wmf" ContentType="image/x-wmf"/>
  <Override PartName="/ppt/media/image33.png" ContentType="image/png"/>
  <Override PartName="/ppt/media/image1.png" ContentType="image/png"/>
  <Override PartName="/ppt/media/image28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10288588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lip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2776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4789080" y="653508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5B205E-081F-42B1-8659-F1DC2A345EB8}" type="slidenum">
              <a:rPr b="1" i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4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4" Type="http://schemas.openxmlformats.org/officeDocument/2006/relationships/image" Target="../media/image11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1.wmf"/><Relationship Id="rId8" Type="http://schemas.openxmlformats.org/officeDocument/2006/relationships/image" Target="../media/image11.wmf"/><Relationship Id="rId9" Type="http://schemas.openxmlformats.org/officeDocument/2006/relationships/image" Target="../media/image10.wmf"/><Relationship Id="rId10" Type="http://schemas.openxmlformats.org/officeDocument/2006/relationships/image" Target="../media/image10.wmf"/><Relationship Id="rId11" Type="http://schemas.openxmlformats.org/officeDocument/2006/relationships/image" Target="../media/image10.wmf"/><Relationship Id="rId12" Type="http://schemas.openxmlformats.org/officeDocument/2006/relationships/image" Target="../media/image11.wmf"/><Relationship Id="rId13" Type="http://schemas.openxmlformats.org/officeDocument/2006/relationships/image" Target="../media/image11.wmf"/><Relationship Id="rId14" Type="http://schemas.openxmlformats.org/officeDocument/2006/relationships/image" Target="../media/image11.wmf"/><Relationship Id="rId15" Type="http://schemas.openxmlformats.org/officeDocument/2006/relationships/oleObject" Target="../embeddings/oleObject2.bin"/><Relationship Id="rId16" Type="http://schemas.openxmlformats.org/officeDocument/2006/relationships/image" Target="../media/image4.png"/><Relationship Id="rId17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6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wmf"/><Relationship Id="rId3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7.wmf"/><Relationship Id="rId9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7.wmf"/><Relationship Id="rId3" Type="http://schemas.openxmlformats.org/officeDocument/2006/relationships/slideLayout" Target="../slideLayouts/slideLayout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8.wmf"/><Relationship Id="rId3" Type="http://schemas.openxmlformats.org/officeDocument/2006/relationships/slideLayout" Target="../slideLayouts/slideLayout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hyperlink" Target="d:/enron.exe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wmf"/><Relationship Id="rId5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71120" y="441288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500"/>
            </a:br>
            <a:r>
              <a:rPr b="1" lang="en-US" sz="3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Net Works</a:t>
            </a:r>
            <a:br>
              <a:rPr sz="3500"/>
            </a:br>
            <a:r>
              <a:rPr b="1" lang="en-US" sz="2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June 12, 2000</a:t>
            </a:r>
            <a:br>
              <a:rPr sz="3500"/>
            </a:br>
            <a:endParaRPr b="1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4787280" y="653508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C02DA7-A82A-418F-93CD-7C0711564AE9}" type="slidenum"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3772080" y="1066680"/>
            <a:ext cx="2769120" cy="2760120"/>
            <a:chOff x="3772080" y="1066680"/>
            <a:chExt cx="2769120" cy="2760120"/>
          </a:xfrm>
        </p:grpSpPr>
        <p:sp>
          <p:nvSpPr>
            <p:cNvPr id="22" name=""/>
            <p:cNvSpPr/>
            <p:nvPr/>
          </p:nvSpPr>
          <p:spPr>
            <a:xfrm>
              <a:off x="4925880" y="2076480"/>
              <a:ext cx="1615320" cy="17503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4037760" y="2359440"/>
              <a:ext cx="607680" cy="5961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4348800" y="2663640"/>
              <a:ext cx="528480" cy="6008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4930200" y="1573560"/>
              <a:ext cx="1103400" cy="13888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4119480" y="1066680"/>
              <a:ext cx="1416600" cy="139320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3772080" y="2095920"/>
              <a:ext cx="562320" cy="5644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4676760" y="2996280"/>
              <a:ext cx="480960" cy="47592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"/>
          <p:cNvSpPr/>
          <p:nvPr/>
        </p:nvSpPr>
        <p:spPr>
          <a:xfrm>
            <a:off x="0" y="927000"/>
            <a:ext cx="10287000" cy="70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&amp; Canadian Natural Gas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6264360" y="6553080"/>
            <a:ext cx="7920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636200" y="-360"/>
            <a:ext cx="713772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1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202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0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04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/>
          </p:nvPr>
        </p:nvSpPr>
        <p:spPr>
          <a:xfrm>
            <a:off x="820800" y="1820880"/>
            <a:ext cx="9764640" cy="503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1028700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7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208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0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10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"/>
          <p:cNvGraphicFramePr/>
          <p:nvPr/>
        </p:nvGraphicFramePr>
        <p:xfrm>
          <a:off x="257040" y="698400"/>
          <a:ext cx="98586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7040" y="698400"/>
                    <a:ext cx="98586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3" name=""/>
          <p:cNvSpPr/>
          <p:nvPr/>
        </p:nvSpPr>
        <p:spPr>
          <a:xfrm>
            <a:off x="0" y="0"/>
            <a:ext cx="10287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Quotes </a:t>
            </a: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Page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4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215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16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17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"/>
          <p:cNvGraphicFramePr/>
          <p:nvPr/>
        </p:nvGraphicFramePr>
        <p:xfrm>
          <a:off x="401760" y="698400"/>
          <a:ext cx="9713880" cy="5505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1760" y="698400"/>
                    <a:ext cx="9713880" cy="550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0" name=""/>
          <p:cNvGraphicFramePr/>
          <p:nvPr/>
        </p:nvGraphicFramePr>
        <p:xfrm>
          <a:off x="2660760" y="1932120"/>
          <a:ext cx="7130880" cy="1634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2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660760" y="1932120"/>
                    <a:ext cx="7130880" cy="163440"/>
                  </a:xfrm>
                  <a:prstGeom prst="rect">
                    <a:avLst/>
                  </a:prstGeom>
                  <a:noFill/>
                  <a:ln w="38160">
                    <a:solidFill>
                      <a:srgbClr val="ff4603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22" name=""/>
          <p:cNvSpPr/>
          <p:nvPr/>
        </p:nvSpPr>
        <p:spPr>
          <a:xfrm>
            <a:off x="0" y="0"/>
            <a:ext cx="10287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Quotes Page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3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224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225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26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542880" y="1392120"/>
            <a:ext cx="9244080" cy="4554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28" name=""/>
          <p:cNvGraphicFramePr/>
          <p:nvPr/>
        </p:nvGraphicFramePr>
        <p:xfrm>
          <a:off x="1587600" y="1017720"/>
          <a:ext cx="7143480" cy="161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2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587600" y="1017720"/>
                    <a:ext cx="7143480" cy="161640"/>
                  </a:xfrm>
                  <a:prstGeom prst="rect">
                    <a:avLst/>
                  </a:prstGeom>
                  <a:noFill/>
                  <a:ln w="15840">
                    <a:solidFill>
                      <a:srgbClr val="0000ff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230" name="" descr=""/>
          <p:cNvPicPr/>
          <p:nvPr/>
        </p:nvPicPr>
        <p:blipFill>
          <a:blip r:embed="rId4"/>
          <a:stretch/>
        </p:blipFill>
        <p:spPr>
          <a:xfrm>
            <a:off x="2228760" y="347328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"/>
          <p:cNvSpPr/>
          <p:nvPr/>
        </p:nvSpPr>
        <p:spPr>
          <a:xfrm>
            <a:off x="2743200" y="1308240"/>
            <a:ext cx="5356080" cy="2184120"/>
          </a:xfrm>
          <a:custGeom>
            <a:avLst/>
            <a:gdLst/>
            <a:ahLst/>
            <a:rect l="l" t="t" r="r" b="b"/>
            <a:pathLst>
              <a:path w="3249" h="1376">
                <a:moveTo>
                  <a:pt x="0" y="1376"/>
                </a:moveTo>
                <a:cubicBezTo>
                  <a:pt x="96" y="942"/>
                  <a:pt x="193" y="509"/>
                  <a:pt x="672" y="312"/>
                </a:cubicBezTo>
                <a:cubicBezTo>
                  <a:pt x="1151" y="115"/>
                  <a:pt x="2495" y="244"/>
                  <a:pt x="2872" y="192"/>
                </a:cubicBezTo>
                <a:cubicBezTo>
                  <a:pt x="3249" y="140"/>
                  <a:pt x="2927" y="32"/>
                  <a:pt x="2936" y="0"/>
                </a:cubicBezTo>
              </a:path>
            </a:pathLst>
          </a:custGeom>
          <a:noFill/>
          <a:ln w="5724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6778800" y="851040"/>
            <a:ext cx="1661760" cy="469800"/>
          </a:xfrm>
          <a:prstGeom prst="ellipse">
            <a:avLst/>
          </a:prstGeom>
          <a:noFill/>
          <a:ln w="5724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2859120" y="165240"/>
            <a:ext cx="63579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Making the global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4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235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236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37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542880" y="1392120"/>
            <a:ext cx="9244080" cy="4554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39" name=""/>
          <p:cNvGraphicFramePr/>
          <p:nvPr/>
        </p:nvGraphicFramePr>
        <p:xfrm>
          <a:off x="1587600" y="1017720"/>
          <a:ext cx="7143480" cy="161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587600" y="1017720"/>
                    <a:ext cx="7143480" cy="161640"/>
                  </a:xfrm>
                  <a:prstGeom prst="rect">
                    <a:avLst/>
                  </a:prstGeom>
                  <a:noFill/>
                  <a:ln w="15840">
                    <a:solidFill>
                      <a:srgbClr val="0000ff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1714680" y="1227240"/>
            <a:ext cx="6858000" cy="440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4"/>
          <a:stretch/>
        </p:blipFill>
        <p:spPr>
          <a:xfrm>
            <a:off x="3382920" y="4589640"/>
            <a:ext cx="687600" cy="653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3" name="" descr=""/>
          <p:cNvPicPr/>
          <p:nvPr/>
        </p:nvPicPr>
        <p:blipFill>
          <a:blip r:embed="rId5"/>
          <a:stretch/>
        </p:blipFill>
        <p:spPr>
          <a:xfrm>
            <a:off x="8163000" y="333360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4" name="" descr=""/>
          <p:cNvPicPr/>
          <p:nvPr/>
        </p:nvPicPr>
        <p:blipFill>
          <a:blip r:embed="rId6"/>
          <a:stretch/>
        </p:blipFill>
        <p:spPr>
          <a:xfrm>
            <a:off x="8459640" y="4932360"/>
            <a:ext cx="687600" cy="654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5" name="" descr=""/>
          <p:cNvPicPr/>
          <p:nvPr/>
        </p:nvPicPr>
        <p:blipFill>
          <a:blip r:embed="rId7"/>
          <a:stretch/>
        </p:blipFill>
        <p:spPr>
          <a:xfrm>
            <a:off x="7667640" y="2720880"/>
            <a:ext cx="647640" cy="61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6" name="" descr=""/>
          <p:cNvPicPr/>
          <p:nvPr/>
        </p:nvPicPr>
        <p:blipFill>
          <a:blip r:embed="rId8"/>
          <a:stretch/>
        </p:blipFill>
        <p:spPr>
          <a:xfrm>
            <a:off x="4976640" y="2120760"/>
            <a:ext cx="584280" cy="5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" descr=""/>
          <p:cNvPicPr/>
          <p:nvPr/>
        </p:nvPicPr>
        <p:blipFill>
          <a:blip r:embed="rId9"/>
          <a:stretch/>
        </p:blipFill>
        <p:spPr>
          <a:xfrm>
            <a:off x="1687680" y="231768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8" name="" descr=""/>
          <p:cNvPicPr/>
          <p:nvPr/>
        </p:nvPicPr>
        <p:blipFill>
          <a:blip r:embed="rId10"/>
          <a:stretch/>
        </p:blipFill>
        <p:spPr>
          <a:xfrm>
            <a:off x="1093680" y="2851200"/>
            <a:ext cx="75276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9" name="" descr=""/>
          <p:cNvPicPr/>
          <p:nvPr/>
        </p:nvPicPr>
        <p:blipFill>
          <a:blip r:embed="rId11"/>
          <a:stretch/>
        </p:blipFill>
        <p:spPr>
          <a:xfrm>
            <a:off x="2228760" y="3473280"/>
            <a:ext cx="752400" cy="6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" descr=""/>
          <p:cNvPicPr/>
          <p:nvPr/>
        </p:nvPicPr>
        <p:blipFill>
          <a:blip r:embed="rId12"/>
          <a:stretch/>
        </p:blipFill>
        <p:spPr>
          <a:xfrm>
            <a:off x="5342040" y="2730600"/>
            <a:ext cx="492120" cy="468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1" name="" descr=""/>
          <p:cNvPicPr/>
          <p:nvPr/>
        </p:nvPicPr>
        <p:blipFill>
          <a:blip r:embed="rId13"/>
          <a:stretch/>
        </p:blipFill>
        <p:spPr>
          <a:xfrm>
            <a:off x="2641680" y="5054760"/>
            <a:ext cx="584280" cy="55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2" name="" descr=""/>
          <p:cNvPicPr/>
          <p:nvPr/>
        </p:nvPicPr>
        <p:blipFill>
          <a:blip r:embed="rId14"/>
          <a:stretch/>
        </p:blipFill>
        <p:spPr>
          <a:xfrm>
            <a:off x="4595760" y="2556000"/>
            <a:ext cx="647640" cy="61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3" name=""/>
          <p:cNvSpPr/>
          <p:nvPr/>
        </p:nvSpPr>
        <p:spPr>
          <a:xfrm flipV="1">
            <a:off x="2954160" y="3009960"/>
            <a:ext cx="4721400" cy="635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2084400" y="2971800"/>
            <a:ext cx="289080" cy="609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 flipV="1">
            <a:off x="3006720" y="3048120"/>
            <a:ext cx="2413080" cy="1993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 flipH="1" flipV="1">
            <a:off x="1424160" y="3505320"/>
            <a:ext cx="2295360" cy="1079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8321760" y="3797280"/>
            <a:ext cx="250920" cy="1219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 flipH="1" flipV="1">
            <a:off x="5130720" y="3123720"/>
            <a:ext cx="3309840" cy="2057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5538960" y="2311560"/>
            <a:ext cx="2611440" cy="1231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 flipH="1">
            <a:off x="1780920" y="2298600"/>
            <a:ext cx="3203640" cy="952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2320920" y="2806560"/>
            <a:ext cx="2308320" cy="63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5842080" y="2921040"/>
            <a:ext cx="2017800" cy="253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 flipV="1">
            <a:off x="4062240" y="3251160"/>
            <a:ext cx="3851280" cy="1625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 flipV="1">
            <a:off x="4087800" y="3746160"/>
            <a:ext cx="4194360" cy="1244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8177040" y="3289320"/>
            <a:ext cx="105120" cy="114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 flipH="1" flipV="1">
            <a:off x="2611080" y="4089240"/>
            <a:ext cx="104760" cy="1028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 flipV="1">
            <a:off x="2901960" y="2349000"/>
            <a:ext cx="2070000" cy="2692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1490760" y="3543480"/>
            <a:ext cx="1252440" cy="1549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 flipH="1">
            <a:off x="1754280" y="2895480"/>
            <a:ext cx="131760" cy="88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 flipH="1">
            <a:off x="5195880" y="2679840"/>
            <a:ext cx="171360" cy="3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5407200" y="2679840"/>
            <a:ext cx="52200" cy="63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5262480" y="2844720"/>
            <a:ext cx="65160" cy="25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 flipH="1">
            <a:off x="3218040" y="5283360"/>
            <a:ext cx="5262480" cy="203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 flipH="1" flipV="1">
            <a:off x="1806480" y="3086280"/>
            <a:ext cx="6594480" cy="2095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 flipV="1">
            <a:off x="3205080" y="5029200"/>
            <a:ext cx="303120" cy="279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 flipV="1">
            <a:off x="2400480" y="2184120"/>
            <a:ext cx="2651040" cy="291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5499000" y="2197080"/>
            <a:ext cx="2360880" cy="533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 flipH="1">
            <a:off x="2954160" y="3657600"/>
            <a:ext cx="5222880" cy="50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2743200" y="1308240"/>
            <a:ext cx="5356080" cy="2184120"/>
          </a:xfrm>
          <a:custGeom>
            <a:avLst/>
            <a:gdLst/>
            <a:ahLst/>
            <a:rect l="l" t="t" r="r" b="b"/>
            <a:pathLst>
              <a:path w="3249" h="1376">
                <a:moveTo>
                  <a:pt x="0" y="1376"/>
                </a:moveTo>
                <a:cubicBezTo>
                  <a:pt x="96" y="942"/>
                  <a:pt x="193" y="509"/>
                  <a:pt x="672" y="312"/>
                </a:cubicBezTo>
                <a:cubicBezTo>
                  <a:pt x="1151" y="115"/>
                  <a:pt x="2495" y="244"/>
                  <a:pt x="2872" y="192"/>
                </a:cubicBezTo>
                <a:cubicBezTo>
                  <a:pt x="3249" y="140"/>
                  <a:pt x="2927" y="32"/>
                  <a:pt x="2936" y="0"/>
                </a:cubicBezTo>
              </a:path>
            </a:pathLst>
          </a:custGeom>
          <a:noFill/>
          <a:ln w="5724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6778800" y="851040"/>
            <a:ext cx="1661760" cy="469800"/>
          </a:xfrm>
          <a:prstGeom prst="ellipse">
            <a:avLst/>
          </a:prstGeom>
          <a:noFill/>
          <a:ln w="5724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 flipH="1">
            <a:off x="-360" y="3187800"/>
            <a:ext cx="1120680" cy="215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 flipH="1" flipV="1">
            <a:off x="-360" y="4394160"/>
            <a:ext cx="2624040" cy="838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 flipH="1">
            <a:off x="-360" y="4076640"/>
            <a:ext cx="2492280" cy="16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 flipH="1">
            <a:off x="0" y="2755800"/>
            <a:ext cx="4562640" cy="119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 flipV="1">
            <a:off x="8217000" y="2095560"/>
            <a:ext cx="2070000" cy="698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8334360" y="3060720"/>
            <a:ext cx="1952640" cy="1015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 flipV="1">
            <a:off x="8836200" y="1879200"/>
            <a:ext cx="1450800" cy="3048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8848800" y="3708360"/>
            <a:ext cx="1438200" cy="762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 flipH="1" flipV="1">
            <a:off x="-360" y="2031840"/>
            <a:ext cx="1173240" cy="914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 flipH="1" flipV="1">
            <a:off x="-360" y="2438280"/>
            <a:ext cx="1701720" cy="38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2859120" y="165240"/>
            <a:ext cx="63579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Making the global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2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293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5" spid="">
                <p:embed/>
                <p:pic>
                  <p:nvPicPr>
                    <p:cNvPr id="294" name="" descr=""/>
                    <p:cNvPicPr/>
                    <p:nvPr/>
                  </p:nvPicPr>
                  <p:blipFill>
                    <a:blip r:embed="rId16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95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" descr=""/>
          <p:cNvPicPr/>
          <p:nvPr/>
        </p:nvPicPr>
        <p:blipFill>
          <a:blip r:embed="rId1"/>
          <a:srcRect l="0" t="16838" r="22788" b="22395"/>
          <a:stretch/>
        </p:blipFill>
        <p:spPr>
          <a:xfrm>
            <a:off x="436680" y="749160"/>
            <a:ext cx="9850320" cy="532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7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8" name=""/>
          <p:cNvGrpSpPr/>
          <p:nvPr/>
        </p:nvGrpSpPr>
        <p:grpSpPr>
          <a:xfrm>
            <a:off x="4940280" y="6040440"/>
            <a:ext cx="1563480" cy="817560"/>
            <a:chOff x="4940280" y="6040440"/>
            <a:chExt cx="1563480" cy="817560"/>
          </a:xfrm>
        </p:grpSpPr>
        <p:sp>
          <p:nvSpPr>
            <p:cNvPr id="299" name=""/>
            <p:cNvSpPr/>
            <p:nvPr/>
          </p:nvSpPr>
          <p:spPr>
            <a:xfrm>
              <a:off x="5054760" y="6064200"/>
              <a:ext cx="1962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4940280" y="6040440"/>
              <a:ext cx="156348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5085000" y="6077160"/>
              <a:ext cx="130788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5081400" y="6077160"/>
              <a:ext cx="69120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5031360" y="6226200"/>
              <a:ext cx="713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5015520" y="6235920"/>
              <a:ext cx="76824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5354640" y="6112080"/>
              <a:ext cx="45036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5317200" y="6078600"/>
              <a:ext cx="36612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5170680" y="6126120"/>
              <a:ext cx="35208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5832000" y="6505560"/>
              <a:ext cx="60192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5790600" y="6527880"/>
              <a:ext cx="6735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5027760" y="6351840"/>
              <a:ext cx="62352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5065200" y="6380280"/>
              <a:ext cx="44316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5097240" y="6086520"/>
              <a:ext cx="8208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5197320" y="6129360"/>
              <a:ext cx="31464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5351400" y="6078600"/>
              <a:ext cx="31968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5" name=""/>
          <p:cNvSpPr/>
          <p:nvPr/>
        </p:nvSpPr>
        <p:spPr>
          <a:xfrm>
            <a:off x="257040" y="38160"/>
            <a:ext cx="98586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8190000" y="3594240"/>
            <a:ext cx="566640" cy="15228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8796240" y="2616120"/>
            <a:ext cx="567000" cy="15264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8771040" y="342900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8783640" y="438156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8190000" y="309888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3936960" y="1855800"/>
            <a:ext cx="503892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 rot="3333600">
            <a:off x="8210880" y="1937160"/>
            <a:ext cx="495000" cy="45252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23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324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325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26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128520" y="2600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0" y="50760"/>
            <a:ext cx="102870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Submission Screen</a:t>
            </a: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30" name=""/>
          <p:cNvGraphicFramePr/>
          <p:nvPr/>
        </p:nvGraphicFramePr>
        <p:xfrm>
          <a:off x="343080" y="685800"/>
          <a:ext cx="968688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3080" y="685800"/>
                    <a:ext cx="968688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332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333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33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35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"/>
          <p:cNvSpPr/>
          <p:nvPr/>
        </p:nvSpPr>
        <p:spPr>
          <a:xfrm>
            <a:off x="395280" y="177840"/>
            <a:ext cx="94298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90520" y="1041480"/>
            <a:ext cx="950580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8" name="" descr=""/>
          <p:cNvPicPr/>
          <p:nvPr/>
        </p:nvPicPr>
        <p:blipFill>
          <a:blip r:embed="rId2"/>
          <a:stretch/>
        </p:blipFill>
        <p:spPr>
          <a:xfrm>
            <a:off x="2589120" y="4978440"/>
            <a:ext cx="709308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9" name=""/>
          <p:cNvSpPr/>
          <p:nvPr/>
        </p:nvSpPr>
        <p:spPr>
          <a:xfrm flipH="1">
            <a:off x="7254360" y="4280040"/>
            <a:ext cx="277668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40" name=""/>
          <p:cNvGrpSpPr/>
          <p:nvPr/>
        </p:nvGrpSpPr>
        <p:grpSpPr>
          <a:xfrm>
            <a:off x="7307280" y="6207120"/>
            <a:ext cx="2881440" cy="653040"/>
            <a:chOff x="7307280" y="6207120"/>
            <a:chExt cx="2881440" cy="653040"/>
          </a:xfrm>
        </p:grpSpPr>
        <p:graphicFrame>
          <p:nvGraphicFramePr>
            <p:cNvPr id="341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342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43" name=""/>
            <p:cNvSpPr/>
            <p:nvPr/>
          </p:nvSpPr>
          <p:spPr>
            <a:xfrm>
              <a:off x="77482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/>
          </p:nvPr>
        </p:nvSpPr>
        <p:spPr>
          <a:xfrm>
            <a:off x="573120" y="1292400"/>
            <a:ext cx="10787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20000"/>
              </a:lnSpc>
              <a:buClr>
                <a:srgbClr val="ff6600"/>
              </a:buClr>
              <a:buSzPct val="120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 of charge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Real-Time Pricing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and product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Simple access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Easy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Fast and Secure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Enron’s Best Prices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title"/>
          </p:nvPr>
        </p:nvSpPr>
        <p:spPr>
          <a:xfrm>
            <a:off x="677520" y="0"/>
            <a:ext cx="908676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46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347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4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49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Presentation Summary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46952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Technology Update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 Vision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3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9" name=""/>
          <p:cNvSpPr/>
          <p:nvPr/>
        </p:nvSpPr>
        <p:spPr>
          <a:xfrm>
            <a:off x="1168560" y="18572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168560" y="25938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1168560" y="33051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/>
          </p:nvPr>
        </p:nvSpPr>
        <p:spPr>
          <a:xfrm>
            <a:off x="1166760" y="530280"/>
            <a:ext cx="8591760" cy="480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"</a:t>
            </a:r>
            <a:r>
              <a:rPr b="1" i="1" lang="en-US" sz="33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EnronOnline was having problems this morning, so we were flying blind,"</a:t>
            </a:r>
            <a:endParaRPr b="1" lang="en-US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"/>
          <p:cNvSpPr/>
          <p:nvPr/>
        </p:nvSpPr>
        <p:spPr>
          <a:xfrm>
            <a:off x="6346800" y="1628640"/>
            <a:ext cx="356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Gas Daily April 11th,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2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353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54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55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6" name=""/>
          <p:cNvSpPr/>
          <p:nvPr/>
        </p:nvSpPr>
        <p:spPr>
          <a:xfrm>
            <a:off x="1230480" y="2266920"/>
            <a:ext cx="8542080" cy="486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3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"Enron promised that the Internet would boost its operations and profits, and it did.”</a:t>
            </a:r>
            <a:endParaRPr b="0" lang="en-US" sz="3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Rides Internet to Profit, Higher Shares,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Barbara Shook The Oil Daily,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/>
          </p:nvPr>
        </p:nvSpPr>
        <p:spPr>
          <a:xfrm>
            <a:off x="720360" y="1206000"/>
            <a:ext cx="956628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142,000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1,800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 Notional Value of Transactions &gt; $62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title"/>
          </p:nvPr>
        </p:nvSpPr>
        <p:spPr>
          <a:xfrm>
            <a:off x="677520" y="0"/>
            <a:ext cx="908676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59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360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6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62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3" name=""/>
          <p:cNvGraphicFramePr/>
          <p:nvPr/>
        </p:nvGraphicFramePr>
        <p:xfrm>
          <a:off x="344520" y="1092240"/>
          <a:ext cx="959796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4520" y="1092240"/>
                    <a:ext cx="959796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5" name=""/>
          <p:cNvSpPr/>
          <p:nvPr/>
        </p:nvSpPr>
        <p:spPr>
          <a:xfrm>
            <a:off x="0" y="247680"/>
            <a:ext cx="1028700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242100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"/>
          <p:cNvGraphicFramePr/>
          <p:nvPr/>
        </p:nvGraphicFramePr>
        <p:xfrm>
          <a:off x="266760" y="853920"/>
          <a:ext cx="1243944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760" y="853920"/>
                    <a:ext cx="1243944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9" name=""/>
          <p:cNvSpPr/>
          <p:nvPr/>
        </p:nvSpPr>
        <p:spPr>
          <a:xfrm>
            <a:off x="0" y="247680"/>
            <a:ext cx="1028700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269244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5562720" y="6165720"/>
            <a:ext cx="16383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3047760" y="614376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2698920" y="6208560"/>
            <a:ext cx="21420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>
            <a:off x="5361120" y="6215040"/>
            <a:ext cx="21420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75" name=""/>
          <p:cNvGrpSpPr/>
          <p:nvPr/>
        </p:nvGrpSpPr>
        <p:grpSpPr>
          <a:xfrm>
            <a:off x="7554960" y="6207120"/>
            <a:ext cx="2881440" cy="653040"/>
            <a:chOff x="7554960" y="6207120"/>
            <a:chExt cx="2881440" cy="653040"/>
          </a:xfrm>
        </p:grpSpPr>
        <p:graphicFrame>
          <p:nvGraphicFramePr>
            <p:cNvPr id="376" name=""/>
            <p:cNvGraphicFramePr/>
            <p:nvPr/>
          </p:nvGraphicFramePr>
          <p:xfrm>
            <a:off x="755496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377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55496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78" name=""/>
            <p:cNvSpPr/>
            <p:nvPr/>
          </p:nvSpPr>
          <p:spPr>
            <a:xfrm>
              <a:off x="799596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"/>
          <p:cNvSpPr/>
          <p:nvPr/>
        </p:nvSpPr>
        <p:spPr>
          <a:xfrm>
            <a:off x="0" y="44280"/>
            <a:ext cx="10287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80" name=""/>
          <p:cNvGraphicFramePr/>
          <p:nvPr/>
        </p:nvGraphicFramePr>
        <p:xfrm>
          <a:off x="298440" y="2293920"/>
          <a:ext cx="43275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98440" y="2293920"/>
                    <a:ext cx="43275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2" name=""/>
          <p:cNvGraphicFramePr/>
          <p:nvPr/>
        </p:nvGraphicFramePr>
        <p:xfrm>
          <a:off x="5462640" y="2266920"/>
          <a:ext cx="439416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62640" y="2266920"/>
                    <a:ext cx="439416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4" name=""/>
          <p:cNvSpPr/>
          <p:nvPr/>
        </p:nvSpPr>
        <p:spPr>
          <a:xfrm>
            <a:off x="1382760" y="1479600"/>
            <a:ext cx="215424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"/>
          <p:cNvSpPr/>
          <p:nvPr/>
        </p:nvSpPr>
        <p:spPr>
          <a:xfrm>
            <a:off x="6891480" y="1479600"/>
            <a:ext cx="21636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"/>
          <p:cNvSpPr/>
          <p:nvPr/>
        </p:nvSpPr>
        <p:spPr>
          <a:xfrm>
            <a:off x="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"/>
          <p:cNvSpPr/>
          <p:nvPr/>
        </p:nvSpPr>
        <p:spPr>
          <a:xfrm>
            <a:off x="524340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" name=""/>
          <p:cNvSpPr/>
          <p:nvPr/>
        </p:nvSpPr>
        <p:spPr>
          <a:xfrm>
            <a:off x="736560" y="48387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" name=""/>
          <p:cNvSpPr/>
          <p:nvPr/>
        </p:nvSpPr>
        <p:spPr>
          <a:xfrm>
            <a:off x="7748640" y="45975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" name=""/>
          <p:cNvSpPr/>
          <p:nvPr/>
        </p:nvSpPr>
        <p:spPr>
          <a:xfrm>
            <a:off x="3959280" y="5383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5014800" y="483696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"/>
          <p:cNvSpPr/>
          <p:nvPr/>
        </p:nvSpPr>
        <p:spPr>
          <a:xfrm>
            <a:off x="3821040" y="6043680"/>
            <a:ext cx="21456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"/>
          <p:cNvSpPr/>
          <p:nvPr/>
        </p:nvSpPr>
        <p:spPr>
          <a:xfrm>
            <a:off x="3822840" y="5459400"/>
            <a:ext cx="21420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>
            <a:off x="3970440" y="5954760"/>
            <a:ext cx="3643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5" name=""/>
          <p:cNvGrpSpPr/>
          <p:nvPr/>
        </p:nvGrpSpPr>
        <p:grpSpPr>
          <a:xfrm>
            <a:off x="7545240" y="6207120"/>
            <a:ext cx="2881440" cy="653040"/>
            <a:chOff x="7545240" y="6207120"/>
            <a:chExt cx="2881440" cy="653040"/>
          </a:xfrm>
        </p:grpSpPr>
        <p:graphicFrame>
          <p:nvGraphicFramePr>
            <p:cNvPr id="396" name=""/>
            <p:cNvGraphicFramePr/>
            <p:nvPr/>
          </p:nvGraphicFramePr>
          <p:xfrm>
            <a:off x="7545240" y="6207120"/>
            <a:ext cx="2684520" cy="4633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397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54524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98" name=""/>
            <p:cNvSpPr/>
            <p:nvPr/>
          </p:nvSpPr>
          <p:spPr>
            <a:xfrm>
              <a:off x="798624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"/>
          <p:cNvSpPr/>
          <p:nvPr/>
        </p:nvSpPr>
        <p:spPr>
          <a:xfrm>
            <a:off x="1596960" y="152280"/>
            <a:ext cx="71373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"/>
          <p:cNvSpPr/>
          <p:nvPr/>
        </p:nvSpPr>
        <p:spPr>
          <a:xfrm>
            <a:off x="3857760" y="2576520"/>
            <a:ext cx="190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/>
          <p:nvPr/>
        </p:nvSpPr>
        <p:spPr>
          <a:xfrm>
            <a:off x="1973160" y="5440320"/>
            <a:ext cx="223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1973160" y="3419640"/>
            <a:ext cx="44593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0" y="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868320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6690240" y="1311120"/>
            <a:ext cx="1944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839376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243072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691380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754992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723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2433600" y="3924360"/>
            <a:ext cx="171936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7097760" y="3924360"/>
            <a:ext cx="104940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$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735876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742788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713988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6640560" y="5495760"/>
            <a:ext cx="161460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$ 40,000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1100160" y="5437080"/>
            <a:ext cx="22590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1974960" y="1471680"/>
            <a:ext cx="44701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158760" y="2962800"/>
            <a:ext cx="10825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158760" y="5242320"/>
            <a:ext cx="112536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 flipH="1">
            <a:off x="1450440" y="1650960"/>
            <a:ext cx="514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 flipH="1">
            <a:off x="1450440" y="5130720"/>
            <a:ext cx="5540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1438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1266840" y="3314880"/>
            <a:ext cx="1713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52560" y="6400800"/>
            <a:ext cx="3504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4670280" y="5821200"/>
            <a:ext cx="18432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27" name=""/>
          <p:cNvGrpSpPr/>
          <p:nvPr/>
        </p:nvGrpSpPr>
        <p:grpSpPr>
          <a:xfrm>
            <a:off x="7400880" y="6207120"/>
            <a:ext cx="2881440" cy="653040"/>
            <a:chOff x="7400880" y="6207120"/>
            <a:chExt cx="2881440" cy="653040"/>
          </a:xfrm>
        </p:grpSpPr>
        <p:graphicFrame>
          <p:nvGraphicFramePr>
            <p:cNvPr id="428" name=""/>
            <p:cNvGraphicFramePr/>
            <p:nvPr/>
          </p:nvGraphicFramePr>
          <p:xfrm>
            <a:off x="7400880" y="620712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42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4008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30" name=""/>
            <p:cNvSpPr/>
            <p:nvPr/>
          </p:nvSpPr>
          <p:spPr>
            <a:xfrm>
              <a:off x="78418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" name=""/>
          <p:cNvGraphicFramePr/>
          <p:nvPr/>
        </p:nvGraphicFramePr>
        <p:xfrm>
          <a:off x="0" y="1393920"/>
          <a:ext cx="10287000" cy="5465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393920"/>
                    <a:ext cx="10287000" cy="546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3" name=""/>
          <p:cNvSpPr/>
          <p:nvPr/>
        </p:nvSpPr>
        <p:spPr>
          <a:xfrm>
            <a:off x="1428840" y="380880"/>
            <a:ext cx="8559720" cy="101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Comparison of Competing Contracts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versus NGX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4" name=""/>
          <p:cNvGrpSpPr/>
          <p:nvPr/>
        </p:nvGrpSpPr>
        <p:grpSpPr>
          <a:xfrm>
            <a:off x="7400880" y="6207120"/>
            <a:ext cx="2881440" cy="653040"/>
            <a:chOff x="7400880" y="6207120"/>
            <a:chExt cx="2881440" cy="653040"/>
          </a:xfrm>
        </p:grpSpPr>
        <p:graphicFrame>
          <p:nvGraphicFramePr>
            <p:cNvPr id="435" name=""/>
            <p:cNvGraphicFramePr/>
            <p:nvPr/>
          </p:nvGraphicFramePr>
          <p:xfrm>
            <a:off x="740088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436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4008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37" name=""/>
            <p:cNvSpPr/>
            <p:nvPr/>
          </p:nvSpPr>
          <p:spPr>
            <a:xfrm>
              <a:off x="78418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8" name=""/>
          <p:cNvGraphicFramePr/>
          <p:nvPr/>
        </p:nvGraphicFramePr>
        <p:xfrm>
          <a:off x="0" y="1370160"/>
          <a:ext cx="10287000" cy="548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370160"/>
                    <a:ext cx="10287000" cy="548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0" name=""/>
          <p:cNvSpPr/>
          <p:nvPr/>
        </p:nvSpPr>
        <p:spPr>
          <a:xfrm>
            <a:off x="1428840" y="380880"/>
            <a:ext cx="8559720" cy="101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Comparison of Competing Contracts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versus 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1" name=""/>
          <p:cNvGrpSpPr/>
          <p:nvPr/>
        </p:nvGrpSpPr>
        <p:grpSpPr>
          <a:xfrm>
            <a:off x="7307280" y="6207120"/>
            <a:ext cx="2881440" cy="653040"/>
            <a:chOff x="7307280" y="6207120"/>
            <a:chExt cx="2881440" cy="653040"/>
          </a:xfrm>
        </p:grpSpPr>
        <p:graphicFrame>
          <p:nvGraphicFramePr>
            <p:cNvPr id="442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443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44" name=""/>
            <p:cNvSpPr/>
            <p:nvPr/>
          </p:nvSpPr>
          <p:spPr>
            <a:xfrm>
              <a:off x="77482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5" name=""/>
          <p:cNvGraphicFramePr/>
          <p:nvPr/>
        </p:nvGraphicFramePr>
        <p:xfrm>
          <a:off x="0" y="1370160"/>
          <a:ext cx="10287000" cy="548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370160"/>
                    <a:ext cx="10287000" cy="548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7" name=""/>
          <p:cNvSpPr/>
          <p:nvPr/>
        </p:nvSpPr>
        <p:spPr>
          <a:xfrm>
            <a:off x="1114560" y="228600"/>
            <a:ext cx="8559720" cy="101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Comparison of Competing Contracts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versus International Petroleum Exchange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8" name=""/>
          <p:cNvGrpSpPr/>
          <p:nvPr/>
        </p:nvGrpSpPr>
        <p:grpSpPr>
          <a:xfrm>
            <a:off x="7307280" y="6207120"/>
            <a:ext cx="2881440" cy="653040"/>
            <a:chOff x="7307280" y="6207120"/>
            <a:chExt cx="2881440" cy="653040"/>
          </a:xfrm>
        </p:grpSpPr>
        <p:graphicFrame>
          <p:nvGraphicFramePr>
            <p:cNvPr id="449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450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51" name=""/>
            <p:cNvSpPr/>
            <p:nvPr/>
          </p:nvSpPr>
          <p:spPr>
            <a:xfrm>
              <a:off x="77482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"/>
          <p:cNvSpPr/>
          <p:nvPr/>
        </p:nvSpPr>
        <p:spPr>
          <a:xfrm>
            <a:off x="1596960" y="152280"/>
            <a:ext cx="71373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0" y="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2433600" y="3924360"/>
            <a:ext cx="2438280" cy="23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6743880" y="5481720"/>
            <a:ext cx="3009600" cy="134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$ 34,000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2122560" y="5440320"/>
            <a:ext cx="2354040" cy="45972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"/>
          <p:cNvSpPr/>
          <p:nvPr/>
        </p:nvSpPr>
        <p:spPr>
          <a:xfrm>
            <a:off x="728820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1247760" y="5437080"/>
            <a:ext cx="226044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306360" y="5242320"/>
            <a:ext cx="138276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"/>
          <p:cNvSpPr/>
          <p:nvPr/>
        </p:nvSpPr>
        <p:spPr>
          <a:xfrm>
            <a:off x="4005360" y="2333520"/>
            <a:ext cx="19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/>
          <p:nvPr/>
        </p:nvSpPr>
        <p:spPr>
          <a:xfrm>
            <a:off x="2076480" y="3176640"/>
            <a:ext cx="4551480" cy="45972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"/>
          <p:cNvSpPr/>
          <p:nvPr/>
        </p:nvSpPr>
        <p:spPr>
          <a:xfrm>
            <a:off x="8830800" y="1077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" name=""/>
          <p:cNvSpPr/>
          <p:nvPr/>
        </p:nvSpPr>
        <p:spPr>
          <a:xfrm>
            <a:off x="6872400" y="1082520"/>
            <a:ext cx="232200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4" name=""/>
          <p:cNvSpPr/>
          <p:nvPr/>
        </p:nvSpPr>
        <p:spPr>
          <a:xfrm>
            <a:off x="8542080" y="1322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5" name=""/>
          <p:cNvSpPr/>
          <p:nvPr/>
        </p:nvSpPr>
        <p:spPr>
          <a:xfrm>
            <a:off x="2580840" y="1730520"/>
            <a:ext cx="1799280" cy="170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6" name=""/>
          <p:cNvSpPr/>
          <p:nvPr/>
        </p:nvSpPr>
        <p:spPr>
          <a:xfrm>
            <a:off x="6818040" y="1730520"/>
            <a:ext cx="1484640" cy="182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$   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2,650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1,600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"/>
          <p:cNvSpPr/>
          <p:nvPr/>
        </p:nvSpPr>
        <p:spPr>
          <a:xfrm>
            <a:off x="7698600" y="173052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"/>
          <p:cNvSpPr/>
          <p:nvPr/>
        </p:nvSpPr>
        <p:spPr>
          <a:xfrm>
            <a:off x="7385040" y="2268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"/>
          <p:cNvSpPr/>
          <p:nvPr/>
        </p:nvSpPr>
        <p:spPr>
          <a:xfrm>
            <a:off x="7343640" y="3933720"/>
            <a:ext cx="1051200" cy="1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$   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1,400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>
            <a:off x="7507080" y="3700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7576200" y="4402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2004840" y="1228680"/>
            <a:ext cx="4739040" cy="45972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306360" y="2719800"/>
            <a:ext cx="10828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"/>
          <p:cNvSpPr/>
          <p:nvPr/>
        </p:nvSpPr>
        <p:spPr>
          <a:xfrm>
            <a:off x="52560" y="6400800"/>
            <a:ext cx="3504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"/>
          <p:cNvSpPr/>
          <p:nvPr/>
        </p:nvSpPr>
        <p:spPr>
          <a:xfrm>
            <a:off x="1467000" y="1517760"/>
            <a:ext cx="466560" cy="3435120"/>
          </a:xfrm>
          <a:custGeom>
            <a:avLst/>
            <a:gdLst>
              <a:gd name="textAreaLeft" fmla="*/ 298080 w 466560"/>
              <a:gd name="textAreaRight" fmla="*/ 466920 w 466560"/>
              <a:gd name="textAreaTop" fmla="*/ 89280 h 3435120"/>
              <a:gd name="textAreaBottom" fmla="*/ 3345840 h 343512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572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"/>
          <p:cNvSpPr/>
          <p:nvPr/>
        </p:nvSpPr>
        <p:spPr>
          <a:xfrm>
            <a:off x="6427800" y="5411880"/>
            <a:ext cx="2322360" cy="649080"/>
          </a:xfrm>
          <a:prstGeom prst="ellipse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77" name=""/>
          <p:cNvGrpSpPr/>
          <p:nvPr/>
        </p:nvGrpSpPr>
        <p:grpSpPr>
          <a:xfrm>
            <a:off x="7307280" y="6207120"/>
            <a:ext cx="2881440" cy="653040"/>
            <a:chOff x="7307280" y="6207120"/>
            <a:chExt cx="2881440" cy="653040"/>
          </a:xfrm>
        </p:grpSpPr>
        <p:graphicFrame>
          <p:nvGraphicFramePr>
            <p:cNvPr id="478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47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480" name=""/>
            <p:cNvSpPr/>
            <p:nvPr/>
          </p:nvSpPr>
          <p:spPr>
            <a:xfrm>
              <a:off x="77482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1231920" y="1968480"/>
            <a:ext cx="776772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4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It is Not the Strongest of the Species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That Survives, Not the Most Intelligent,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but the Most Responsive to Change.”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Charles Darwin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Origin of the Species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45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"/>
          <p:cNvSpPr/>
          <p:nvPr/>
        </p:nvSpPr>
        <p:spPr>
          <a:xfrm>
            <a:off x="3043080" y="252360"/>
            <a:ext cx="19080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2" name=""/>
          <p:cNvGrpSpPr/>
          <p:nvPr/>
        </p:nvGrpSpPr>
        <p:grpSpPr>
          <a:xfrm>
            <a:off x="814320" y="2048040"/>
            <a:ext cx="9472320" cy="2020320"/>
            <a:chOff x="814320" y="2048040"/>
            <a:chExt cx="9472320" cy="2020320"/>
          </a:xfrm>
        </p:grpSpPr>
        <p:sp>
          <p:nvSpPr>
            <p:cNvPr id="483" name=""/>
            <p:cNvSpPr/>
            <p:nvPr/>
          </p:nvSpPr>
          <p:spPr>
            <a:xfrm>
              <a:off x="2157120" y="3425760"/>
              <a:ext cx="77256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484" name=""/>
            <p:cNvGraphicFramePr/>
            <p:nvPr/>
          </p:nvGraphicFramePr>
          <p:xfrm>
            <a:off x="814320" y="2048040"/>
            <a:ext cx="947232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485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814320" y="2048040"/>
                      <a:ext cx="947232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48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799920" y="3873240"/>
            <a:ext cx="87627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Technology Update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95" name=""/>
          <p:cNvGrpSpPr/>
          <p:nvPr/>
        </p:nvGrpSpPr>
        <p:grpSpPr>
          <a:xfrm>
            <a:off x="3772080" y="1066680"/>
            <a:ext cx="2769120" cy="2760120"/>
            <a:chOff x="3772080" y="1066680"/>
            <a:chExt cx="2769120" cy="2760120"/>
          </a:xfrm>
        </p:grpSpPr>
        <p:sp>
          <p:nvSpPr>
            <p:cNvPr id="496" name=""/>
            <p:cNvSpPr/>
            <p:nvPr/>
          </p:nvSpPr>
          <p:spPr>
            <a:xfrm>
              <a:off x="4925880" y="2076480"/>
              <a:ext cx="1615320" cy="17503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4037760" y="2359440"/>
              <a:ext cx="607680" cy="5961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4348800" y="2663640"/>
              <a:ext cx="528480" cy="6008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4930200" y="1573560"/>
              <a:ext cx="1103400" cy="13888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4119480" y="1066680"/>
              <a:ext cx="1416600" cy="139320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3772080" y="2095920"/>
              <a:ext cx="562320" cy="5644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4676760" y="2996280"/>
              <a:ext cx="480960" cy="47592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Technology Update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146952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North America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 Pipeline Group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Europe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International Groups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 Infrastructure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7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eCommerce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05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06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13" name=""/>
          <p:cNvSpPr/>
          <p:nvPr/>
        </p:nvSpPr>
        <p:spPr>
          <a:xfrm>
            <a:off x="1168560" y="18194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1168560" y="23274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1168560" y="28288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1168560" y="38955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1168560" y="338148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1168560" y="44100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ENA Major Projects for 2000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1114560" y="1824120"/>
            <a:ext cx="85183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Projects Delivered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Streamlined Gas Logistics processes by: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05000"/>
              </a:lnSpc>
              <a:buClr>
                <a:srgbClr val="fffff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Delivering real time deal updates to the schedulers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05000"/>
              </a:lnSpc>
              <a:buClr>
                <a:srgbClr val="fffff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Increasing seamless electronic nominations to 85% of gas volumes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Outsourcing of services to Bridgeline, Sunoco &amp; Dofasco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Integrated the CES Marketing portfolio into ENA applications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10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Projects in Progress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Enhance the deal capture, position management, valuation and settlements processes for financial commodity transactions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Power settlements and volume management for the the Toronto Power Exchange or ENERconnect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Increase the overall scalability of Commercial Support systems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SAP Integration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Volume management for the California Power ISO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1" name=""/>
          <p:cNvSpPr/>
          <p:nvPr/>
        </p:nvSpPr>
        <p:spPr>
          <a:xfrm>
            <a:off x="825480" y="19080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812880" y="38768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3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24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" name=""/>
          <p:cNvGraphicFramePr/>
          <p:nvPr/>
        </p:nvGraphicFramePr>
        <p:xfrm>
          <a:off x="419040" y="1512720"/>
          <a:ext cx="11855520" cy="4926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19040" y="1512720"/>
                    <a:ext cx="11855520" cy="492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-360" y="215640"/>
            <a:ext cx="10287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ENA Physical Gas Sales Volumes Processed through</a:t>
            </a:r>
            <a:br>
              <a:rPr sz="3000"/>
            </a:b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Sitara &amp; Unify per Average Day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" name=""/>
          <p:cNvSpPr/>
          <p:nvPr/>
        </p:nvSpPr>
        <p:spPr>
          <a:xfrm>
            <a:off x="514440" y="6400800"/>
            <a:ext cx="942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Note:  Sales Volumes include desk to desk transactions &amp; outsourcing service arrangements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"/>
          <p:cNvSpPr/>
          <p:nvPr/>
        </p:nvSpPr>
        <p:spPr>
          <a:xfrm flipV="1">
            <a:off x="2793960" y="1911240"/>
            <a:ext cx="5740560" cy="1409760"/>
          </a:xfrm>
          <a:prstGeom prst="line">
            <a:avLst/>
          </a:prstGeom>
          <a:ln w="2232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 rot="16200000">
            <a:off x="-74880" y="2680920"/>
            <a:ext cx="1044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BBTU/D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"/>
          <p:cNvSpPr/>
          <p:nvPr/>
        </p:nvSpPr>
        <p:spPr>
          <a:xfrm rot="20874000">
            <a:off x="4643280" y="2318400"/>
            <a:ext cx="1756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100%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8" name=""/>
          <p:cNvSpPr/>
          <p:nvPr/>
        </p:nvSpPr>
        <p:spPr>
          <a:xfrm>
            <a:off x="2046600" y="303336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14,220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3665880" y="267120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16,514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>
            <a:off x="5285160" y="297612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15,489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6904440" y="225216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23,442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8540640" y="1652040"/>
            <a:ext cx="804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28,499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43" name=""/>
          <p:cNvGrpSpPr/>
          <p:nvPr/>
        </p:nvGrpSpPr>
        <p:grpSpPr>
          <a:xfrm>
            <a:off x="9391680" y="6272280"/>
            <a:ext cx="658440" cy="585720"/>
            <a:chOff x="9391680" y="6272280"/>
            <a:chExt cx="658440" cy="585720"/>
          </a:xfrm>
        </p:grpSpPr>
        <p:sp>
          <p:nvSpPr>
            <p:cNvPr id="544" name=""/>
            <p:cNvSpPr/>
            <p:nvPr/>
          </p:nvSpPr>
          <p:spPr>
            <a:xfrm>
              <a:off x="9666000" y="648648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" name=""/>
            <p:cNvSpPr/>
            <p:nvPr/>
          </p:nvSpPr>
          <p:spPr>
            <a:xfrm>
              <a:off x="9454680" y="654660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9528840" y="661104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9667080" y="6379920"/>
              <a:ext cx="262440" cy="2944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9474120" y="6272280"/>
              <a:ext cx="336960" cy="29556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9391680" y="6490800"/>
              <a:ext cx="133560" cy="11952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9606960" y="668160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758520" y="15192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Electronic Deal Confirmations</a:t>
            </a:r>
            <a:br>
              <a:rPr sz="3000"/>
            </a:b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Generated via DCAF per Average Day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52" name=""/>
          <p:cNvGraphicFramePr/>
          <p:nvPr/>
        </p:nvGraphicFramePr>
        <p:xfrm>
          <a:off x="330120" y="1282680"/>
          <a:ext cx="9744120" cy="5380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0120" y="1282680"/>
                    <a:ext cx="9744120" cy="5380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4" name=""/>
          <p:cNvGraphicFramePr/>
          <p:nvPr/>
        </p:nvGraphicFramePr>
        <p:xfrm>
          <a:off x="1109520" y="4649760"/>
          <a:ext cx="1735200" cy="930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5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09520" y="4649760"/>
                    <a:ext cx="1735200" cy="93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6" name=""/>
          <p:cNvGraphicFramePr/>
          <p:nvPr/>
        </p:nvGraphicFramePr>
        <p:xfrm>
          <a:off x="-309600" y="6135840"/>
          <a:ext cx="1762200" cy="1299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5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-309600" y="6135840"/>
                    <a:ext cx="1762200" cy="129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8" name=""/>
          <p:cNvGraphicFramePr/>
          <p:nvPr/>
        </p:nvGraphicFramePr>
        <p:xfrm>
          <a:off x="1146240" y="4678200"/>
          <a:ext cx="1557360" cy="9208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5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146240" y="4678200"/>
                    <a:ext cx="1557360" cy="92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0" name=""/>
          <p:cNvSpPr/>
          <p:nvPr/>
        </p:nvSpPr>
        <p:spPr>
          <a:xfrm flipV="1">
            <a:off x="2927520" y="2425320"/>
            <a:ext cx="3435120" cy="2647800"/>
          </a:xfrm>
          <a:prstGeom prst="line">
            <a:avLst/>
          </a:prstGeom>
          <a:ln w="2232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1" name=""/>
          <p:cNvSpPr/>
          <p:nvPr/>
        </p:nvSpPr>
        <p:spPr>
          <a:xfrm rot="19373400">
            <a:off x="3146400" y="3366000"/>
            <a:ext cx="2419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344%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2" name=""/>
          <p:cNvSpPr/>
          <p:nvPr/>
        </p:nvSpPr>
        <p:spPr>
          <a:xfrm>
            <a:off x="4434120" y="436680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793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"/>
          <p:cNvSpPr/>
          <p:nvPr/>
        </p:nvSpPr>
        <p:spPr>
          <a:xfrm>
            <a:off x="2146320" y="4728600"/>
            <a:ext cx="750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547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"/>
          <p:cNvSpPr/>
          <p:nvPr/>
        </p:nvSpPr>
        <p:spPr>
          <a:xfrm>
            <a:off x="6483960" y="204264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2,429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65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66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ENA Invoiced Amounts </a:t>
            </a:r>
            <a:br>
              <a:rPr sz="3000"/>
            </a:b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74" name=""/>
          <p:cNvGraphicFramePr/>
          <p:nvPr/>
        </p:nvGraphicFramePr>
        <p:xfrm>
          <a:off x="1087560" y="985680"/>
          <a:ext cx="9744120" cy="5618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87560" y="985680"/>
                    <a:ext cx="9744120" cy="561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6" name=""/>
          <p:cNvSpPr/>
          <p:nvPr/>
        </p:nvSpPr>
        <p:spPr>
          <a:xfrm rot="16206600">
            <a:off x="353160" y="3476520"/>
            <a:ext cx="1198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 Million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" name=""/>
          <p:cNvSpPr/>
          <p:nvPr/>
        </p:nvSpPr>
        <p:spPr>
          <a:xfrm flipV="1">
            <a:off x="4292640" y="1968480"/>
            <a:ext cx="2355840" cy="1193760"/>
          </a:xfrm>
          <a:prstGeom prst="line">
            <a:avLst/>
          </a:prstGeom>
          <a:ln w="2232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"/>
          <p:cNvSpPr/>
          <p:nvPr/>
        </p:nvSpPr>
        <p:spPr>
          <a:xfrm rot="19857000">
            <a:off x="4395240" y="2242080"/>
            <a:ext cx="1629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47%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"/>
          <p:cNvSpPr/>
          <p:nvPr/>
        </p:nvSpPr>
        <p:spPr>
          <a:xfrm>
            <a:off x="3504240" y="286812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$3,462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"/>
          <p:cNvSpPr/>
          <p:nvPr/>
        </p:nvSpPr>
        <p:spPr>
          <a:xfrm>
            <a:off x="6737760" y="161100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$5,098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8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771120" y="-36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ENA New Deal Counts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90" name=""/>
          <p:cNvGraphicFramePr/>
          <p:nvPr/>
        </p:nvGraphicFramePr>
        <p:xfrm>
          <a:off x="542880" y="1182600"/>
          <a:ext cx="9744120" cy="5310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9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2880" y="1182600"/>
                    <a:ext cx="9744120" cy="5310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2" name=""/>
          <p:cNvSpPr/>
          <p:nvPr/>
        </p:nvSpPr>
        <p:spPr>
          <a:xfrm flipV="1">
            <a:off x="3308400" y="2006280"/>
            <a:ext cx="2959200" cy="2266920"/>
          </a:xfrm>
          <a:prstGeom prst="line">
            <a:avLst/>
          </a:prstGeom>
          <a:ln w="2232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"/>
          <p:cNvSpPr/>
          <p:nvPr/>
        </p:nvSpPr>
        <p:spPr>
          <a:xfrm rot="19309800">
            <a:off x="3423600" y="2890080"/>
            <a:ext cx="1756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171%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4" name=""/>
          <p:cNvSpPr/>
          <p:nvPr/>
        </p:nvSpPr>
        <p:spPr>
          <a:xfrm>
            <a:off x="2541960" y="395388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33,120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5" name=""/>
          <p:cNvSpPr/>
          <p:nvPr/>
        </p:nvSpPr>
        <p:spPr>
          <a:xfrm>
            <a:off x="4447080" y="360468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41,530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6" name=""/>
          <p:cNvSpPr/>
          <p:nvPr/>
        </p:nvSpPr>
        <p:spPr>
          <a:xfrm>
            <a:off x="6294960" y="160452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89,796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7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598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-360" y="152280"/>
            <a:ext cx="10287000" cy="90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GPG eCommerce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 July of this year, GPG will be the first pipeline to offer Capacity Bidding using EnronOnline.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Future offerings under consideration include: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Options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Storage Capacity Auctions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Fuel Auctions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Release Program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5840" indent="-28872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Imbalance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07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08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5" name=""/>
          <p:cNvSpPr/>
          <p:nvPr/>
        </p:nvSpPr>
        <p:spPr>
          <a:xfrm>
            <a:off x="787320" y="192096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6" name=""/>
          <p:cNvSpPr/>
          <p:nvPr/>
        </p:nvSpPr>
        <p:spPr>
          <a:xfrm>
            <a:off x="787320" y="291132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-360" y="152280"/>
            <a:ext cx="10287000" cy="90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GPG eCommerce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Nominations and Scheduling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Informational Posting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Capacity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Flowing Gas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19" name="HotTapMain" descr=""/>
          <p:cNvPicPr/>
          <p:nvPr/>
        </p:nvPicPr>
        <p:blipFill>
          <a:blip r:embed="rId1"/>
          <a:srcRect l="0" t="19194" r="7526" b="7855"/>
          <a:stretch/>
        </p:blipFill>
        <p:spPr>
          <a:xfrm>
            <a:off x="4965840" y="1155600"/>
            <a:ext cx="4503600" cy="265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0" name="NNG_Invoice" descr=""/>
          <p:cNvPicPr/>
          <p:nvPr/>
        </p:nvPicPr>
        <p:blipFill>
          <a:blip r:embed="rId2"/>
          <a:srcRect l="0" t="19043" r="2282" b="10400"/>
          <a:stretch/>
        </p:blipFill>
        <p:spPr>
          <a:xfrm>
            <a:off x="4978440" y="3959280"/>
            <a:ext cx="4441680" cy="27082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2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2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29" name=""/>
          <p:cNvSpPr/>
          <p:nvPr/>
        </p:nvSpPr>
        <p:spPr>
          <a:xfrm>
            <a:off x="825480" y="19080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"/>
          <p:cNvSpPr/>
          <p:nvPr/>
        </p:nvSpPr>
        <p:spPr>
          <a:xfrm>
            <a:off x="825480" y="25052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" name=""/>
          <p:cNvSpPr/>
          <p:nvPr/>
        </p:nvSpPr>
        <p:spPr>
          <a:xfrm>
            <a:off x="825480" y="312732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" name=""/>
          <p:cNvSpPr/>
          <p:nvPr/>
        </p:nvSpPr>
        <p:spPr>
          <a:xfrm>
            <a:off x="825480" y="371160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"/>
          <p:cNvGrpSpPr/>
          <p:nvPr/>
        </p:nvGrpSpPr>
        <p:grpSpPr>
          <a:xfrm>
            <a:off x="3371760" y="1390680"/>
            <a:ext cx="3637800" cy="3373200"/>
            <a:chOff x="3371760" y="1390680"/>
            <a:chExt cx="3637800" cy="3373200"/>
          </a:xfrm>
        </p:grpSpPr>
        <p:sp>
          <p:nvSpPr>
            <p:cNvPr id="53" name=""/>
            <p:cNvSpPr/>
            <p:nvPr/>
          </p:nvSpPr>
          <p:spPr>
            <a:xfrm>
              <a:off x="4887720" y="2624760"/>
              <a:ext cx="2121840" cy="21391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3720960" y="2970360"/>
              <a:ext cx="798480" cy="72828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4129560" y="3341880"/>
              <a:ext cx="694440" cy="73440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893480" y="2010240"/>
              <a:ext cx="1449360" cy="16970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3827880" y="1390680"/>
              <a:ext cx="1860840" cy="170244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3371760" y="2648520"/>
              <a:ext cx="738720" cy="68976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560120" y="3748680"/>
              <a:ext cx="631440" cy="58176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-360" y="17748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GPG Day to Day Support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1,200 external customers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25 different service types across 2,000 contracts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Average of 95,000 nomination transactions per month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Average of 35,000 confirmation transactions per month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Average of 2,500 invoices per month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5" name=""/>
          <p:cNvSpPr/>
          <p:nvPr/>
        </p:nvSpPr>
        <p:spPr>
          <a:xfrm>
            <a:off x="800280" y="192096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6" name=""/>
          <p:cNvSpPr/>
          <p:nvPr/>
        </p:nvSpPr>
        <p:spPr>
          <a:xfrm>
            <a:off x="800280" y="25178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7" name=""/>
          <p:cNvSpPr/>
          <p:nvPr/>
        </p:nvSpPr>
        <p:spPr>
          <a:xfrm>
            <a:off x="800280" y="31147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8" name=""/>
          <p:cNvSpPr/>
          <p:nvPr/>
        </p:nvSpPr>
        <p:spPr>
          <a:xfrm>
            <a:off x="800280" y="37242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" name=""/>
          <p:cNvSpPr/>
          <p:nvPr/>
        </p:nvSpPr>
        <p:spPr>
          <a:xfrm>
            <a:off x="800280" y="43340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4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4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Europe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9" name="PlaceHolder 2"/>
          <p:cNvSpPr>
            <a:spLocks noGrp="1"/>
          </p:cNvSpPr>
          <p:nvPr>
            <p:ph/>
          </p:nvPr>
        </p:nvSpPr>
        <p:spPr>
          <a:xfrm>
            <a:off x="1152000" y="1652760"/>
            <a:ext cx="84805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MG Integration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EnronCredit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 Thunderball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EnVoice - London Settlements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Direct - customer websites and scaling of core system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Windows2000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Exchange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EnPower rollout for UK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EnCompass - Livelink document management rollout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Tracker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5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5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58" name=""/>
          <p:cNvSpPr/>
          <p:nvPr/>
        </p:nvSpPr>
        <p:spPr>
          <a:xfrm>
            <a:off x="819000" y="185724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825480" y="22953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"/>
          <p:cNvSpPr/>
          <p:nvPr/>
        </p:nvSpPr>
        <p:spPr>
          <a:xfrm>
            <a:off x="825480" y="27525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" name=""/>
          <p:cNvSpPr/>
          <p:nvPr/>
        </p:nvSpPr>
        <p:spPr>
          <a:xfrm>
            <a:off x="825480" y="32227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"/>
          <p:cNvSpPr/>
          <p:nvPr/>
        </p:nvSpPr>
        <p:spPr>
          <a:xfrm>
            <a:off x="844560" y="408636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"/>
          <p:cNvSpPr/>
          <p:nvPr/>
        </p:nvSpPr>
        <p:spPr>
          <a:xfrm>
            <a:off x="825480" y="94392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" name=""/>
          <p:cNvSpPr/>
          <p:nvPr/>
        </p:nvSpPr>
        <p:spPr>
          <a:xfrm>
            <a:off x="825480" y="36799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" name=""/>
          <p:cNvSpPr/>
          <p:nvPr/>
        </p:nvSpPr>
        <p:spPr>
          <a:xfrm>
            <a:off x="844560" y="45813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" name=""/>
          <p:cNvSpPr/>
          <p:nvPr/>
        </p:nvSpPr>
        <p:spPr>
          <a:xfrm>
            <a:off x="844560" y="50576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" name=""/>
          <p:cNvSpPr/>
          <p:nvPr/>
        </p:nvSpPr>
        <p:spPr>
          <a:xfrm>
            <a:off x="844560" y="55148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" name=""/>
          <p:cNvSpPr/>
          <p:nvPr/>
        </p:nvSpPr>
        <p:spPr>
          <a:xfrm>
            <a:off x="863640" y="59529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International Regions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/>
          </p:nvPr>
        </p:nvSpPr>
        <p:spPr>
          <a:xfrm>
            <a:off x="1114560" y="1824120"/>
            <a:ext cx="848016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Tokyo office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Launched EnronOnline in Sydney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eCommerce development for SK Enron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Upcoming launch of EnronOnline for Japan, Brazil, and Argentina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Launched Enron India website on May 31, 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Proposal to build world class Data Center in India starting with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Mumbai and Banglore and expanding to other major cities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7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7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79" name=""/>
          <p:cNvSpPr/>
          <p:nvPr/>
        </p:nvSpPr>
        <p:spPr>
          <a:xfrm>
            <a:off x="838080" y="18954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" name=""/>
          <p:cNvSpPr/>
          <p:nvPr/>
        </p:nvSpPr>
        <p:spPr>
          <a:xfrm>
            <a:off x="825480" y="25052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" name=""/>
          <p:cNvSpPr/>
          <p:nvPr/>
        </p:nvSpPr>
        <p:spPr>
          <a:xfrm>
            <a:off x="825480" y="315288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2" name=""/>
          <p:cNvSpPr/>
          <p:nvPr/>
        </p:nvSpPr>
        <p:spPr>
          <a:xfrm>
            <a:off x="825480" y="369900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3" name=""/>
          <p:cNvSpPr/>
          <p:nvPr/>
        </p:nvSpPr>
        <p:spPr>
          <a:xfrm>
            <a:off x="825480" y="49435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"/>
          <p:cNvSpPr/>
          <p:nvPr/>
        </p:nvSpPr>
        <p:spPr>
          <a:xfrm>
            <a:off x="825480" y="94392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"/>
          <p:cNvSpPr/>
          <p:nvPr/>
        </p:nvSpPr>
        <p:spPr>
          <a:xfrm>
            <a:off x="825480" y="43466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Global Infrastructure Group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/>
          </p:nvPr>
        </p:nvSpPr>
        <p:spPr>
          <a:xfrm>
            <a:off x="1088640" y="1824120"/>
            <a:ext cx="91724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Windows 2000 rollout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Exchange rollout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Ardmore Data Center revitalization project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24x7 support group to facilitate the start of an Operations Control Center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Help Desk/Resolution Center re-engineering project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Procurement/Receiving/Asset Management re-engineering project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" name=""/>
          <p:cNvSpPr/>
          <p:nvPr/>
        </p:nvSpPr>
        <p:spPr>
          <a:xfrm>
            <a:off x="749160" y="18954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9" name=""/>
          <p:cNvSpPr/>
          <p:nvPr/>
        </p:nvSpPr>
        <p:spPr>
          <a:xfrm>
            <a:off x="749160" y="25052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0" name=""/>
          <p:cNvSpPr/>
          <p:nvPr/>
        </p:nvSpPr>
        <p:spPr>
          <a:xfrm>
            <a:off x="762120" y="3102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1" name=""/>
          <p:cNvSpPr/>
          <p:nvPr/>
        </p:nvSpPr>
        <p:spPr>
          <a:xfrm>
            <a:off x="749160" y="37242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2" name=""/>
          <p:cNvSpPr/>
          <p:nvPr/>
        </p:nvSpPr>
        <p:spPr>
          <a:xfrm>
            <a:off x="749160" y="43340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3" name=""/>
          <p:cNvSpPr/>
          <p:nvPr/>
        </p:nvSpPr>
        <p:spPr>
          <a:xfrm>
            <a:off x="749160" y="49309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94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95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Enron.com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/>
          </p:nvPr>
        </p:nvSpPr>
        <p:spPr>
          <a:xfrm>
            <a:off x="1114200" y="1595520"/>
            <a:ext cx="91724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July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product &amp; service content directly on the front page to educate &amp; drive commerce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Sharp new look for ease of navigation and consistency with new Enron brand image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World region &amp; business units selector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Future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Allow all business units to modify their own content on Enron.com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Individuals in each business unit world wide can post current Enron news articles to the site through either an automated or manual process.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Multi-language capability - English, Spanish, Portuguese, French, German, Japanese, Hindi...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4" name=""/>
          <p:cNvSpPr/>
          <p:nvPr/>
        </p:nvSpPr>
        <p:spPr>
          <a:xfrm>
            <a:off x="787320" y="16794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"/>
          <p:cNvSpPr/>
          <p:nvPr/>
        </p:nvSpPr>
        <p:spPr>
          <a:xfrm>
            <a:off x="787320" y="416880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6" name=""/>
          <p:cNvGrpSpPr/>
          <p:nvPr/>
        </p:nvGrpSpPr>
        <p:grpSpPr>
          <a:xfrm>
            <a:off x="9448920" y="6138720"/>
            <a:ext cx="658440" cy="585720"/>
            <a:chOff x="9448920" y="6138720"/>
            <a:chExt cx="658440" cy="585720"/>
          </a:xfrm>
        </p:grpSpPr>
        <p:sp>
          <p:nvSpPr>
            <p:cNvPr id="707" name=""/>
            <p:cNvSpPr/>
            <p:nvPr/>
          </p:nvSpPr>
          <p:spPr>
            <a:xfrm>
              <a:off x="9723240" y="635292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9511920" y="641304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9586080" y="647784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9724320" y="624636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9531360" y="613872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9448920" y="635724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9664200" y="654840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-360" y="266760"/>
            <a:ext cx="10287000" cy="79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Enron.com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5" name="" descr=""/>
          <p:cNvPicPr/>
          <p:nvPr/>
        </p:nvPicPr>
        <p:blipFill>
          <a:blip r:embed="rId1"/>
          <a:srcRect l="2492" t="18318" r="3287" b="14923"/>
          <a:stretch/>
        </p:blipFill>
        <p:spPr>
          <a:xfrm>
            <a:off x="1044720" y="1523880"/>
            <a:ext cx="8299440" cy="44960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71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1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Clickpaper.com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91724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July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ClickMatch -  product auction for paper and pulp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Portal site with industry information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Capability to apply and send 1% sales commission invoice to the seller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Trading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ClickTrade -  exchange for prime-quality product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Initially, EnronOnline will post physical and financial products onto Clickpaper.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Ability to have Clickpaper be a many to many exchange as opposed to principal only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6" name=""/>
          <p:cNvSpPr/>
          <p:nvPr/>
        </p:nvSpPr>
        <p:spPr>
          <a:xfrm>
            <a:off x="800280" y="200988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800280" y="38829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28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29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Clickpaper.com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/>
          </p:nvPr>
        </p:nvSpPr>
        <p:spPr>
          <a:xfrm>
            <a:off x="21618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38" name="" descr=""/>
          <p:cNvPicPr/>
          <p:nvPr/>
        </p:nvPicPr>
        <p:blipFill>
          <a:blip r:embed="rId1"/>
          <a:srcRect l="0" t="13499" r="0" b="2468"/>
          <a:stretch/>
        </p:blipFill>
        <p:spPr>
          <a:xfrm>
            <a:off x="326880" y="1282680"/>
            <a:ext cx="4730760" cy="471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9" name="" descr=""/>
          <p:cNvPicPr/>
          <p:nvPr/>
        </p:nvPicPr>
        <p:blipFill>
          <a:blip r:embed="rId2"/>
          <a:srcRect l="0" t="13275" r="0" b="2159"/>
          <a:stretch/>
        </p:blipFill>
        <p:spPr>
          <a:xfrm>
            <a:off x="5229360" y="1295280"/>
            <a:ext cx="4578120" cy="47116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740" name=""/>
          <p:cNvGrpSpPr/>
          <p:nvPr/>
        </p:nvGrpSpPr>
        <p:grpSpPr>
          <a:xfrm>
            <a:off x="9448920" y="6062760"/>
            <a:ext cx="658440" cy="585720"/>
            <a:chOff x="9448920" y="6062760"/>
            <a:chExt cx="658440" cy="585720"/>
          </a:xfrm>
        </p:grpSpPr>
        <p:sp>
          <p:nvSpPr>
            <p:cNvPr id="741" name=""/>
            <p:cNvSpPr/>
            <p:nvPr/>
          </p:nvSpPr>
          <p:spPr>
            <a:xfrm>
              <a:off x="9723240" y="627696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9511920" y="633708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" name=""/>
            <p:cNvSpPr/>
            <p:nvPr/>
          </p:nvSpPr>
          <p:spPr>
            <a:xfrm>
              <a:off x="9586080" y="64015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" name=""/>
            <p:cNvSpPr/>
            <p:nvPr/>
          </p:nvSpPr>
          <p:spPr>
            <a:xfrm>
              <a:off x="9724320" y="6170400"/>
              <a:ext cx="262440" cy="2944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9531360" y="6062760"/>
              <a:ext cx="336960" cy="29556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" name=""/>
            <p:cNvSpPr/>
            <p:nvPr/>
          </p:nvSpPr>
          <p:spPr>
            <a:xfrm>
              <a:off x="9448920" y="6281280"/>
              <a:ext cx="133560" cy="11952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9664200" y="64720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EnronDirectFinance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/>
          </p:nvPr>
        </p:nvSpPr>
        <p:spPr>
          <a:xfrm>
            <a:off x="1114200" y="1747440"/>
            <a:ext cx="8124840" cy="427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May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One (Enron) to Many (Issuers)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Two Bank Product Offerings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Online “Commit” (bid) form for investors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5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June Release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Reduce the role of an underwriter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Many (investors) to Many (Issuers)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Products and Functionality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5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Seeking partnerships with other banks to enhance deal flow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0" name=""/>
          <p:cNvSpPr/>
          <p:nvPr/>
        </p:nvSpPr>
        <p:spPr>
          <a:xfrm>
            <a:off x="787320" y="40291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" name=""/>
          <p:cNvSpPr/>
          <p:nvPr/>
        </p:nvSpPr>
        <p:spPr>
          <a:xfrm>
            <a:off x="800280" y="19335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2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53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EnronDirectFinance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/>
          </p:nvPr>
        </p:nvSpPr>
        <p:spPr>
          <a:xfrm>
            <a:off x="21618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2" name="capture2" descr=""/>
          <p:cNvPicPr/>
          <p:nvPr/>
        </p:nvPicPr>
        <p:blipFill>
          <a:blip r:embed="rId1"/>
          <a:srcRect l="0" t="14037" r="0" b="4417"/>
          <a:stretch/>
        </p:blipFill>
        <p:spPr>
          <a:xfrm>
            <a:off x="263520" y="1663560"/>
            <a:ext cx="4678200" cy="4454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3" name="capture1" descr=""/>
          <p:cNvPicPr/>
          <p:nvPr/>
        </p:nvPicPr>
        <p:blipFill>
          <a:blip r:embed="rId2"/>
          <a:srcRect l="0" t="14065" r="0" b="2084"/>
          <a:stretch/>
        </p:blipFill>
        <p:spPr>
          <a:xfrm>
            <a:off x="5127480" y="1650960"/>
            <a:ext cx="4861080" cy="44704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764" name=""/>
          <p:cNvGrpSpPr/>
          <p:nvPr/>
        </p:nvGrpSpPr>
        <p:grpSpPr>
          <a:xfrm>
            <a:off x="9448920" y="6157800"/>
            <a:ext cx="658440" cy="585720"/>
            <a:chOff x="9448920" y="6157800"/>
            <a:chExt cx="658440" cy="585720"/>
          </a:xfrm>
        </p:grpSpPr>
        <p:sp>
          <p:nvSpPr>
            <p:cNvPr id="765" name=""/>
            <p:cNvSpPr/>
            <p:nvPr/>
          </p:nvSpPr>
          <p:spPr>
            <a:xfrm>
              <a:off x="9723240" y="63720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9511920" y="64321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7" name=""/>
            <p:cNvSpPr/>
            <p:nvPr/>
          </p:nvSpPr>
          <p:spPr>
            <a:xfrm>
              <a:off x="9586080" y="64969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" name=""/>
            <p:cNvSpPr/>
            <p:nvPr/>
          </p:nvSpPr>
          <p:spPr>
            <a:xfrm>
              <a:off x="9724320" y="62654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9531360" y="61578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9448920" y="63763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" name=""/>
            <p:cNvSpPr/>
            <p:nvPr/>
          </p:nvSpPr>
          <p:spPr>
            <a:xfrm>
              <a:off x="9664200" y="65674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73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774720" y="3860280"/>
            <a:ext cx="87631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 Vision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81" name=""/>
          <p:cNvGrpSpPr/>
          <p:nvPr/>
        </p:nvGrpSpPr>
        <p:grpSpPr>
          <a:xfrm>
            <a:off x="3772080" y="1066680"/>
            <a:ext cx="2769120" cy="2760120"/>
            <a:chOff x="3772080" y="1066680"/>
            <a:chExt cx="2769120" cy="2760120"/>
          </a:xfrm>
        </p:grpSpPr>
        <p:sp>
          <p:nvSpPr>
            <p:cNvPr id="782" name=""/>
            <p:cNvSpPr/>
            <p:nvPr/>
          </p:nvSpPr>
          <p:spPr>
            <a:xfrm>
              <a:off x="4925880" y="2076480"/>
              <a:ext cx="1615320" cy="17503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" name=""/>
            <p:cNvSpPr/>
            <p:nvPr/>
          </p:nvSpPr>
          <p:spPr>
            <a:xfrm>
              <a:off x="4037760" y="2359440"/>
              <a:ext cx="607680" cy="5961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" name=""/>
            <p:cNvSpPr/>
            <p:nvPr/>
          </p:nvSpPr>
          <p:spPr>
            <a:xfrm>
              <a:off x="4348800" y="2663640"/>
              <a:ext cx="528480" cy="6008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5" name=""/>
            <p:cNvSpPr/>
            <p:nvPr/>
          </p:nvSpPr>
          <p:spPr>
            <a:xfrm>
              <a:off x="4930200" y="1573560"/>
              <a:ext cx="1103400" cy="13888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6" name=""/>
            <p:cNvSpPr/>
            <p:nvPr/>
          </p:nvSpPr>
          <p:spPr>
            <a:xfrm>
              <a:off x="4119480" y="1066680"/>
              <a:ext cx="1416600" cy="139320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" name=""/>
            <p:cNvSpPr/>
            <p:nvPr/>
          </p:nvSpPr>
          <p:spPr>
            <a:xfrm>
              <a:off x="3772080" y="2095920"/>
              <a:ext cx="562320" cy="5644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" name=""/>
            <p:cNvSpPr/>
            <p:nvPr/>
          </p:nvSpPr>
          <p:spPr>
            <a:xfrm>
              <a:off x="4676760" y="2996280"/>
              <a:ext cx="480960" cy="47592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Current Market Conditions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0" name=""/>
          <p:cNvSpPr/>
          <p:nvPr/>
        </p:nvSpPr>
        <p:spPr>
          <a:xfrm>
            <a:off x="1522440" y="2498760"/>
            <a:ext cx="764856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" name=""/>
          <p:cNvSpPr/>
          <p:nvPr/>
        </p:nvSpPr>
        <p:spPr>
          <a:xfrm>
            <a:off x="1522440" y="4397400"/>
            <a:ext cx="764856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" name=""/>
          <p:cNvSpPr/>
          <p:nvPr/>
        </p:nvSpPr>
        <p:spPr>
          <a:xfrm>
            <a:off x="1496880" y="5946840"/>
            <a:ext cx="7651800" cy="61920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" name=""/>
          <p:cNvSpPr/>
          <p:nvPr/>
        </p:nvSpPr>
        <p:spPr>
          <a:xfrm>
            <a:off x="1116000" y="1373040"/>
            <a:ext cx="82263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Many industries exist that sell commodity - like products through legacy distribution channels comprised of complex sales forces and long term relationships with little price transparency (“Dine ‘Em and Sign ‘Em”).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Enormous inefficiencies exist in the pricing of commodity products.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" name=""/>
          <p:cNvSpPr/>
          <p:nvPr/>
        </p:nvSpPr>
        <p:spPr>
          <a:xfrm>
            <a:off x="1141560" y="3284640"/>
            <a:ext cx="801828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provides a unique opportunity to have immediate and inexpensive access to customers through a web-based transaction platform.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All incumbent companies are vulnerable due to reduced/no barriers to entry.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" name=""/>
          <p:cNvSpPr/>
          <p:nvPr/>
        </p:nvSpPr>
        <p:spPr>
          <a:xfrm>
            <a:off x="1143000" y="5103000"/>
            <a:ext cx="811044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equity markets have created an enormous value differential between old economy businesses and new economy businesses.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Possible rate of return opportunities are multiples of historical rates of return (“Winner Takes All”).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9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79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04" name=""/>
          <p:cNvSpPr/>
          <p:nvPr/>
        </p:nvSpPr>
        <p:spPr>
          <a:xfrm>
            <a:off x="787320" y="14382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"/>
          <p:cNvSpPr/>
          <p:nvPr/>
        </p:nvSpPr>
        <p:spPr>
          <a:xfrm>
            <a:off x="774720" y="33433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" name=""/>
          <p:cNvSpPr/>
          <p:nvPr/>
        </p:nvSpPr>
        <p:spPr>
          <a:xfrm>
            <a:off x="787320" y="51465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" name=""/>
          <p:cNvSpPr/>
          <p:nvPr/>
        </p:nvSpPr>
        <p:spPr>
          <a:xfrm>
            <a:off x="1231920" y="1968480"/>
            <a:ext cx="767880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4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In five years time, all companies will be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internet companies, or they won’t be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companies at all.”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Andrew Grove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Chairman, Intel Corp.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1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685440" y="1328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U.S.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8" name=""/>
          <p:cNvSpPr/>
          <p:nvPr/>
        </p:nvSpPr>
        <p:spPr>
          <a:xfrm>
            <a:off x="257760" y="6400800"/>
            <a:ext cx="2433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9" name=""/>
          <p:cNvSpPr/>
          <p:nvPr/>
        </p:nvSpPr>
        <p:spPr>
          <a:xfrm>
            <a:off x="9215640" y="2463840"/>
            <a:ext cx="689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0" name=""/>
          <p:cNvSpPr/>
          <p:nvPr/>
        </p:nvSpPr>
        <p:spPr>
          <a:xfrm>
            <a:off x="8994600" y="2556000"/>
            <a:ext cx="179640" cy="18252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1" name=""/>
          <p:cNvSpPr/>
          <p:nvPr/>
        </p:nvSpPr>
        <p:spPr>
          <a:xfrm>
            <a:off x="8994600" y="2881440"/>
            <a:ext cx="179640" cy="1825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22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23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6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7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830" name=""/>
          <p:cNvGraphicFramePr/>
          <p:nvPr/>
        </p:nvGraphicFramePr>
        <p:xfrm>
          <a:off x="190440" y="1247760"/>
          <a:ext cx="9012240" cy="5081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90440" y="1247760"/>
                    <a:ext cx="9012240" cy="508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685440" y="1202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Worldwide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3" name=""/>
          <p:cNvSpPr/>
          <p:nvPr/>
        </p:nvSpPr>
        <p:spPr>
          <a:xfrm>
            <a:off x="257760" y="6400800"/>
            <a:ext cx="2433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4" name=""/>
          <p:cNvGraphicFramePr/>
          <p:nvPr/>
        </p:nvGraphicFramePr>
        <p:xfrm>
          <a:off x="542880" y="1501920"/>
          <a:ext cx="9744120" cy="4941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2880" y="1501920"/>
                    <a:ext cx="9744120" cy="4941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3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3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Business Strategy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5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Identify industries that have commodity-like products where the                                                incumbents are predominantly using legacy distribution channels.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Determine entry vehicle into the industry (i.e. partnership, acquisition, contractual rights, etc.).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eCommerce platforms to capture market share rapidly.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Convert old economy businesses into new economy businesses and capture the value creation.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Combine Enron’s IT Group and eCommerce efforts into one commercial organization for focused execution of the business plan with the objective of increasing Enron’s multiple.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6" name=""/>
          <p:cNvSpPr/>
          <p:nvPr/>
        </p:nvSpPr>
        <p:spPr>
          <a:xfrm>
            <a:off x="774720" y="18828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" name=""/>
          <p:cNvSpPr/>
          <p:nvPr/>
        </p:nvSpPr>
        <p:spPr>
          <a:xfrm>
            <a:off x="762120" y="52354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" name=""/>
          <p:cNvSpPr/>
          <p:nvPr/>
        </p:nvSpPr>
        <p:spPr>
          <a:xfrm>
            <a:off x="762120" y="29876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" name=""/>
          <p:cNvSpPr/>
          <p:nvPr/>
        </p:nvSpPr>
        <p:spPr>
          <a:xfrm>
            <a:off x="774720" y="38638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" name=""/>
          <p:cNvSpPr/>
          <p:nvPr/>
        </p:nvSpPr>
        <p:spPr>
          <a:xfrm>
            <a:off x="762120" y="43974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5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5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0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Principal based vs. Exchange based (“Bulletin Board”) is </a:t>
            </a: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THE ONLY SUSTAINABLE eCOMMERCE B2B MODEL.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Everyone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is a potential competitor.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Time to market is critical with product roll-out (first mover advantage).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Must continue to innovate to maintain first mover advantage.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model could have broad applications in other industries.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1" name=""/>
          <p:cNvSpPr/>
          <p:nvPr/>
        </p:nvSpPr>
        <p:spPr>
          <a:xfrm>
            <a:off x="762120" y="19080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2" name=""/>
          <p:cNvSpPr/>
          <p:nvPr/>
        </p:nvSpPr>
        <p:spPr>
          <a:xfrm>
            <a:off x="762120" y="28224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3" name=""/>
          <p:cNvSpPr/>
          <p:nvPr/>
        </p:nvSpPr>
        <p:spPr>
          <a:xfrm>
            <a:off x="762120" y="34322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4" name=""/>
          <p:cNvSpPr/>
          <p:nvPr/>
        </p:nvSpPr>
        <p:spPr>
          <a:xfrm>
            <a:off x="749160" y="43340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5" name=""/>
          <p:cNvSpPr/>
          <p:nvPr/>
        </p:nvSpPr>
        <p:spPr>
          <a:xfrm>
            <a:off x="749160" y="495612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66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67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8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9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0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1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2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3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Why Enron?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been B2B for years.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strong skills in risk intermediation and good systems to control risk.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are already positioned as having successfully migrated from the “old economy” to the “new economy” company.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a proven Business Model and track record of transforming markets.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successfully sourced capital for all potential investments.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6" name=""/>
          <p:cNvSpPr/>
          <p:nvPr/>
        </p:nvSpPr>
        <p:spPr>
          <a:xfrm>
            <a:off x="774720" y="34322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7" name=""/>
          <p:cNvSpPr/>
          <p:nvPr/>
        </p:nvSpPr>
        <p:spPr>
          <a:xfrm>
            <a:off x="762120" y="42577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8" name=""/>
          <p:cNvSpPr/>
          <p:nvPr/>
        </p:nvSpPr>
        <p:spPr>
          <a:xfrm>
            <a:off x="762120" y="50832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9" name=""/>
          <p:cNvSpPr/>
          <p:nvPr/>
        </p:nvSpPr>
        <p:spPr>
          <a:xfrm>
            <a:off x="762120" y="25052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0" name=""/>
          <p:cNvSpPr/>
          <p:nvPr/>
        </p:nvSpPr>
        <p:spPr>
          <a:xfrm>
            <a:off x="762120" y="18954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81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882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3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4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5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6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7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8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Execution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90" name=""/>
          <p:cNvGrpSpPr/>
          <p:nvPr/>
        </p:nvGrpSpPr>
        <p:grpSpPr>
          <a:xfrm>
            <a:off x="984240" y="1838160"/>
            <a:ext cx="8305920" cy="924120"/>
            <a:chOff x="984240" y="1838160"/>
            <a:chExt cx="8305920" cy="924120"/>
          </a:xfrm>
        </p:grpSpPr>
        <p:sp>
          <p:nvSpPr>
            <p:cNvPr id="891" name=""/>
            <p:cNvSpPr/>
            <p:nvPr/>
          </p:nvSpPr>
          <p:spPr>
            <a:xfrm>
              <a:off x="984240" y="1838160"/>
              <a:ext cx="8305920" cy="92412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4120"/>
                <a:gd name="textAreaBottom" fmla="*/ 924480 h 9241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2" name=""/>
            <p:cNvSpPr/>
            <p:nvPr/>
          </p:nvSpPr>
          <p:spPr>
            <a:xfrm>
              <a:off x="1120320" y="1844640"/>
              <a:ext cx="6506640" cy="86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Upgrading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Streamlining processes to do business the best, most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efficient way we can.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93" name=""/>
          <p:cNvGrpSpPr/>
          <p:nvPr/>
        </p:nvGrpSpPr>
        <p:grpSpPr>
          <a:xfrm>
            <a:off x="984240" y="2870280"/>
            <a:ext cx="8305920" cy="923760"/>
            <a:chOff x="984240" y="2870280"/>
            <a:chExt cx="8305920" cy="923760"/>
          </a:xfrm>
        </p:grpSpPr>
        <p:sp>
          <p:nvSpPr>
            <p:cNvPr id="894" name=""/>
            <p:cNvSpPr/>
            <p:nvPr/>
          </p:nvSpPr>
          <p:spPr>
            <a:xfrm>
              <a:off x="984240" y="287028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1107360" y="2998080"/>
              <a:ext cx="554184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Expanding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Growing market share in current businesses.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96" name=""/>
          <p:cNvGrpSpPr/>
          <p:nvPr/>
        </p:nvGrpSpPr>
        <p:grpSpPr>
          <a:xfrm>
            <a:off x="984240" y="3924360"/>
            <a:ext cx="8305920" cy="923760"/>
            <a:chOff x="984240" y="3924360"/>
            <a:chExt cx="8305920" cy="923760"/>
          </a:xfrm>
        </p:grpSpPr>
        <p:sp>
          <p:nvSpPr>
            <p:cNvPr id="897" name=""/>
            <p:cNvSpPr/>
            <p:nvPr/>
          </p:nvSpPr>
          <p:spPr>
            <a:xfrm>
              <a:off x="984240" y="392436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8" name=""/>
            <p:cNvSpPr/>
            <p:nvPr/>
          </p:nvSpPr>
          <p:spPr>
            <a:xfrm>
              <a:off x="1117440" y="4265640"/>
              <a:ext cx="184320" cy="3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99" name=""/>
          <p:cNvSpPr/>
          <p:nvPr/>
        </p:nvSpPr>
        <p:spPr>
          <a:xfrm>
            <a:off x="1102320" y="4049280"/>
            <a:ext cx="6621480" cy="6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Penetrating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Rapidly establishing significant stakes in new markets.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0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90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Initiatives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9" name="PlaceHolder 2"/>
          <p:cNvSpPr>
            <a:spLocks noGrp="1"/>
          </p:cNvSpPr>
          <p:nvPr>
            <p:ph/>
          </p:nvPr>
        </p:nvSpPr>
        <p:spPr>
          <a:xfrm>
            <a:off x="1571760" y="1824120"/>
            <a:ext cx="807696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EnronOnline.com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 &amp; Paper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ClickPaper.com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Metals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MG plc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EnronCredit.com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Products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EnronDirectFinance.com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Settlements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CommodityLogic.com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10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911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2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3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4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5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6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7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18" name=""/>
          <p:cNvSpPr/>
          <p:nvPr/>
        </p:nvSpPr>
        <p:spPr>
          <a:xfrm>
            <a:off x="4419720" y="28828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9" name=""/>
          <p:cNvSpPr/>
          <p:nvPr/>
        </p:nvSpPr>
        <p:spPr>
          <a:xfrm>
            <a:off x="4432320" y="3505320"/>
            <a:ext cx="144792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0" name=""/>
          <p:cNvSpPr/>
          <p:nvPr/>
        </p:nvSpPr>
        <p:spPr>
          <a:xfrm>
            <a:off x="4419720" y="411480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1" name=""/>
          <p:cNvSpPr/>
          <p:nvPr/>
        </p:nvSpPr>
        <p:spPr>
          <a:xfrm>
            <a:off x="4419720" y="47116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2" name=""/>
          <p:cNvSpPr/>
          <p:nvPr/>
        </p:nvSpPr>
        <p:spPr>
          <a:xfrm>
            <a:off x="1270080" y="21621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3" name=""/>
          <p:cNvSpPr/>
          <p:nvPr/>
        </p:nvSpPr>
        <p:spPr>
          <a:xfrm>
            <a:off x="1270080" y="277164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4" name=""/>
          <p:cNvSpPr/>
          <p:nvPr/>
        </p:nvSpPr>
        <p:spPr>
          <a:xfrm>
            <a:off x="1270080" y="338148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5" name=""/>
          <p:cNvSpPr/>
          <p:nvPr/>
        </p:nvSpPr>
        <p:spPr>
          <a:xfrm>
            <a:off x="1282680" y="39909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6" name=""/>
          <p:cNvSpPr/>
          <p:nvPr/>
        </p:nvSpPr>
        <p:spPr>
          <a:xfrm>
            <a:off x="1282680" y="45752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7" name=""/>
          <p:cNvSpPr/>
          <p:nvPr/>
        </p:nvSpPr>
        <p:spPr>
          <a:xfrm>
            <a:off x="1282680" y="51721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8" name=""/>
          <p:cNvSpPr/>
          <p:nvPr/>
        </p:nvSpPr>
        <p:spPr>
          <a:xfrm>
            <a:off x="4419720" y="534672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9" name=""/>
          <p:cNvSpPr/>
          <p:nvPr/>
        </p:nvSpPr>
        <p:spPr>
          <a:xfrm>
            <a:off x="4419720" y="227340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69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50680" y="3873240"/>
            <a:ext cx="87627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7" name=""/>
          <p:cNvGrpSpPr/>
          <p:nvPr/>
        </p:nvGrpSpPr>
        <p:grpSpPr>
          <a:xfrm>
            <a:off x="3772080" y="1066680"/>
            <a:ext cx="2769120" cy="2760120"/>
            <a:chOff x="3772080" y="1066680"/>
            <a:chExt cx="2769120" cy="2760120"/>
          </a:xfrm>
        </p:grpSpPr>
        <p:sp>
          <p:nvSpPr>
            <p:cNvPr id="78" name=""/>
            <p:cNvSpPr/>
            <p:nvPr/>
          </p:nvSpPr>
          <p:spPr>
            <a:xfrm>
              <a:off x="4925880" y="2076480"/>
              <a:ext cx="1615320" cy="17503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4037760" y="2359440"/>
              <a:ext cx="607680" cy="5961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4348800" y="2663640"/>
              <a:ext cx="528480" cy="6008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4930200" y="1573560"/>
              <a:ext cx="1103400" cy="13888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4119480" y="1066680"/>
              <a:ext cx="1416600" cy="139320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3772080" y="2095920"/>
              <a:ext cx="562320" cy="5644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4676760" y="2996280"/>
              <a:ext cx="480960" cy="47592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10287000" cy="120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Global eCommerce Activities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1" name=""/>
          <p:cNvSpPr/>
          <p:nvPr/>
        </p:nvSpPr>
        <p:spPr>
          <a:xfrm>
            <a:off x="2509920" y="4362480"/>
            <a:ext cx="1266840" cy="2379600"/>
          </a:xfrm>
          <a:custGeom>
            <a:avLst/>
            <a:gdLst/>
            <a:ahLst/>
            <a:rect l="l" t="t" r="r" b="b"/>
            <a:pathLst>
              <a:path w="710" h="1419">
                <a:moveTo>
                  <a:pt x="23" y="91"/>
                </a:moveTo>
                <a:lnTo>
                  <a:pt x="9" y="153"/>
                </a:lnTo>
                <a:lnTo>
                  <a:pt x="0" y="236"/>
                </a:lnTo>
                <a:lnTo>
                  <a:pt x="2" y="324"/>
                </a:lnTo>
                <a:lnTo>
                  <a:pt x="18" y="397"/>
                </a:lnTo>
                <a:lnTo>
                  <a:pt x="34" y="424"/>
                </a:lnTo>
                <a:lnTo>
                  <a:pt x="52" y="450"/>
                </a:lnTo>
                <a:lnTo>
                  <a:pt x="73" y="474"/>
                </a:lnTo>
                <a:lnTo>
                  <a:pt x="93" y="499"/>
                </a:lnTo>
                <a:lnTo>
                  <a:pt x="112" y="523"/>
                </a:lnTo>
                <a:lnTo>
                  <a:pt x="130" y="547"/>
                </a:lnTo>
                <a:lnTo>
                  <a:pt x="141" y="571"/>
                </a:lnTo>
                <a:lnTo>
                  <a:pt x="150" y="598"/>
                </a:lnTo>
                <a:lnTo>
                  <a:pt x="159" y="652"/>
                </a:lnTo>
                <a:lnTo>
                  <a:pt x="162" y="713"/>
                </a:lnTo>
                <a:lnTo>
                  <a:pt x="157" y="778"/>
                </a:lnTo>
                <a:lnTo>
                  <a:pt x="146" y="845"/>
                </a:lnTo>
                <a:lnTo>
                  <a:pt x="137" y="888"/>
                </a:lnTo>
                <a:lnTo>
                  <a:pt x="132" y="930"/>
                </a:lnTo>
                <a:lnTo>
                  <a:pt x="130" y="976"/>
                </a:lnTo>
                <a:lnTo>
                  <a:pt x="127" y="1019"/>
                </a:lnTo>
                <a:lnTo>
                  <a:pt x="125" y="1059"/>
                </a:lnTo>
                <a:lnTo>
                  <a:pt x="123" y="1097"/>
                </a:lnTo>
                <a:lnTo>
                  <a:pt x="118" y="1132"/>
                </a:lnTo>
                <a:lnTo>
                  <a:pt x="114" y="1158"/>
                </a:lnTo>
                <a:lnTo>
                  <a:pt x="105" y="1185"/>
                </a:lnTo>
                <a:lnTo>
                  <a:pt x="98" y="1217"/>
                </a:lnTo>
                <a:lnTo>
                  <a:pt x="93" y="1247"/>
                </a:lnTo>
                <a:lnTo>
                  <a:pt x="100" y="1276"/>
                </a:lnTo>
                <a:lnTo>
                  <a:pt x="112" y="1309"/>
                </a:lnTo>
                <a:lnTo>
                  <a:pt x="127" y="1346"/>
                </a:lnTo>
                <a:lnTo>
                  <a:pt x="143" y="1381"/>
                </a:lnTo>
                <a:lnTo>
                  <a:pt x="162" y="1403"/>
                </a:lnTo>
                <a:lnTo>
                  <a:pt x="173" y="1408"/>
                </a:lnTo>
                <a:lnTo>
                  <a:pt x="184" y="1411"/>
                </a:lnTo>
                <a:lnTo>
                  <a:pt x="196" y="1416"/>
                </a:lnTo>
                <a:lnTo>
                  <a:pt x="207" y="1416"/>
                </a:lnTo>
                <a:lnTo>
                  <a:pt x="221" y="1419"/>
                </a:lnTo>
                <a:lnTo>
                  <a:pt x="230" y="1419"/>
                </a:lnTo>
                <a:lnTo>
                  <a:pt x="239" y="1416"/>
                </a:lnTo>
                <a:lnTo>
                  <a:pt x="246" y="1413"/>
                </a:lnTo>
                <a:lnTo>
                  <a:pt x="246" y="1403"/>
                </a:lnTo>
                <a:lnTo>
                  <a:pt x="239" y="1397"/>
                </a:lnTo>
                <a:lnTo>
                  <a:pt x="232" y="1389"/>
                </a:lnTo>
                <a:lnTo>
                  <a:pt x="223" y="1376"/>
                </a:lnTo>
                <a:lnTo>
                  <a:pt x="214" y="1360"/>
                </a:lnTo>
                <a:lnTo>
                  <a:pt x="207" y="1338"/>
                </a:lnTo>
                <a:lnTo>
                  <a:pt x="203" y="1309"/>
                </a:lnTo>
                <a:lnTo>
                  <a:pt x="205" y="1268"/>
                </a:lnTo>
                <a:lnTo>
                  <a:pt x="214" y="1231"/>
                </a:lnTo>
                <a:lnTo>
                  <a:pt x="225" y="1207"/>
                </a:lnTo>
                <a:lnTo>
                  <a:pt x="241" y="1188"/>
                </a:lnTo>
                <a:lnTo>
                  <a:pt x="259" y="1169"/>
                </a:lnTo>
                <a:lnTo>
                  <a:pt x="278" y="1148"/>
                </a:lnTo>
                <a:lnTo>
                  <a:pt x="289" y="1121"/>
                </a:lnTo>
                <a:lnTo>
                  <a:pt x="298" y="1091"/>
                </a:lnTo>
                <a:lnTo>
                  <a:pt x="307" y="1065"/>
                </a:lnTo>
                <a:lnTo>
                  <a:pt x="318" y="1043"/>
                </a:lnTo>
                <a:lnTo>
                  <a:pt x="332" y="1032"/>
                </a:lnTo>
                <a:lnTo>
                  <a:pt x="348" y="1024"/>
                </a:lnTo>
                <a:lnTo>
                  <a:pt x="364" y="1014"/>
                </a:lnTo>
                <a:lnTo>
                  <a:pt x="378" y="1000"/>
                </a:lnTo>
                <a:lnTo>
                  <a:pt x="391" y="979"/>
                </a:lnTo>
                <a:lnTo>
                  <a:pt x="403" y="960"/>
                </a:lnTo>
                <a:lnTo>
                  <a:pt x="414" y="944"/>
                </a:lnTo>
                <a:lnTo>
                  <a:pt x="425" y="928"/>
                </a:lnTo>
                <a:lnTo>
                  <a:pt x="437" y="912"/>
                </a:lnTo>
                <a:lnTo>
                  <a:pt x="446" y="896"/>
                </a:lnTo>
                <a:lnTo>
                  <a:pt x="457" y="877"/>
                </a:lnTo>
                <a:lnTo>
                  <a:pt x="466" y="861"/>
                </a:lnTo>
                <a:lnTo>
                  <a:pt x="471" y="847"/>
                </a:lnTo>
                <a:lnTo>
                  <a:pt x="478" y="834"/>
                </a:lnTo>
                <a:lnTo>
                  <a:pt x="487" y="821"/>
                </a:lnTo>
                <a:lnTo>
                  <a:pt x="491" y="802"/>
                </a:lnTo>
                <a:lnTo>
                  <a:pt x="489" y="780"/>
                </a:lnTo>
                <a:lnTo>
                  <a:pt x="487" y="761"/>
                </a:lnTo>
                <a:lnTo>
                  <a:pt x="491" y="748"/>
                </a:lnTo>
                <a:lnTo>
                  <a:pt x="503" y="743"/>
                </a:lnTo>
                <a:lnTo>
                  <a:pt x="516" y="740"/>
                </a:lnTo>
                <a:lnTo>
                  <a:pt x="528" y="740"/>
                </a:lnTo>
                <a:lnTo>
                  <a:pt x="541" y="735"/>
                </a:lnTo>
                <a:lnTo>
                  <a:pt x="555" y="729"/>
                </a:lnTo>
                <a:lnTo>
                  <a:pt x="571" y="721"/>
                </a:lnTo>
                <a:lnTo>
                  <a:pt x="587" y="713"/>
                </a:lnTo>
                <a:lnTo>
                  <a:pt x="603" y="711"/>
                </a:lnTo>
                <a:lnTo>
                  <a:pt x="616" y="708"/>
                </a:lnTo>
                <a:lnTo>
                  <a:pt x="628" y="697"/>
                </a:lnTo>
                <a:lnTo>
                  <a:pt x="637" y="684"/>
                </a:lnTo>
                <a:lnTo>
                  <a:pt x="646" y="670"/>
                </a:lnTo>
                <a:lnTo>
                  <a:pt x="655" y="646"/>
                </a:lnTo>
                <a:lnTo>
                  <a:pt x="666" y="609"/>
                </a:lnTo>
                <a:lnTo>
                  <a:pt x="678" y="568"/>
                </a:lnTo>
                <a:lnTo>
                  <a:pt x="687" y="536"/>
                </a:lnTo>
                <a:lnTo>
                  <a:pt x="691" y="509"/>
                </a:lnTo>
                <a:lnTo>
                  <a:pt x="698" y="480"/>
                </a:lnTo>
                <a:lnTo>
                  <a:pt x="703" y="453"/>
                </a:lnTo>
                <a:lnTo>
                  <a:pt x="707" y="432"/>
                </a:lnTo>
                <a:lnTo>
                  <a:pt x="710" y="410"/>
                </a:lnTo>
                <a:lnTo>
                  <a:pt x="707" y="383"/>
                </a:lnTo>
                <a:lnTo>
                  <a:pt x="700" y="356"/>
                </a:lnTo>
                <a:lnTo>
                  <a:pt x="694" y="343"/>
                </a:lnTo>
                <a:lnTo>
                  <a:pt x="687" y="340"/>
                </a:lnTo>
                <a:lnTo>
                  <a:pt x="678" y="335"/>
                </a:lnTo>
                <a:lnTo>
                  <a:pt x="666" y="332"/>
                </a:lnTo>
                <a:lnTo>
                  <a:pt x="655" y="327"/>
                </a:lnTo>
                <a:lnTo>
                  <a:pt x="646" y="322"/>
                </a:lnTo>
                <a:lnTo>
                  <a:pt x="635" y="314"/>
                </a:lnTo>
                <a:lnTo>
                  <a:pt x="628" y="306"/>
                </a:lnTo>
                <a:lnTo>
                  <a:pt x="623" y="297"/>
                </a:lnTo>
                <a:lnTo>
                  <a:pt x="616" y="281"/>
                </a:lnTo>
                <a:lnTo>
                  <a:pt x="607" y="268"/>
                </a:lnTo>
                <a:lnTo>
                  <a:pt x="596" y="260"/>
                </a:lnTo>
                <a:lnTo>
                  <a:pt x="585" y="257"/>
                </a:lnTo>
                <a:lnTo>
                  <a:pt x="578" y="257"/>
                </a:lnTo>
                <a:lnTo>
                  <a:pt x="569" y="257"/>
                </a:lnTo>
                <a:lnTo>
                  <a:pt x="559" y="257"/>
                </a:lnTo>
                <a:lnTo>
                  <a:pt x="548" y="257"/>
                </a:lnTo>
                <a:lnTo>
                  <a:pt x="537" y="255"/>
                </a:lnTo>
                <a:lnTo>
                  <a:pt x="528" y="249"/>
                </a:lnTo>
                <a:lnTo>
                  <a:pt x="521" y="244"/>
                </a:lnTo>
                <a:lnTo>
                  <a:pt x="514" y="236"/>
                </a:lnTo>
                <a:lnTo>
                  <a:pt x="503" y="214"/>
                </a:lnTo>
                <a:lnTo>
                  <a:pt x="487" y="185"/>
                </a:lnTo>
                <a:lnTo>
                  <a:pt x="473" y="161"/>
                </a:lnTo>
                <a:lnTo>
                  <a:pt x="459" y="145"/>
                </a:lnTo>
                <a:lnTo>
                  <a:pt x="450" y="137"/>
                </a:lnTo>
                <a:lnTo>
                  <a:pt x="434" y="123"/>
                </a:lnTo>
                <a:lnTo>
                  <a:pt x="414" y="107"/>
                </a:lnTo>
                <a:lnTo>
                  <a:pt x="389" y="88"/>
                </a:lnTo>
                <a:lnTo>
                  <a:pt x="362" y="72"/>
                </a:lnTo>
                <a:lnTo>
                  <a:pt x="334" y="56"/>
                </a:lnTo>
                <a:lnTo>
                  <a:pt x="307" y="45"/>
                </a:lnTo>
                <a:lnTo>
                  <a:pt x="282" y="40"/>
                </a:lnTo>
                <a:lnTo>
                  <a:pt x="259" y="37"/>
                </a:lnTo>
                <a:lnTo>
                  <a:pt x="241" y="35"/>
                </a:lnTo>
                <a:lnTo>
                  <a:pt x="223" y="32"/>
                </a:lnTo>
                <a:lnTo>
                  <a:pt x="209" y="29"/>
                </a:lnTo>
                <a:lnTo>
                  <a:pt x="196" y="29"/>
                </a:lnTo>
                <a:lnTo>
                  <a:pt x="184" y="27"/>
                </a:lnTo>
                <a:lnTo>
                  <a:pt x="178" y="27"/>
                </a:lnTo>
                <a:lnTo>
                  <a:pt x="171" y="29"/>
                </a:lnTo>
                <a:lnTo>
                  <a:pt x="162" y="29"/>
                </a:lnTo>
                <a:lnTo>
                  <a:pt x="153" y="24"/>
                </a:lnTo>
                <a:lnTo>
                  <a:pt x="143" y="16"/>
                </a:lnTo>
                <a:lnTo>
                  <a:pt x="137" y="8"/>
                </a:lnTo>
                <a:lnTo>
                  <a:pt x="127" y="2"/>
                </a:lnTo>
                <a:lnTo>
                  <a:pt x="118" y="0"/>
                </a:lnTo>
                <a:lnTo>
                  <a:pt x="107" y="5"/>
                </a:lnTo>
                <a:lnTo>
                  <a:pt x="98" y="10"/>
                </a:lnTo>
                <a:lnTo>
                  <a:pt x="89" y="21"/>
                </a:lnTo>
                <a:lnTo>
                  <a:pt x="77" y="37"/>
                </a:lnTo>
                <a:lnTo>
                  <a:pt x="68" y="51"/>
                </a:lnTo>
                <a:lnTo>
                  <a:pt x="57" y="61"/>
                </a:lnTo>
                <a:lnTo>
                  <a:pt x="52" y="64"/>
                </a:lnTo>
                <a:lnTo>
                  <a:pt x="43" y="69"/>
                </a:lnTo>
                <a:lnTo>
                  <a:pt x="32" y="80"/>
                </a:lnTo>
                <a:lnTo>
                  <a:pt x="23" y="9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2" name=""/>
          <p:cNvSpPr/>
          <p:nvPr/>
        </p:nvSpPr>
        <p:spPr>
          <a:xfrm>
            <a:off x="0" y="1981080"/>
            <a:ext cx="3209760" cy="2662200"/>
          </a:xfrm>
          <a:custGeom>
            <a:avLst/>
            <a:gdLst/>
            <a:ahLst/>
            <a:rect l="l" t="t" r="r" b="b"/>
            <a:pathLst>
              <a:path w="1797" h="1588">
                <a:moveTo>
                  <a:pt x="1312" y="1153"/>
                </a:moveTo>
                <a:lnTo>
                  <a:pt x="1296" y="1156"/>
                </a:lnTo>
                <a:lnTo>
                  <a:pt x="1283" y="1148"/>
                </a:lnTo>
                <a:lnTo>
                  <a:pt x="1269" y="1143"/>
                </a:lnTo>
                <a:lnTo>
                  <a:pt x="1253" y="1151"/>
                </a:lnTo>
                <a:lnTo>
                  <a:pt x="1237" y="1167"/>
                </a:lnTo>
                <a:lnTo>
                  <a:pt x="1228" y="1175"/>
                </a:lnTo>
                <a:lnTo>
                  <a:pt x="1217" y="1180"/>
                </a:lnTo>
                <a:lnTo>
                  <a:pt x="1203" y="1183"/>
                </a:lnTo>
                <a:lnTo>
                  <a:pt x="1194" y="1183"/>
                </a:lnTo>
                <a:lnTo>
                  <a:pt x="1183" y="1183"/>
                </a:lnTo>
                <a:lnTo>
                  <a:pt x="1171" y="1183"/>
                </a:lnTo>
                <a:lnTo>
                  <a:pt x="1160" y="1183"/>
                </a:lnTo>
                <a:lnTo>
                  <a:pt x="1151" y="1191"/>
                </a:lnTo>
                <a:lnTo>
                  <a:pt x="1142" y="1202"/>
                </a:lnTo>
                <a:lnTo>
                  <a:pt x="1133" y="1220"/>
                </a:lnTo>
                <a:lnTo>
                  <a:pt x="1128" y="1247"/>
                </a:lnTo>
                <a:lnTo>
                  <a:pt x="1126" y="1277"/>
                </a:lnTo>
                <a:lnTo>
                  <a:pt x="1128" y="1301"/>
                </a:lnTo>
                <a:lnTo>
                  <a:pt x="1137" y="1320"/>
                </a:lnTo>
                <a:lnTo>
                  <a:pt x="1146" y="1336"/>
                </a:lnTo>
                <a:lnTo>
                  <a:pt x="1158" y="1349"/>
                </a:lnTo>
                <a:lnTo>
                  <a:pt x="1169" y="1360"/>
                </a:lnTo>
                <a:lnTo>
                  <a:pt x="1180" y="1365"/>
                </a:lnTo>
                <a:lnTo>
                  <a:pt x="1189" y="1371"/>
                </a:lnTo>
                <a:lnTo>
                  <a:pt x="1199" y="1371"/>
                </a:lnTo>
                <a:lnTo>
                  <a:pt x="1208" y="1368"/>
                </a:lnTo>
                <a:lnTo>
                  <a:pt x="1217" y="1363"/>
                </a:lnTo>
                <a:lnTo>
                  <a:pt x="1228" y="1355"/>
                </a:lnTo>
                <a:lnTo>
                  <a:pt x="1237" y="1347"/>
                </a:lnTo>
                <a:lnTo>
                  <a:pt x="1246" y="1336"/>
                </a:lnTo>
                <a:lnTo>
                  <a:pt x="1255" y="1328"/>
                </a:lnTo>
                <a:lnTo>
                  <a:pt x="1264" y="1317"/>
                </a:lnTo>
                <a:lnTo>
                  <a:pt x="1278" y="1314"/>
                </a:lnTo>
                <a:lnTo>
                  <a:pt x="1285" y="1333"/>
                </a:lnTo>
                <a:lnTo>
                  <a:pt x="1285" y="1360"/>
                </a:lnTo>
                <a:lnTo>
                  <a:pt x="1278" y="1384"/>
                </a:lnTo>
                <a:lnTo>
                  <a:pt x="1271" y="1400"/>
                </a:lnTo>
                <a:lnTo>
                  <a:pt x="1276" y="1408"/>
                </a:lnTo>
                <a:lnTo>
                  <a:pt x="1285" y="1416"/>
                </a:lnTo>
                <a:lnTo>
                  <a:pt x="1299" y="1419"/>
                </a:lnTo>
                <a:lnTo>
                  <a:pt x="1312" y="1424"/>
                </a:lnTo>
                <a:lnTo>
                  <a:pt x="1326" y="1435"/>
                </a:lnTo>
                <a:lnTo>
                  <a:pt x="1340" y="1454"/>
                </a:lnTo>
                <a:lnTo>
                  <a:pt x="1346" y="1481"/>
                </a:lnTo>
                <a:lnTo>
                  <a:pt x="1349" y="1505"/>
                </a:lnTo>
                <a:lnTo>
                  <a:pt x="1351" y="1521"/>
                </a:lnTo>
                <a:lnTo>
                  <a:pt x="1353" y="1537"/>
                </a:lnTo>
                <a:lnTo>
                  <a:pt x="1360" y="1548"/>
                </a:lnTo>
                <a:lnTo>
                  <a:pt x="1369" y="1553"/>
                </a:lnTo>
                <a:lnTo>
                  <a:pt x="1383" y="1558"/>
                </a:lnTo>
                <a:lnTo>
                  <a:pt x="1396" y="1561"/>
                </a:lnTo>
                <a:lnTo>
                  <a:pt x="1408" y="1564"/>
                </a:lnTo>
                <a:lnTo>
                  <a:pt x="1417" y="1564"/>
                </a:lnTo>
                <a:lnTo>
                  <a:pt x="1421" y="1561"/>
                </a:lnTo>
                <a:lnTo>
                  <a:pt x="1424" y="1561"/>
                </a:lnTo>
                <a:lnTo>
                  <a:pt x="1424" y="1564"/>
                </a:lnTo>
                <a:lnTo>
                  <a:pt x="1421" y="1569"/>
                </a:lnTo>
                <a:lnTo>
                  <a:pt x="1417" y="1577"/>
                </a:lnTo>
                <a:lnTo>
                  <a:pt x="1410" y="1585"/>
                </a:lnTo>
                <a:lnTo>
                  <a:pt x="1401" y="1588"/>
                </a:lnTo>
                <a:lnTo>
                  <a:pt x="1394" y="1588"/>
                </a:lnTo>
                <a:lnTo>
                  <a:pt x="1383" y="1585"/>
                </a:lnTo>
                <a:lnTo>
                  <a:pt x="1374" y="1585"/>
                </a:lnTo>
                <a:lnTo>
                  <a:pt x="1362" y="1580"/>
                </a:lnTo>
                <a:lnTo>
                  <a:pt x="1351" y="1577"/>
                </a:lnTo>
                <a:lnTo>
                  <a:pt x="1340" y="1575"/>
                </a:lnTo>
                <a:lnTo>
                  <a:pt x="1333" y="1569"/>
                </a:lnTo>
                <a:lnTo>
                  <a:pt x="1328" y="1566"/>
                </a:lnTo>
                <a:lnTo>
                  <a:pt x="1321" y="1561"/>
                </a:lnTo>
                <a:lnTo>
                  <a:pt x="1310" y="1553"/>
                </a:lnTo>
                <a:lnTo>
                  <a:pt x="1296" y="1542"/>
                </a:lnTo>
                <a:lnTo>
                  <a:pt x="1280" y="1529"/>
                </a:lnTo>
                <a:lnTo>
                  <a:pt x="1267" y="1516"/>
                </a:lnTo>
                <a:lnTo>
                  <a:pt x="1258" y="1505"/>
                </a:lnTo>
                <a:lnTo>
                  <a:pt x="1251" y="1494"/>
                </a:lnTo>
                <a:lnTo>
                  <a:pt x="1244" y="1486"/>
                </a:lnTo>
                <a:lnTo>
                  <a:pt x="1237" y="1478"/>
                </a:lnTo>
                <a:lnTo>
                  <a:pt x="1228" y="1470"/>
                </a:lnTo>
                <a:lnTo>
                  <a:pt x="1214" y="1462"/>
                </a:lnTo>
                <a:lnTo>
                  <a:pt x="1196" y="1454"/>
                </a:lnTo>
                <a:lnTo>
                  <a:pt x="1183" y="1448"/>
                </a:lnTo>
                <a:lnTo>
                  <a:pt x="1167" y="1440"/>
                </a:lnTo>
                <a:lnTo>
                  <a:pt x="1153" y="1435"/>
                </a:lnTo>
                <a:lnTo>
                  <a:pt x="1139" y="1427"/>
                </a:lnTo>
                <a:lnTo>
                  <a:pt x="1126" y="1422"/>
                </a:lnTo>
                <a:lnTo>
                  <a:pt x="1114" y="1416"/>
                </a:lnTo>
                <a:lnTo>
                  <a:pt x="1103" y="1411"/>
                </a:lnTo>
                <a:lnTo>
                  <a:pt x="1092" y="1406"/>
                </a:lnTo>
                <a:lnTo>
                  <a:pt x="1080" y="1400"/>
                </a:lnTo>
                <a:lnTo>
                  <a:pt x="1069" y="1389"/>
                </a:lnTo>
                <a:lnTo>
                  <a:pt x="1058" y="1376"/>
                </a:lnTo>
                <a:lnTo>
                  <a:pt x="1046" y="1363"/>
                </a:lnTo>
                <a:lnTo>
                  <a:pt x="1037" y="1349"/>
                </a:lnTo>
                <a:lnTo>
                  <a:pt x="1028" y="1336"/>
                </a:lnTo>
                <a:lnTo>
                  <a:pt x="1019" y="1325"/>
                </a:lnTo>
                <a:lnTo>
                  <a:pt x="1014" y="1320"/>
                </a:lnTo>
                <a:lnTo>
                  <a:pt x="1005" y="1309"/>
                </a:lnTo>
                <a:lnTo>
                  <a:pt x="994" y="1293"/>
                </a:lnTo>
                <a:lnTo>
                  <a:pt x="983" y="1279"/>
                </a:lnTo>
                <a:lnTo>
                  <a:pt x="967" y="1271"/>
                </a:lnTo>
                <a:lnTo>
                  <a:pt x="955" y="1269"/>
                </a:lnTo>
                <a:lnTo>
                  <a:pt x="944" y="1266"/>
                </a:lnTo>
                <a:lnTo>
                  <a:pt x="930" y="1261"/>
                </a:lnTo>
                <a:lnTo>
                  <a:pt x="917" y="1255"/>
                </a:lnTo>
                <a:lnTo>
                  <a:pt x="903" y="1247"/>
                </a:lnTo>
                <a:lnTo>
                  <a:pt x="889" y="1237"/>
                </a:lnTo>
                <a:lnTo>
                  <a:pt x="878" y="1229"/>
                </a:lnTo>
                <a:lnTo>
                  <a:pt x="867" y="1215"/>
                </a:lnTo>
                <a:lnTo>
                  <a:pt x="846" y="1191"/>
                </a:lnTo>
                <a:lnTo>
                  <a:pt x="828" y="1167"/>
                </a:lnTo>
                <a:lnTo>
                  <a:pt x="814" y="1143"/>
                </a:lnTo>
                <a:lnTo>
                  <a:pt x="807" y="1121"/>
                </a:lnTo>
                <a:lnTo>
                  <a:pt x="801" y="1100"/>
                </a:lnTo>
                <a:lnTo>
                  <a:pt x="796" y="1078"/>
                </a:lnTo>
                <a:lnTo>
                  <a:pt x="789" y="1057"/>
                </a:lnTo>
                <a:lnTo>
                  <a:pt x="782" y="1038"/>
                </a:lnTo>
                <a:lnTo>
                  <a:pt x="778" y="1030"/>
                </a:lnTo>
                <a:lnTo>
                  <a:pt x="771" y="1019"/>
                </a:lnTo>
                <a:lnTo>
                  <a:pt x="760" y="1009"/>
                </a:lnTo>
                <a:lnTo>
                  <a:pt x="748" y="995"/>
                </a:lnTo>
                <a:lnTo>
                  <a:pt x="737" y="984"/>
                </a:lnTo>
                <a:lnTo>
                  <a:pt x="723" y="968"/>
                </a:lnTo>
                <a:lnTo>
                  <a:pt x="714" y="955"/>
                </a:lnTo>
                <a:lnTo>
                  <a:pt x="705" y="939"/>
                </a:lnTo>
                <a:lnTo>
                  <a:pt x="698" y="904"/>
                </a:lnTo>
                <a:lnTo>
                  <a:pt x="698" y="866"/>
                </a:lnTo>
                <a:lnTo>
                  <a:pt x="705" y="834"/>
                </a:lnTo>
                <a:lnTo>
                  <a:pt x="712" y="813"/>
                </a:lnTo>
                <a:lnTo>
                  <a:pt x="714" y="789"/>
                </a:lnTo>
                <a:lnTo>
                  <a:pt x="714" y="756"/>
                </a:lnTo>
                <a:lnTo>
                  <a:pt x="712" y="719"/>
                </a:lnTo>
                <a:lnTo>
                  <a:pt x="705" y="684"/>
                </a:lnTo>
                <a:lnTo>
                  <a:pt x="696" y="660"/>
                </a:lnTo>
                <a:lnTo>
                  <a:pt x="689" y="644"/>
                </a:lnTo>
                <a:lnTo>
                  <a:pt x="678" y="633"/>
                </a:lnTo>
                <a:lnTo>
                  <a:pt x="662" y="620"/>
                </a:lnTo>
                <a:lnTo>
                  <a:pt x="648" y="604"/>
                </a:lnTo>
                <a:lnTo>
                  <a:pt x="639" y="587"/>
                </a:lnTo>
                <a:lnTo>
                  <a:pt x="632" y="571"/>
                </a:lnTo>
                <a:lnTo>
                  <a:pt x="628" y="550"/>
                </a:lnTo>
                <a:lnTo>
                  <a:pt x="619" y="531"/>
                </a:lnTo>
                <a:lnTo>
                  <a:pt x="605" y="515"/>
                </a:lnTo>
                <a:lnTo>
                  <a:pt x="589" y="507"/>
                </a:lnTo>
                <a:lnTo>
                  <a:pt x="573" y="507"/>
                </a:lnTo>
                <a:lnTo>
                  <a:pt x="566" y="510"/>
                </a:lnTo>
                <a:lnTo>
                  <a:pt x="555" y="507"/>
                </a:lnTo>
                <a:lnTo>
                  <a:pt x="546" y="504"/>
                </a:lnTo>
                <a:lnTo>
                  <a:pt x="535" y="496"/>
                </a:lnTo>
                <a:lnTo>
                  <a:pt x="521" y="491"/>
                </a:lnTo>
                <a:lnTo>
                  <a:pt x="510" y="486"/>
                </a:lnTo>
                <a:lnTo>
                  <a:pt x="498" y="478"/>
                </a:lnTo>
                <a:lnTo>
                  <a:pt x="489" y="472"/>
                </a:lnTo>
                <a:lnTo>
                  <a:pt x="473" y="464"/>
                </a:lnTo>
                <a:lnTo>
                  <a:pt x="462" y="456"/>
                </a:lnTo>
                <a:lnTo>
                  <a:pt x="450" y="448"/>
                </a:lnTo>
                <a:lnTo>
                  <a:pt x="435" y="443"/>
                </a:lnTo>
                <a:lnTo>
                  <a:pt x="425" y="443"/>
                </a:lnTo>
                <a:lnTo>
                  <a:pt x="416" y="440"/>
                </a:lnTo>
                <a:lnTo>
                  <a:pt x="407" y="443"/>
                </a:lnTo>
                <a:lnTo>
                  <a:pt x="396" y="443"/>
                </a:lnTo>
                <a:lnTo>
                  <a:pt x="385" y="443"/>
                </a:lnTo>
                <a:lnTo>
                  <a:pt x="373" y="440"/>
                </a:lnTo>
                <a:lnTo>
                  <a:pt x="362" y="435"/>
                </a:lnTo>
                <a:lnTo>
                  <a:pt x="350" y="429"/>
                </a:lnTo>
                <a:lnTo>
                  <a:pt x="339" y="421"/>
                </a:lnTo>
                <a:lnTo>
                  <a:pt x="330" y="416"/>
                </a:lnTo>
                <a:lnTo>
                  <a:pt x="319" y="413"/>
                </a:lnTo>
                <a:lnTo>
                  <a:pt x="307" y="410"/>
                </a:lnTo>
                <a:lnTo>
                  <a:pt x="296" y="410"/>
                </a:lnTo>
                <a:lnTo>
                  <a:pt x="282" y="410"/>
                </a:lnTo>
                <a:lnTo>
                  <a:pt x="266" y="413"/>
                </a:lnTo>
                <a:lnTo>
                  <a:pt x="250" y="416"/>
                </a:lnTo>
                <a:lnTo>
                  <a:pt x="234" y="421"/>
                </a:lnTo>
                <a:lnTo>
                  <a:pt x="219" y="435"/>
                </a:lnTo>
                <a:lnTo>
                  <a:pt x="207" y="451"/>
                </a:lnTo>
                <a:lnTo>
                  <a:pt x="194" y="467"/>
                </a:lnTo>
                <a:lnTo>
                  <a:pt x="182" y="483"/>
                </a:lnTo>
                <a:lnTo>
                  <a:pt x="169" y="496"/>
                </a:lnTo>
                <a:lnTo>
                  <a:pt x="155" y="507"/>
                </a:lnTo>
                <a:lnTo>
                  <a:pt x="139" y="507"/>
                </a:lnTo>
                <a:lnTo>
                  <a:pt x="123" y="499"/>
                </a:lnTo>
                <a:lnTo>
                  <a:pt x="114" y="488"/>
                </a:lnTo>
                <a:lnTo>
                  <a:pt x="107" y="478"/>
                </a:lnTo>
                <a:lnTo>
                  <a:pt x="94" y="464"/>
                </a:lnTo>
                <a:lnTo>
                  <a:pt x="80" y="448"/>
                </a:lnTo>
                <a:lnTo>
                  <a:pt x="73" y="421"/>
                </a:lnTo>
                <a:lnTo>
                  <a:pt x="73" y="386"/>
                </a:lnTo>
                <a:lnTo>
                  <a:pt x="82" y="346"/>
                </a:lnTo>
                <a:lnTo>
                  <a:pt x="87" y="325"/>
                </a:lnTo>
                <a:lnTo>
                  <a:pt x="84" y="309"/>
                </a:lnTo>
                <a:lnTo>
                  <a:pt x="78" y="300"/>
                </a:lnTo>
                <a:lnTo>
                  <a:pt x="66" y="295"/>
                </a:lnTo>
                <a:lnTo>
                  <a:pt x="55" y="292"/>
                </a:lnTo>
                <a:lnTo>
                  <a:pt x="39" y="287"/>
                </a:lnTo>
                <a:lnTo>
                  <a:pt x="23" y="282"/>
                </a:lnTo>
                <a:lnTo>
                  <a:pt x="9" y="274"/>
                </a:lnTo>
                <a:lnTo>
                  <a:pt x="0" y="260"/>
                </a:lnTo>
                <a:lnTo>
                  <a:pt x="0" y="241"/>
                </a:lnTo>
                <a:lnTo>
                  <a:pt x="7" y="220"/>
                </a:lnTo>
                <a:lnTo>
                  <a:pt x="18" y="196"/>
                </a:lnTo>
                <a:lnTo>
                  <a:pt x="34" y="174"/>
                </a:lnTo>
                <a:lnTo>
                  <a:pt x="50" y="150"/>
                </a:lnTo>
                <a:lnTo>
                  <a:pt x="66" y="132"/>
                </a:lnTo>
                <a:lnTo>
                  <a:pt x="82" y="118"/>
                </a:lnTo>
                <a:lnTo>
                  <a:pt x="96" y="107"/>
                </a:lnTo>
                <a:lnTo>
                  <a:pt x="107" y="94"/>
                </a:lnTo>
                <a:lnTo>
                  <a:pt x="121" y="81"/>
                </a:lnTo>
                <a:lnTo>
                  <a:pt x="137" y="70"/>
                </a:lnTo>
                <a:lnTo>
                  <a:pt x="159" y="62"/>
                </a:lnTo>
                <a:lnTo>
                  <a:pt x="189" y="56"/>
                </a:lnTo>
                <a:lnTo>
                  <a:pt x="225" y="56"/>
                </a:lnTo>
                <a:lnTo>
                  <a:pt x="273" y="62"/>
                </a:lnTo>
                <a:lnTo>
                  <a:pt x="296" y="78"/>
                </a:lnTo>
                <a:lnTo>
                  <a:pt x="314" y="89"/>
                </a:lnTo>
                <a:lnTo>
                  <a:pt x="330" y="97"/>
                </a:lnTo>
                <a:lnTo>
                  <a:pt x="344" y="102"/>
                </a:lnTo>
                <a:lnTo>
                  <a:pt x="355" y="105"/>
                </a:lnTo>
                <a:lnTo>
                  <a:pt x="366" y="110"/>
                </a:lnTo>
                <a:lnTo>
                  <a:pt x="378" y="113"/>
                </a:lnTo>
                <a:lnTo>
                  <a:pt x="387" y="115"/>
                </a:lnTo>
                <a:lnTo>
                  <a:pt x="400" y="121"/>
                </a:lnTo>
                <a:lnTo>
                  <a:pt x="419" y="123"/>
                </a:lnTo>
                <a:lnTo>
                  <a:pt x="441" y="126"/>
                </a:lnTo>
                <a:lnTo>
                  <a:pt x="466" y="132"/>
                </a:lnTo>
                <a:lnTo>
                  <a:pt x="489" y="134"/>
                </a:lnTo>
                <a:lnTo>
                  <a:pt x="512" y="134"/>
                </a:lnTo>
                <a:lnTo>
                  <a:pt x="532" y="134"/>
                </a:lnTo>
                <a:lnTo>
                  <a:pt x="546" y="134"/>
                </a:lnTo>
                <a:lnTo>
                  <a:pt x="560" y="132"/>
                </a:lnTo>
                <a:lnTo>
                  <a:pt x="578" y="132"/>
                </a:lnTo>
                <a:lnTo>
                  <a:pt x="598" y="132"/>
                </a:lnTo>
                <a:lnTo>
                  <a:pt x="621" y="132"/>
                </a:lnTo>
                <a:lnTo>
                  <a:pt x="644" y="132"/>
                </a:lnTo>
                <a:lnTo>
                  <a:pt x="664" y="134"/>
                </a:lnTo>
                <a:lnTo>
                  <a:pt x="682" y="134"/>
                </a:lnTo>
                <a:lnTo>
                  <a:pt x="694" y="134"/>
                </a:lnTo>
                <a:lnTo>
                  <a:pt x="703" y="134"/>
                </a:lnTo>
                <a:lnTo>
                  <a:pt x="714" y="137"/>
                </a:lnTo>
                <a:lnTo>
                  <a:pt x="728" y="140"/>
                </a:lnTo>
                <a:lnTo>
                  <a:pt x="742" y="142"/>
                </a:lnTo>
                <a:lnTo>
                  <a:pt x="755" y="145"/>
                </a:lnTo>
                <a:lnTo>
                  <a:pt x="769" y="150"/>
                </a:lnTo>
                <a:lnTo>
                  <a:pt x="782" y="153"/>
                </a:lnTo>
                <a:lnTo>
                  <a:pt x="794" y="158"/>
                </a:lnTo>
                <a:lnTo>
                  <a:pt x="810" y="164"/>
                </a:lnTo>
                <a:lnTo>
                  <a:pt x="828" y="169"/>
                </a:lnTo>
                <a:lnTo>
                  <a:pt x="853" y="174"/>
                </a:lnTo>
                <a:lnTo>
                  <a:pt x="878" y="177"/>
                </a:lnTo>
                <a:lnTo>
                  <a:pt x="903" y="182"/>
                </a:lnTo>
                <a:lnTo>
                  <a:pt x="926" y="188"/>
                </a:lnTo>
                <a:lnTo>
                  <a:pt x="946" y="191"/>
                </a:lnTo>
                <a:lnTo>
                  <a:pt x="960" y="191"/>
                </a:lnTo>
                <a:lnTo>
                  <a:pt x="973" y="191"/>
                </a:lnTo>
                <a:lnTo>
                  <a:pt x="994" y="191"/>
                </a:lnTo>
                <a:lnTo>
                  <a:pt x="1017" y="188"/>
                </a:lnTo>
                <a:lnTo>
                  <a:pt x="1044" y="185"/>
                </a:lnTo>
                <a:lnTo>
                  <a:pt x="1069" y="182"/>
                </a:lnTo>
                <a:lnTo>
                  <a:pt x="1094" y="177"/>
                </a:lnTo>
                <a:lnTo>
                  <a:pt x="1114" y="172"/>
                </a:lnTo>
                <a:lnTo>
                  <a:pt x="1133" y="164"/>
                </a:lnTo>
                <a:lnTo>
                  <a:pt x="1155" y="150"/>
                </a:lnTo>
                <a:lnTo>
                  <a:pt x="1169" y="140"/>
                </a:lnTo>
                <a:lnTo>
                  <a:pt x="1174" y="129"/>
                </a:lnTo>
                <a:lnTo>
                  <a:pt x="1176" y="118"/>
                </a:lnTo>
                <a:lnTo>
                  <a:pt x="1171" y="107"/>
                </a:lnTo>
                <a:lnTo>
                  <a:pt x="1160" y="91"/>
                </a:lnTo>
                <a:lnTo>
                  <a:pt x="1149" y="78"/>
                </a:lnTo>
                <a:lnTo>
                  <a:pt x="1139" y="67"/>
                </a:lnTo>
                <a:lnTo>
                  <a:pt x="1137" y="54"/>
                </a:lnTo>
                <a:lnTo>
                  <a:pt x="1142" y="38"/>
                </a:lnTo>
                <a:lnTo>
                  <a:pt x="1151" y="22"/>
                </a:lnTo>
                <a:lnTo>
                  <a:pt x="1160" y="5"/>
                </a:lnTo>
                <a:lnTo>
                  <a:pt x="1174" y="0"/>
                </a:lnTo>
                <a:lnTo>
                  <a:pt x="1187" y="3"/>
                </a:lnTo>
                <a:lnTo>
                  <a:pt x="1205" y="11"/>
                </a:lnTo>
                <a:lnTo>
                  <a:pt x="1221" y="19"/>
                </a:lnTo>
                <a:lnTo>
                  <a:pt x="1230" y="30"/>
                </a:lnTo>
                <a:lnTo>
                  <a:pt x="1233" y="46"/>
                </a:lnTo>
                <a:lnTo>
                  <a:pt x="1233" y="62"/>
                </a:lnTo>
                <a:lnTo>
                  <a:pt x="1233" y="75"/>
                </a:lnTo>
                <a:lnTo>
                  <a:pt x="1237" y="89"/>
                </a:lnTo>
                <a:lnTo>
                  <a:pt x="1249" y="107"/>
                </a:lnTo>
                <a:lnTo>
                  <a:pt x="1264" y="118"/>
                </a:lnTo>
                <a:lnTo>
                  <a:pt x="1285" y="123"/>
                </a:lnTo>
                <a:lnTo>
                  <a:pt x="1296" y="123"/>
                </a:lnTo>
                <a:lnTo>
                  <a:pt x="1308" y="123"/>
                </a:lnTo>
                <a:lnTo>
                  <a:pt x="1319" y="126"/>
                </a:lnTo>
                <a:lnTo>
                  <a:pt x="1330" y="129"/>
                </a:lnTo>
                <a:lnTo>
                  <a:pt x="1342" y="134"/>
                </a:lnTo>
                <a:lnTo>
                  <a:pt x="1353" y="137"/>
                </a:lnTo>
                <a:lnTo>
                  <a:pt x="1365" y="140"/>
                </a:lnTo>
                <a:lnTo>
                  <a:pt x="1376" y="142"/>
                </a:lnTo>
                <a:lnTo>
                  <a:pt x="1394" y="145"/>
                </a:lnTo>
                <a:lnTo>
                  <a:pt x="1403" y="150"/>
                </a:lnTo>
                <a:lnTo>
                  <a:pt x="1403" y="161"/>
                </a:lnTo>
                <a:lnTo>
                  <a:pt x="1401" y="174"/>
                </a:lnTo>
                <a:lnTo>
                  <a:pt x="1396" y="182"/>
                </a:lnTo>
                <a:lnTo>
                  <a:pt x="1392" y="191"/>
                </a:lnTo>
                <a:lnTo>
                  <a:pt x="1383" y="196"/>
                </a:lnTo>
                <a:lnTo>
                  <a:pt x="1374" y="199"/>
                </a:lnTo>
                <a:lnTo>
                  <a:pt x="1362" y="201"/>
                </a:lnTo>
                <a:lnTo>
                  <a:pt x="1351" y="204"/>
                </a:lnTo>
                <a:lnTo>
                  <a:pt x="1340" y="204"/>
                </a:lnTo>
                <a:lnTo>
                  <a:pt x="1328" y="207"/>
                </a:lnTo>
                <a:lnTo>
                  <a:pt x="1308" y="215"/>
                </a:lnTo>
                <a:lnTo>
                  <a:pt x="1292" y="223"/>
                </a:lnTo>
                <a:lnTo>
                  <a:pt x="1276" y="236"/>
                </a:lnTo>
                <a:lnTo>
                  <a:pt x="1262" y="250"/>
                </a:lnTo>
                <a:lnTo>
                  <a:pt x="1249" y="266"/>
                </a:lnTo>
                <a:lnTo>
                  <a:pt x="1233" y="284"/>
                </a:lnTo>
                <a:lnTo>
                  <a:pt x="1214" y="306"/>
                </a:lnTo>
                <a:lnTo>
                  <a:pt x="1199" y="335"/>
                </a:lnTo>
                <a:lnTo>
                  <a:pt x="1189" y="373"/>
                </a:lnTo>
                <a:lnTo>
                  <a:pt x="1189" y="421"/>
                </a:lnTo>
                <a:lnTo>
                  <a:pt x="1194" y="464"/>
                </a:lnTo>
                <a:lnTo>
                  <a:pt x="1199" y="494"/>
                </a:lnTo>
                <a:lnTo>
                  <a:pt x="1205" y="507"/>
                </a:lnTo>
                <a:lnTo>
                  <a:pt x="1214" y="510"/>
                </a:lnTo>
                <a:lnTo>
                  <a:pt x="1226" y="507"/>
                </a:lnTo>
                <a:lnTo>
                  <a:pt x="1237" y="507"/>
                </a:lnTo>
                <a:lnTo>
                  <a:pt x="1251" y="510"/>
                </a:lnTo>
                <a:lnTo>
                  <a:pt x="1267" y="512"/>
                </a:lnTo>
                <a:lnTo>
                  <a:pt x="1280" y="520"/>
                </a:lnTo>
                <a:lnTo>
                  <a:pt x="1294" y="528"/>
                </a:lnTo>
                <a:lnTo>
                  <a:pt x="1308" y="534"/>
                </a:lnTo>
                <a:lnTo>
                  <a:pt x="1319" y="539"/>
                </a:lnTo>
                <a:lnTo>
                  <a:pt x="1328" y="542"/>
                </a:lnTo>
                <a:lnTo>
                  <a:pt x="1340" y="542"/>
                </a:lnTo>
                <a:lnTo>
                  <a:pt x="1351" y="542"/>
                </a:lnTo>
                <a:lnTo>
                  <a:pt x="1360" y="547"/>
                </a:lnTo>
                <a:lnTo>
                  <a:pt x="1367" y="555"/>
                </a:lnTo>
                <a:lnTo>
                  <a:pt x="1369" y="569"/>
                </a:lnTo>
                <a:lnTo>
                  <a:pt x="1374" y="582"/>
                </a:lnTo>
                <a:lnTo>
                  <a:pt x="1380" y="590"/>
                </a:lnTo>
                <a:lnTo>
                  <a:pt x="1390" y="596"/>
                </a:lnTo>
                <a:lnTo>
                  <a:pt x="1401" y="598"/>
                </a:lnTo>
                <a:lnTo>
                  <a:pt x="1408" y="590"/>
                </a:lnTo>
                <a:lnTo>
                  <a:pt x="1410" y="569"/>
                </a:lnTo>
                <a:lnTo>
                  <a:pt x="1410" y="545"/>
                </a:lnTo>
                <a:lnTo>
                  <a:pt x="1405" y="520"/>
                </a:lnTo>
                <a:lnTo>
                  <a:pt x="1408" y="507"/>
                </a:lnTo>
                <a:lnTo>
                  <a:pt x="1419" y="496"/>
                </a:lnTo>
                <a:lnTo>
                  <a:pt x="1437" y="491"/>
                </a:lnTo>
                <a:lnTo>
                  <a:pt x="1453" y="483"/>
                </a:lnTo>
                <a:lnTo>
                  <a:pt x="1465" y="472"/>
                </a:lnTo>
                <a:lnTo>
                  <a:pt x="1462" y="453"/>
                </a:lnTo>
                <a:lnTo>
                  <a:pt x="1455" y="437"/>
                </a:lnTo>
                <a:lnTo>
                  <a:pt x="1442" y="424"/>
                </a:lnTo>
                <a:lnTo>
                  <a:pt x="1433" y="410"/>
                </a:lnTo>
                <a:lnTo>
                  <a:pt x="1428" y="394"/>
                </a:lnTo>
                <a:lnTo>
                  <a:pt x="1430" y="378"/>
                </a:lnTo>
                <a:lnTo>
                  <a:pt x="1435" y="359"/>
                </a:lnTo>
                <a:lnTo>
                  <a:pt x="1449" y="346"/>
                </a:lnTo>
                <a:lnTo>
                  <a:pt x="1467" y="341"/>
                </a:lnTo>
                <a:lnTo>
                  <a:pt x="1487" y="346"/>
                </a:lnTo>
                <a:lnTo>
                  <a:pt x="1499" y="357"/>
                </a:lnTo>
                <a:lnTo>
                  <a:pt x="1508" y="368"/>
                </a:lnTo>
                <a:lnTo>
                  <a:pt x="1521" y="378"/>
                </a:lnTo>
                <a:lnTo>
                  <a:pt x="1535" y="384"/>
                </a:lnTo>
                <a:lnTo>
                  <a:pt x="1546" y="392"/>
                </a:lnTo>
                <a:lnTo>
                  <a:pt x="1556" y="400"/>
                </a:lnTo>
                <a:lnTo>
                  <a:pt x="1565" y="410"/>
                </a:lnTo>
                <a:lnTo>
                  <a:pt x="1574" y="424"/>
                </a:lnTo>
                <a:lnTo>
                  <a:pt x="1583" y="435"/>
                </a:lnTo>
                <a:lnTo>
                  <a:pt x="1594" y="437"/>
                </a:lnTo>
                <a:lnTo>
                  <a:pt x="1606" y="427"/>
                </a:lnTo>
                <a:lnTo>
                  <a:pt x="1619" y="410"/>
                </a:lnTo>
                <a:lnTo>
                  <a:pt x="1628" y="394"/>
                </a:lnTo>
                <a:lnTo>
                  <a:pt x="1637" y="386"/>
                </a:lnTo>
                <a:lnTo>
                  <a:pt x="1653" y="392"/>
                </a:lnTo>
                <a:lnTo>
                  <a:pt x="1667" y="405"/>
                </a:lnTo>
                <a:lnTo>
                  <a:pt x="1676" y="427"/>
                </a:lnTo>
                <a:lnTo>
                  <a:pt x="1683" y="443"/>
                </a:lnTo>
                <a:lnTo>
                  <a:pt x="1692" y="459"/>
                </a:lnTo>
                <a:lnTo>
                  <a:pt x="1701" y="472"/>
                </a:lnTo>
                <a:lnTo>
                  <a:pt x="1715" y="491"/>
                </a:lnTo>
                <a:lnTo>
                  <a:pt x="1728" y="510"/>
                </a:lnTo>
                <a:lnTo>
                  <a:pt x="1735" y="523"/>
                </a:lnTo>
                <a:lnTo>
                  <a:pt x="1740" y="537"/>
                </a:lnTo>
                <a:lnTo>
                  <a:pt x="1742" y="550"/>
                </a:lnTo>
                <a:lnTo>
                  <a:pt x="1747" y="561"/>
                </a:lnTo>
                <a:lnTo>
                  <a:pt x="1758" y="563"/>
                </a:lnTo>
                <a:lnTo>
                  <a:pt x="1772" y="561"/>
                </a:lnTo>
                <a:lnTo>
                  <a:pt x="1783" y="558"/>
                </a:lnTo>
                <a:lnTo>
                  <a:pt x="1792" y="561"/>
                </a:lnTo>
                <a:lnTo>
                  <a:pt x="1797" y="571"/>
                </a:lnTo>
                <a:lnTo>
                  <a:pt x="1794" y="593"/>
                </a:lnTo>
                <a:lnTo>
                  <a:pt x="1787" y="617"/>
                </a:lnTo>
                <a:lnTo>
                  <a:pt x="1776" y="636"/>
                </a:lnTo>
                <a:lnTo>
                  <a:pt x="1765" y="644"/>
                </a:lnTo>
                <a:lnTo>
                  <a:pt x="1751" y="646"/>
                </a:lnTo>
                <a:lnTo>
                  <a:pt x="1735" y="649"/>
                </a:lnTo>
                <a:lnTo>
                  <a:pt x="1721" y="652"/>
                </a:lnTo>
                <a:lnTo>
                  <a:pt x="1710" y="655"/>
                </a:lnTo>
                <a:lnTo>
                  <a:pt x="1699" y="657"/>
                </a:lnTo>
                <a:lnTo>
                  <a:pt x="1690" y="663"/>
                </a:lnTo>
                <a:lnTo>
                  <a:pt x="1685" y="676"/>
                </a:lnTo>
                <a:lnTo>
                  <a:pt x="1685" y="695"/>
                </a:lnTo>
                <a:lnTo>
                  <a:pt x="1687" y="716"/>
                </a:lnTo>
                <a:lnTo>
                  <a:pt x="1690" y="738"/>
                </a:lnTo>
                <a:lnTo>
                  <a:pt x="1685" y="756"/>
                </a:lnTo>
                <a:lnTo>
                  <a:pt x="1669" y="775"/>
                </a:lnTo>
                <a:lnTo>
                  <a:pt x="1649" y="789"/>
                </a:lnTo>
                <a:lnTo>
                  <a:pt x="1631" y="797"/>
                </a:lnTo>
                <a:lnTo>
                  <a:pt x="1617" y="805"/>
                </a:lnTo>
                <a:lnTo>
                  <a:pt x="1603" y="818"/>
                </a:lnTo>
                <a:lnTo>
                  <a:pt x="1590" y="834"/>
                </a:lnTo>
                <a:lnTo>
                  <a:pt x="1583" y="853"/>
                </a:lnTo>
                <a:lnTo>
                  <a:pt x="1576" y="869"/>
                </a:lnTo>
                <a:lnTo>
                  <a:pt x="1569" y="883"/>
                </a:lnTo>
                <a:lnTo>
                  <a:pt x="1558" y="891"/>
                </a:lnTo>
                <a:lnTo>
                  <a:pt x="1546" y="904"/>
                </a:lnTo>
                <a:lnTo>
                  <a:pt x="1535" y="915"/>
                </a:lnTo>
                <a:lnTo>
                  <a:pt x="1526" y="917"/>
                </a:lnTo>
                <a:lnTo>
                  <a:pt x="1515" y="920"/>
                </a:lnTo>
                <a:lnTo>
                  <a:pt x="1501" y="928"/>
                </a:lnTo>
                <a:lnTo>
                  <a:pt x="1492" y="939"/>
                </a:lnTo>
                <a:lnTo>
                  <a:pt x="1492" y="950"/>
                </a:lnTo>
                <a:lnTo>
                  <a:pt x="1492" y="960"/>
                </a:lnTo>
                <a:lnTo>
                  <a:pt x="1490" y="974"/>
                </a:lnTo>
                <a:lnTo>
                  <a:pt x="1485" y="990"/>
                </a:lnTo>
                <a:lnTo>
                  <a:pt x="1483" y="1006"/>
                </a:lnTo>
                <a:lnTo>
                  <a:pt x="1478" y="1025"/>
                </a:lnTo>
                <a:lnTo>
                  <a:pt x="1471" y="1041"/>
                </a:lnTo>
                <a:lnTo>
                  <a:pt x="1467" y="1054"/>
                </a:lnTo>
                <a:lnTo>
                  <a:pt x="1467" y="1065"/>
                </a:lnTo>
                <a:lnTo>
                  <a:pt x="1465" y="1073"/>
                </a:lnTo>
                <a:lnTo>
                  <a:pt x="1453" y="1076"/>
                </a:lnTo>
                <a:lnTo>
                  <a:pt x="1440" y="1078"/>
                </a:lnTo>
                <a:lnTo>
                  <a:pt x="1430" y="1081"/>
                </a:lnTo>
                <a:lnTo>
                  <a:pt x="1424" y="1089"/>
                </a:lnTo>
                <a:lnTo>
                  <a:pt x="1417" y="1108"/>
                </a:lnTo>
                <a:lnTo>
                  <a:pt x="1419" y="1143"/>
                </a:lnTo>
                <a:lnTo>
                  <a:pt x="1426" y="1186"/>
                </a:lnTo>
                <a:lnTo>
                  <a:pt x="1428" y="1226"/>
                </a:lnTo>
                <a:lnTo>
                  <a:pt x="1417" y="1242"/>
                </a:lnTo>
                <a:lnTo>
                  <a:pt x="1403" y="1239"/>
                </a:lnTo>
                <a:lnTo>
                  <a:pt x="1392" y="1234"/>
                </a:lnTo>
                <a:lnTo>
                  <a:pt x="1385" y="1223"/>
                </a:lnTo>
                <a:lnTo>
                  <a:pt x="1378" y="1210"/>
                </a:lnTo>
                <a:lnTo>
                  <a:pt x="1371" y="1194"/>
                </a:lnTo>
                <a:lnTo>
                  <a:pt x="1367" y="1175"/>
                </a:lnTo>
                <a:lnTo>
                  <a:pt x="1362" y="1159"/>
                </a:lnTo>
                <a:lnTo>
                  <a:pt x="1360" y="1153"/>
                </a:lnTo>
                <a:lnTo>
                  <a:pt x="1355" y="1153"/>
                </a:lnTo>
                <a:lnTo>
                  <a:pt x="1342" y="1151"/>
                </a:lnTo>
                <a:lnTo>
                  <a:pt x="1326" y="1151"/>
                </a:lnTo>
                <a:lnTo>
                  <a:pt x="1312" y="115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3" name=""/>
          <p:cNvSpPr/>
          <p:nvPr/>
        </p:nvSpPr>
        <p:spPr>
          <a:xfrm>
            <a:off x="2351160" y="1884240"/>
            <a:ext cx="779400" cy="679680"/>
          </a:xfrm>
          <a:custGeom>
            <a:avLst/>
            <a:gdLst/>
            <a:ahLst/>
            <a:rect l="l" t="t" r="r" b="b"/>
            <a:pathLst>
              <a:path w="437" h="405">
                <a:moveTo>
                  <a:pt x="21" y="10"/>
                </a:moveTo>
                <a:lnTo>
                  <a:pt x="30" y="5"/>
                </a:lnTo>
                <a:lnTo>
                  <a:pt x="41" y="0"/>
                </a:lnTo>
                <a:lnTo>
                  <a:pt x="53" y="0"/>
                </a:lnTo>
                <a:lnTo>
                  <a:pt x="64" y="0"/>
                </a:lnTo>
                <a:lnTo>
                  <a:pt x="76" y="2"/>
                </a:lnTo>
                <a:lnTo>
                  <a:pt x="87" y="5"/>
                </a:lnTo>
                <a:lnTo>
                  <a:pt x="98" y="8"/>
                </a:lnTo>
                <a:lnTo>
                  <a:pt x="112" y="13"/>
                </a:lnTo>
                <a:lnTo>
                  <a:pt x="126" y="18"/>
                </a:lnTo>
                <a:lnTo>
                  <a:pt x="139" y="24"/>
                </a:lnTo>
                <a:lnTo>
                  <a:pt x="155" y="29"/>
                </a:lnTo>
                <a:lnTo>
                  <a:pt x="171" y="35"/>
                </a:lnTo>
                <a:lnTo>
                  <a:pt x="185" y="43"/>
                </a:lnTo>
                <a:lnTo>
                  <a:pt x="198" y="48"/>
                </a:lnTo>
                <a:lnTo>
                  <a:pt x="212" y="53"/>
                </a:lnTo>
                <a:lnTo>
                  <a:pt x="221" y="56"/>
                </a:lnTo>
                <a:lnTo>
                  <a:pt x="232" y="59"/>
                </a:lnTo>
                <a:lnTo>
                  <a:pt x="248" y="64"/>
                </a:lnTo>
                <a:lnTo>
                  <a:pt x="264" y="69"/>
                </a:lnTo>
                <a:lnTo>
                  <a:pt x="282" y="77"/>
                </a:lnTo>
                <a:lnTo>
                  <a:pt x="301" y="88"/>
                </a:lnTo>
                <a:lnTo>
                  <a:pt x="319" y="96"/>
                </a:lnTo>
                <a:lnTo>
                  <a:pt x="332" y="110"/>
                </a:lnTo>
                <a:lnTo>
                  <a:pt x="344" y="120"/>
                </a:lnTo>
                <a:lnTo>
                  <a:pt x="360" y="150"/>
                </a:lnTo>
                <a:lnTo>
                  <a:pt x="373" y="190"/>
                </a:lnTo>
                <a:lnTo>
                  <a:pt x="385" y="225"/>
                </a:lnTo>
                <a:lnTo>
                  <a:pt x="396" y="244"/>
                </a:lnTo>
                <a:lnTo>
                  <a:pt x="407" y="255"/>
                </a:lnTo>
                <a:lnTo>
                  <a:pt x="417" y="273"/>
                </a:lnTo>
                <a:lnTo>
                  <a:pt x="421" y="295"/>
                </a:lnTo>
                <a:lnTo>
                  <a:pt x="423" y="316"/>
                </a:lnTo>
                <a:lnTo>
                  <a:pt x="423" y="335"/>
                </a:lnTo>
                <a:lnTo>
                  <a:pt x="428" y="351"/>
                </a:lnTo>
                <a:lnTo>
                  <a:pt x="432" y="364"/>
                </a:lnTo>
                <a:lnTo>
                  <a:pt x="437" y="378"/>
                </a:lnTo>
                <a:lnTo>
                  <a:pt x="435" y="386"/>
                </a:lnTo>
                <a:lnTo>
                  <a:pt x="426" y="394"/>
                </a:lnTo>
                <a:lnTo>
                  <a:pt x="414" y="399"/>
                </a:lnTo>
                <a:lnTo>
                  <a:pt x="398" y="402"/>
                </a:lnTo>
                <a:lnTo>
                  <a:pt x="382" y="405"/>
                </a:lnTo>
                <a:lnTo>
                  <a:pt x="367" y="402"/>
                </a:lnTo>
                <a:lnTo>
                  <a:pt x="351" y="394"/>
                </a:lnTo>
                <a:lnTo>
                  <a:pt x="339" y="383"/>
                </a:lnTo>
                <a:lnTo>
                  <a:pt x="328" y="370"/>
                </a:lnTo>
                <a:lnTo>
                  <a:pt x="317" y="356"/>
                </a:lnTo>
                <a:lnTo>
                  <a:pt x="303" y="346"/>
                </a:lnTo>
                <a:lnTo>
                  <a:pt x="289" y="335"/>
                </a:lnTo>
                <a:lnTo>
                  <a:pt x="276" y="327"/>
                </a:lnTo>
                <a:lnTo>
                  <a:pt x="262" y="319"/>
                </a:lnTo>
                <a:lnTo>
                  <a:pt x="248" y="316"/>
                </a:lnTo>
                <a:lnTo>
                  <a:pt x="237" y="314"/>
                </a:lnTo>
                <a:lnTo>
                  <a:pt x="214" y="308"/>
                </a:lnTo>
                <a:lnTo>
                  <a:pt x="194" y="292"/>
                </a:lnTo>
                <a:lnTo>
                  <a:pt x="182" y="276"/>
                </a:lnTo>
                <a:lnTo>
                  <a:pt x="182" y="257"/>
                </a:lnTo>
                <a:lnTo>
                  <a:pt x="187" y="252"/>
                </a:lnTo>
                <a:lnTo>
                  <a:pt x="196" y="246"/>
                </a:lnTo>
                <a:lnTo>
                  <a:pt x="205" y="244"/>
                </a:lnTo>
                <a:lnTo>
                  <a:pt x="216" y="244"/>
                </a:lnTo>
                <a:lnTo>
                  <a:pt x="226" y="241"/>
                </a:lnTo>
                <a:lnTo>
                  <a:pt x="237" y="241"/>
                </a:lnTo>
                <a:lnTo>
                  <a:pt x="246" y="241"/>
                </a:lnTo>
                <a:lnTo>
                  <a:pt x="255" y="238"/>
                </a:lnTo>
                <a:lnTo>
                  <a:pt x="260" y="225"/>
                </a:lnTo>
                <a:lnTo>
                  <a:pt x="251" y="204"/>
                </a:lnTo>
                <a:lnTo>
                  <a:pt x="235" y="182"/>
                </a:lnTo>
                <a:lnTo>
                  <a:pt x="219" y="166"/>
                </a:lnTo>
                <a:lnTo>
                  <a:pt x="210" y="161"/>
                </a:lnTo>
                <a:lnTo>
                  <a:pt x="194" y="158"/>
                </a:lnTo>
                <a:lnTo>
                  <a:pt x="176" y="150"/>
                </a:lnTo>
                <a:lnTo>
                  <a:pt x="155" y="145"/>
                </a:lnTo>
                <a:lnTo>
                  <a:pt x="132" y="139"/>
                </a:lnTo>
                <a:lnTo>
                  <a:pt x="112" y="134"/>
                </a:lnTo>
                <a:lnTo>
                  <a:pt x="94" y="128"/>
                </a:lnTo>
                <a:lnTo>
                  <a:pt x="78" y="123"/>
                </a:lnTo>
                <a:lnTo>
                  <a:pt x="64" y="115"/>
                </a:lnTo>
                <a:lnTo>
                  <a:pt x="48" y="107"/>
                </a:lnTo>
                <a:lnTo>
                  <a:pt x="30" y="94"/>
                </a:lnTo>
                <a:lnTo>
                  <a:pt x="16" y="77"/>
                </a:lnTo>
                <a:lnTo>
                  <a:pt x="5" y="61"/>
                </a:lnTo>
                <a:lnTo>
                  <a:pt x="0" y="45"/>
                </a:lnTo>
                <a:lnTo>
                  <a:pt x="5" y="27"/>
                </a:lnTo>
                <a:lnTo>
                  <a:pt x="21" y="1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4" name=""/>
          <p:cNvSpPr/>
          <p:nvPr/>
        </p:nvSpPr>
        <p:spPr>
          <a:xfrm>
            <a:off x="2843280" y="1147680"/>
            <a:ext cx="1587600" cy="1452600"/>
          </a:xfrm>
          <a:custGeom>
            <a:avLst/>
            <a:gdLst/>
            <a:ahLst/>
            <a:rect l="l" t="t" r="r" b="b"/>
            <a:pathLst>
              <a:path w="889" h="866">
                <a:moveTo>
                  <a:pt x="204" y="120"/>
                </a:moveTo>
                <a:lnTo>
                  <a:pt x="193" y="123"/>
                </a:lnTo>
                <a:lnTo>
                  <a:pt x="184" y="126"/>
                </a:lnTo>
                <a:lnTo>
                  <a:pt x="175" y="123"/>
                </a:lnTo>
                <a:lnTo>
                  <a:pt x="166" y="123"/>
                </a:lnTo>
                <a:lnTo>
                  <a:pt x="156" y="123"/>
                </a:lnTo>
                <a:lnTo>
                  <a:pt x="147" y="126"/>
                </a:lnTo>
                <a:lnTo>
                  <a:pt x="136" y="134"/>
                </a:lnTo>
                <a:lnTo>
                  <a:pt x="125" y="145"/>
                </a:lnTo>
                <a:lnTo>
                  <a:pt x="106" y="174"/>
                </a:lnTo>
                <a:lnTo>
                  <a:pt x="95" y="198"/>
                </a:lnTo>
                <a:lnTo>
                  <a:pt x="84" y="220"/>
                </a:lnTo>
                <a:lnTo>
                  <a:pt x="68" y="236"/>
                </a:lnTo>
                <a:lnTo>
                  <a:pt x="56" y="244"/>
                </a:lnTo>
                <a:lnTo>
                  <a:pt x="45" y="249"/>
                </a:lnTo>
                <a:lnTo>
                  <a:pt x="31" y="257"/>
                </a:lnTo>
                <a:lnTo>
                  <a:pt x="20" y="265"/>
                </a:lnTo>
                <a:lnTo>
                  <a:pt x="9" y="273"/>
                </a:lnTo>
                <a:lnTo>
                  <a:pt x="2" y="281"/>
                </a:lnTo>
                <a:lnTo>
                  <a:pt x="0" y="289"/>
                </a:lnTo>
                <a:lnTo>
                  <a:pt x="2" y="297"/>
                </a:lnTo>
                <a:lnTo>
                  <a:pt x="13" y="308"/>
                </a:lnTo>
                <a:lnTo>
                  <a:pt x="22" y="314"/>
                </a:lnTo>
                <a:lnTo>
                  <a:pt x="29" y="322"/>
                </a:lnTo>
                <a:lnTo>
                  <a:pt x="36" y="332"/>
                </a:lnTo>
                <a:lnTo>
                  <a:pt x="41" y="348"/>
                </a:lnTo>
                <a:lnTo>
                  <a:pt x="52" y="364"/>
                </a:lnTo>
                <a:lnTo>
                  <a:pt x="66" y="373"/>
                </a:lnTo>
                <a:lnTo>
                  <a:pt x="84" y="362"/>
                </a:lnTo>
                <a:lnTo>
                  <a:pt x="102" y="346"/>
                </a:lnTo>
                <a:lnTo>
                  <a:pt x="116" y="338"/>
                </a:lnTo>
                <a:lnTo>
                  <a:pt x="131" y="335"/>
                </a:lnTo>
                <a:lnTo>
                  <a:pt x="147" y="332"/>
                </a:lnTo>
                <a:lnTo>
                  <a:pt x="159" y="327"/>
                </a:lnTo>
                <a:lnTo>
                  <a:pt x="168" y="324"/>
                </a:lnTo>
                <a:lnTo>
                  <a:pt x="175" y="324"/>
                </a:lnTo>
                <a:lnTo>
                  <a:pt x="182" y="335"/>
                </a:lnTo>
                <a:lnTo>
                  <a:pt x="193" y="354"/>
                </a:lnTo>
                <a:lnTo>
                  <a:pt x="207" y="373"/>
                </a:lnTo>
                <a:lnTo>
                  <a:pt x="218" y="383"/>
                </a:lnTo>
                <a:lnTo>
                  <a:pt x="222" y="389"/>
                </a:lnTo>
                <a:lnTo>
                  <a:pt x="222" y="394"/>
                </a:lnTo>
                <a:lnTo>
                  <a:pt x="222" y="405"/>
                </a:lnTo>
                <a:lnTo>
                  <a:pt x="222" y="421"/>
                </a:lnTo>
                <a:lnTo>
                  <a:pt x="225" y="434"/>
                </a:lnTo>
                <a:lnTo>
                  <a:pt x="229" y="450"/>
                </a:lnTo>
                <a:lnTo>
                  <a:pt x="241" y="466"/>
                </a:lnTo>
                <a:lnTo>
                  <a:pt x="257" y="482"/>
                </a:lnTo>
                <a:lnTo>
                  <a:pt x="270" y="499"/>
                </a:lnTo>
                <a:lnTo>
                  <a:pt x="279" y="515"/>
                </a:lnTo>
                <a:lnTo>
                  <a:pt x="284" y="528"/>
                </a:lnTo>
                <a:lnTo>
                  <a:pt x="286" y="547"/>
                </a:lnTo>
                <a:lnTo>
                  <a:pt x="288" y="568"/>
                </a:lnTo>
                <a:lnTo>
                  <a:pt x="291" y="595"/>
                </a:lnTo>
                <a:lnTo>
                  <a:pt x="293" y="625"/>
                </a:lnTo>
                <a:lnTo>
                  <a:pt x="293" y="651"/>
                </a:lnTo>
                <a:lnTo>
                  <a:pt x="291" y="668"/>
                </a:lnTo>
                <a:lnTo>
                  <a:pt x="284" y="684"/>
                </a:lnTo>
                <a:lnTo>
                  <a:pt x="277" y="700"/>
                </a:lnTo>
                <a:lnTo>
                  <a:pt x="272" y="716"/>
                </a:lnTo>
                <a:lnTo>
                  <a:pt x="270" y="732"/>
                </a:lnTo>
                <a:lnTo>
                  <a:pt x="272" y="745"/>
                </a:lnTo>
                <a:lnTo>
                  <a:pt x="279" y="753"/>
                </a:lnTo>
                <a:lnTo>
                  <a:pt x="286" y="759"/>
                </a:lnTo>
                <a:lnTo>
                  <a:pt x="291" y="769"/>
                </a:lnTo>
                <a:lnTo>
                  <a:pt x="293" y="786"/>
                </a:lnTo>
                <a:lnTo>
                  <a:pt x="295" y="802"/>
                </a:lnTo>
                <a:lnTo>
                  <a:pt x="302" y="818"/>
                </a:lnTo>
                <a:lnTo>
                  <a:pt x="311" y="831"/>
                </a:lnTo>
                <a:lnTo>
                  <a:pt x="320" y="837"/>
                </a:lnTo>
                <a:lnTo>
                  <a:pt x="332" y="845"/>
                </a:lnTo>
                <a:lnTo>
                  <a:pt x="345" y="853"/>
                </a:lnTo>
                <a:lnTo>
                  <a:pt x="361" y="861"/>
                </a:lnTo>
                <a:lnTo>
                  <a:pt x="377" y="866"/>
                </a:lnTo>
                <a:lnTo>
                  <a:pt x="391" y="866"/>
                </a:lnTo>
                <a:lnTo>
                  <a:pt x="402" y="866"/>
                </a:lnTo>
                <a:lnTo>
                  <a:pt x="411" y="858"/>
                </a:lnTo>
                <a:lnTo>
                  <a:pt x="418" y="847"/>
                </a:lnTo>
                <a:lnTo>
                  <a:pt x="427" y="834"/>
                </a:lnTo>
                <a:lnTo>
                  <a:pt x="441" y="820"/>
                </a:lnTo>
                <a:lnTo>
                  <a:pt x="454" y="807"/>
                </a:lnTo>
                <a:lnTo>
                  <a:pt x="468" y="791"/>
                </a:lnTo>
                <a:lnTo>
                  <a:pt x="482" y="775"/>
                </a:lnTo>
                <a:lnTo>
                  <a:pt x="495" y="761"/>
                </a:lnTo>
                <a:lnTo>
                  <a:pt x="507" y="748"/>
                </a:lnTo>
                <a:lnTo>
                  <a:pt x="516" y="735"/>
                </a:lnTo>
                <a:lnTo>
                  <a:pt x="525" y="721"/>
                </a:lnTo>
                <a:lnTo>
                  <a:pt x="534" y="705"/>
                </a:lnTo>
                <a:lnTo>
                  <a:pt x="543" y="689"/>
                </a:lnTo>
                <a:lnTo>
                  <a:pt x="552" y="673"/>
                </a:lnTo>
                <a:lnTo>
                  <a:pt x="561" y="660"/>
                </a:lnTo>
                <a:lnTo>
                  <a:pt x="573" y="649"/>
                </a:lnTo>
                <a:lnTo>
                  <a:pt x="584" y="643"/>
                </a:lnTo>
                <a:lnTo>
                  <a:pt x="595" y="641"/>
                </a:lnTo>
                <a:lnTo>
                  <a:pt x="609" y="638"/>
                </a:lnTo>
                <a:lnTo>
                  <a:pt x="620" y="635"/>
                </a:lnTo>
                <a:lnTo>
                  <a:pt x="632" y="633"/>
                </a:lnTo>
                <a:lnTo>
                  <a:pt x="641" y="630"/>
                </a:lnTo>
                <a:lnTo>
                  <a:pt x="652" y="625"/>
                </a:lnTo>
                <a:lnTo>
                  <a:pt x="661" y="619"/>
                </a:lnTo>
                <a:lnTo>
                  <a:pt x="668" y="614"/>
                </a:lnTo>
                <a:lnTo>
                  <a:pt x="682" y="603"/>
                </a:lnTo>
                <a:lnTo>
                  <a:pt x="693" y="595"/>
                </a:lnTo>
                <a:lnTo>
                  <a:pt x="702" y="587"/>
                </a:lnTo>
                <a:lnTo>
                  <a:pt x="716" y="579"/>
                </a:lnTo>
                <a:lnTo>
                  <a:pt x="727" y="568"/>
                </a:lnTo>
                <a:lnTo>
                  <a:pt x="736" y="555"/>
                </a:lnTo>
                <a:lnTo>
                  <a:pt x="743" y="544"/>
                </a:lnTo>
                <a:lnTo>
                  <a:pt x="743" y="533"/>
                </a:lnTo>
                <a:lnTo>
                  <a:pt x="739" y="525"/>
                </a:lnTo>
                <a:lnTo>
                  <a:pt x="729" y="517"/>
                </a:lnTo>
                <a:lnTo>
                  <a:pt x="720" y="509"/>
                </a:lnTo>
                <a:lnTo>
                  <a:pt x="714" y="507"/>
                </a:lnTo>
                <a:lnTo>
                  <a:pt x="704" y="504"/>
                </a:lnTo>
                <a:lnTo>
                  <a:pt x="691" y="499"/>
                </a:lnTo>
                <a:lnTo>
                  <a:pt x="682" y="493"/>
                </a:lnTo>
                <a:lnTo>
                  <a:pt x="682" y="480"/>
                </a:lnTo>
                <a:lnTo>
                  <a:pt x="689" y="464"/>
                </a:lnTo>
                <a:lnTo>
                  <a:pt x="695" y="448"/>
                </a:lnTo>
                <a:lnTo>
                  <a:pt x="702" y="440"/>
                </a:lnTo>
                <a:lnTo>
                  <a:pt x="714" y="442"/>
                </a:lnTo>
                <a:lnTo>
                  <a:pt x="727" y="448"/>
                </a:lnTo>
                <a:lnTo>
                  <a:pt x="745" y="450"/>
                </a:lnTo>
                <a:lnTo>
                  <a:pt x="759" y="453"/>
                </a:lnTo>
                <a:lnTo>
                  <a:pt x="766" y="453"/>
                </a:lnTo>
                <a:lnTo>
                  <a:pt x="766" y="453"/>
                </a:lnTo>
                <a:lnTo>
                  <a:pt x="768" y="450"/>
                </a:lnTo>
                <a:lnTo>
                  <a:pt x="773" y="442"/>
                </a:lnTo>
                <a:lnTo>
                  <a:pt x="775" y="429"/>
                </a:lnTo>
                <a:lnTo>
                  <a:pt x="779" y="407"/>
                </a:lnTo>
                <a:lnTo>
                  <a:pt x="784" y="386"/>
                </a:lnTo>
                <a:lnTo>
                  <a:pt x="786" y="367"/>
                </a:lnTo>
                <a:lnTo>
                  <a:pt x="784" y="351"/>
                </a:lnTo>
                <a:lnTo>
                  <a:pt x="782" y="332"/>
                </a:lnTo>
                <a:lnTo>
                  <a:pt x="777" y="311"/>
                </a:lnTo>
                <a:lnTo>
                  <a:pt x="777" y="284"/>
                </a:lnTo>
                <a:lnTo>
                  <a:pt x="782" y="254"/>
                </a:lnTo>
                <a:lnTo>
                  <a:pt x="791" y="230"/>
                </a:lnTo>
                <a:lnTo>
                  <a:pt x="798" y="212"/>
                </a:lnTo>
                <a:lnTo>
                  <a:pt x="807" y="198"/>
                </a:lnTo>
                <a:lnTo>
                  <a:pt x="818" y="185"/>
                </a:lnTo>
                <a:lnTo>
                  <a:pt x="825" y="177"/>
                </a:lnTo>
                <a:lnTo>
                  <a:pt x="834" y="169"/>
                </a:lnTo>
                <a:lnTo>
                  <a:pt x="843" y="161"/>
                </a:lnTo>
                <a:lnTo>
                  <a:pt x="855" y="153"/>
                </a:lnTo>
                <a:lnTo>
                  <a:pt x="864" y="145"/>
                </a:lnTo>
                <a:lnTo>
                  <a:pt x="873" y="136"/>
                </a:lnTo>
                <a:lnTo>
                  <a:pt x="882" y="126"/>
                </a:lnTo>
                <a:lnTo>
                  <a:pt x="886" y="118"/>
                </a:lnTo>
                <a:lnTo>
                  <a:pt x="889" y="102"/>
                </a:lnTo>
                <a:lnTo>
                  <a:pt x="882" y="94"/>
                </a:lnTo>
                <a:lnTo>
                  <a:pt x="870" y="94"/>
                </a:lnTo>
                <a:lnTo>
                  <a:pt x="857" y="96"/>
                </a:lnTo>
                <a:lnTo>
                  <a:pt x="843" y="96"/>
                </a:lnTo>
                <a:lnTo>
                  <a:pt x="827" y="94"/>
                </a:lnTo>
                <a:lnTo>
                  <a:pt x="811" y="91"/>
                </a:lnTo>
                <a:lnTo>
                  <a:pt x="800" y="88"/>
                </a:lnTo>
                <a:lnTo>
                  <a:pt x="789" y="88"/>
                </a:lnTo>
                <a:lnTo>
                  <a:pt x="779" y="88"/>
                </a:lnTo>
                <a:lnTo>
                  <a:pt x="773" y="96"/>
                </a:lnTo>
                <a:lnTo>
                  <a:pt x="766" y="107"/>
                </a:lnTo>
                <a:lnTo>
                  <a:pt x="761" y="112"/>
                </a:lnTo>
                <a:lnTo>
                  <a:pt x="754" y="115"/>
                </a:lnTo>
                <a:lnTo>
                  <a:pt x="745" y="118"/>
                </a:lnTo>
                <a:lnTo>
                  <a:pt x="736" y="120"/>
                </a:lnTo>
                <a:lnTo>
                  <a:pt x="725" y="120"/>
                </a:lnTo>
                <a:lnTo>
                  <a:pt x="716" y="120"/>
                </a:lnTo>
                <a:lnTo>
                  <a:pt x="704" y="120"/>
                </a:lnTo>
                <a:lnTo>
                  <a:pt x="695" y="120"/>
                </a:lnTo>
                <a:lnTo>
                  <a:pt x="677" y="118"/>
                </a:lnTo>
                <a:lnTo>
                  <a:pt x="659" y="115"/>
                </a:lnTo>
                <a:lnTo>
                  <a:pt x="643" y="112"/>
                </a:lnTo>
                <a:lnTo>
                  <a:pt x="629" y="112"/>
                </a:lnTo>
                <a:lnTo>
                  <a:pt x="623" y="112"/>
                </a:lnTo>
                <a:lnTo>
                  <a:pt x="627" y="110"/>
                </a:lnTo>
                <a:lnTo>
                  <a:pt x="639" y="104"/>
                </a:lnTo>
                <a:lnTo>
                  <a:pt x="652" y="91"/>
                </a:lnTo>
                <a:lnTo>
                  <a:pt x="666" y="77"/>
                </a:lnTo>
                <a:lnTo>
                  <a:pt x="679" y="69"/>
                </a:lnTo>
                <a:lnTo>
                  <a:pt x="693" y="67"/>
                </a:lnTo>
                <a:lnTo>
                  <a:pt x="707" y="64"/>
                </a:lnTo>
                <a:lnTo>
                  <a:pt x="723" y="64"/>
                </a:lnTo>
                <a:lnTo>
                  <a:pt x="743" y="67"/>
                </a:lnTo>
                <a:lnTo>
                  <a:pt x="759" y="72"/>
                </a:lnTo>
                <a:lnTo>
                  <a:pt x="766" y="72"/>
                </a:lnTo>
                <a:lnTo>
                  <a:pt x="754" y="51"/>
                </a:lnTo>
                <a:lnTo>
                  <a:pt x="739" y="29"/>
                </a:lnTo>
                <a:lnTo>
                  <a:pt x="723" y="16"/>
                </a:lnTo>
                <a:lnTo>
                  <a:pt x="709" y="8"/>
                </a:lnTo>
                <a:lnTo>
                  <a:pt x="702" y="5"/>
                </a:lnTo>
                <a:lnTo>
                  <a:pt x="691" y="5"/>
                </a:lnTo>
                <a:lnTo>
                  <a:pt x="679" y="2"/>
                </a:lnTo>
                <a:lnTo>
                  <a:pt x="666" y="0"/>
                </a:lnTo>
                <a:lnTo>
                  <a:pt x="652" y="0"/>
                </a:lnTo>
                <a:lnTo>
                  <a:pt x="636" y="0"/>
                </a:lnTo>
                <a:lnTo>
                  <a:pt x="620" y="0"/>
                </a:lnTo>
                <a:lnTo>
                  <a:pt x="604" y="2"/>
                </a:lnTo>
                <a:lnTo>
                  <a:pt x="589" y="5"/>
                </a:lnTo>
                <a:lnTo>
                  <a:pt x="573" y="8"/>
                </a:lnTo>
                <a:lnTo>
                  <a:pt x="554" y="8"/>
                </a:lnTo>
                <a:lnTo>
                  <a:pt x="538" y="8"/>
                </a:lnTo>
                <a:lnTo>
                  <a:pt x="523" y="10"/>
                </a:lnTo>
                <a:lnTo>
                  <a:pt x="509" y="10"/>
                </a:lnTo>
                <a:lnTo>
                  <a:pt x="498" y="10"/>
                </a:lnTo>
                <a:lnTo>
                  <a:pt x="488" y="13"/>
                </a:lnTo>
                <a:lnTo>
                  <a:pt x="473" y="21"/>
                </a:lnTo>
                <a:lnTo>
                  <a:pt x="459" y="29"/>
                </a:lnTo>
                <a:lnTo>
                  <a:pt x="445" y="37"/>
                </a:lnTo>
                <a:lnTo>
                  <a:pt x="432" y="40"/>
                </a:lnTo>
                <a:lnTo>
                  <a:pt x="420" y="40"/>
                </a:lnTo>
                <a:lnTo>
                  <a:pt x="413" y="43"/>
                </a:lnTo>
                <a:lnTo>
                  <a:pt x="407" y="48"/>
                </a:lnTo>
                <a:lnTo>
                  <a:pt x="395" y="53"/>
                </a:lnTo>
                <a:lnTo>
                  <a:pt x="388" y="61"/>
                </a:lnTo>
                <a:lnTo>
                  <a:pt x="391" y="69"/>
                </a:lnTo>
                <a:lnTo>
                  <a:pt x="398" y="83"/>
                </a:lnTo>
                <a:lnTo>
                  <a:pt x="402" y="96"/>
                </a:lnTo>
                <a:lnTo>
                  <a:pt x="400" y="104"/>
                </a:lnTo>
                <a:lnTo>
                  <a:pt x="391" y="104"/>
                </a:lnTo>
                <a:lnTo>
                  <a:pt x="377" y="104"/>
                </a:lnTo>
                <a:lnTo>
                  <a:pt x="361" y="107"/>
                </a:lnTo>
                <a:lnTo>
                  <a:pt x="345" y="112"/>
                </a:lnTo>
                <a:lnTo>
                  <a:pt x="334" y="112"/>
                </a:lnTo>
                <a:lnTo>
                  <a:pt x="322" y="112"/>
                </a:lnTo>
                <a:lnTo>
                  <a:pt x="313" y="110"/>
                </a:lnTo>
                <a:lnTo>
                  <a:pt x="302" y="110"/>
                </a:lnTo>
                <a:lnTo>
                  <a:pt x="286" y="112"/>
                </a:lnTo>
                <a:lnTo>
                  <a:pt x="272" y="115"/>
                </a:lnTo>
                <a:lnTo>
                  <a:pt x="266" y="118"/>
                </a:lnTo>
                <a:lnTo>
                  <a:pt x="259" y="118"/>
                </a:lnTo>
                <a:lnTo>
                  <a:pt x="243" y="115"/>
                </a:lnTo>
                <a:lnTo>
                  <a:pt x="222" y="115"/>
                </a:lnTo>
                <a:lnTo>
                  <a:pt x="204" y="12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5" name=""/>
          <p:cNvSpPr/>
          <p:nvPr/>
        </p:nvSpPr>
        <p:spPr>
          <a:xfrm>
            <a:off x="2286000" y="1236600"/>
            <a:ext cx="857160" cy="488880"/>
          </a:xfrm>
          <a:custGeom>
            <a:avLst/>
            <a:gdLst/>
            <a:ahLst/>
            <a:rect l="l" t="t" r="r" b="b"/>
            <a:pathLst>
              <a:path w="480" h="292">
                <a:moveTo>
                  <a:pt x="480" y="30"/>
                </a:moveTo>
                <a:lnTo>
                  <a:pt x="478" y="27"/>
                </a:lnTo>
                <a:lnTo>
                  <a:pt x="464" y="27"/>
                </a:lnTo>
                <a:lnTo>
                  <a:pt x="441" y="27"/>
                </a:lnTo>
                <a:lnTo>
                  <a:pt x="416" y="27"/>
                </a:lnTo>
                <a:lnTo>
                  <a:pt x="389" y="24"/>
                </a:lnTo>
                <a:lnTo>
                  <a:pt x="364" y="24"/>
                </a:lnTo>
                <a:lnTo>
                  <a:pt x="341" y="21"/>
                </a:lnTo>
                <a:lnTo>
                  <a:pt x="328" y="19"/>
                </a:lnTo>
                <a:lnTo>
                  <a:pt x="314" y="13"/>
                </a:lnTo>
                <a:lnTo>
                  <a:pt x="293" y="11"/>
                </a:lnTo>
                <a:lnTo>
                  <a:pt x="268" y="5"/>
                </a:lnTo>
                <a:lnTo>
                  <a:pt x="241" y="3"/>
                </a:lnTo>
                <a:lnTo>
                  <a:pt x="214" y="0"/>
                </a:lnTo>
                <a:lnTo>
                  <a:pt x="191" y="3"/>
                </a:lnTo>
                <a:lnTo>
                  <a:pt x="171" y="5"/>
                </a:lnTo>
                <a:lnTo>
                  <a:pt x="157" y="11"/>
                </a:lnTo>
                <a:lnTo>
                  <a:pt x="146" y="19"/>
                </a:lnTo>
                <a:lnTo>
                  <a:pt x="132" y="24"/>
                </a:lnTo>
                <a:lnTo>
                  <a:pt x="118" y="27"/>
                </a:lnTo>
                <a:lnTo>
                  <a:pt x="105" y="30"/>
                </a:lnTo>
                <a:lnTo>
                  <a:pt x="91" y="35"/>
                </a:lnTo>
                <a:lnTo>
                  <a:pt x="77" y="38"/>
                </a:lnTo>
                <a:lnTo>
                  <a:pt x="66" y="40"/>
                </a:lnTo>
                <a:lnTo>
                  <a:pt x="57" y="43"/>
                </a:lnTo>
                <a:lnTo>
                  <a:pt x="41" y="48"/>
                </a:lnTo>
                <a:lnTo>
                  <a:pt x="23" y="48"/>
                </a:lnTo>
                <a:lnTo>
                  <a:pt x="9" y="48"/>
                </a:lnTo>
                <a:lnTo>
                  <a:pt x="0" y="56"/>
                </a:lnTo>
                <a:lnTo>
                  <a:pt x="2" y="70"/>
                </a:lnTo>
                <a:lnTo>
                  <a:pt x="11" y="80"/>
                </a:lnTo>
                <a:lnTo>
                  <a:pt x="25" y="89"/>
                </a:lnTo>
                <a:lnTo>
                  <a:pt x="36" y="97"/>
                </a:lnTo>
                <a:lnTo>
                  <a:pt x="48" y="102"/>
                </a:lnTo>
                <a:lnTo>
                  <a:pt x="61" y="105"/>
                </a:lnTo>
                <a:lnTo>
                  <a:pt x="77" y="110"/>
                </a:lnTo>
                <a:lnTo>
                  <a:pt x="91" y="118"/>
                </a:lnTo>
                <a:lnTo>
                  <a:pt x="105" y="131"/>
                </a:lnTo>
                <a:lnTo>
                  <a:pt x="116" y="148"/>
                </a:lnTo>
                <a:lnTo>
                  <a:pt x="118" y="164"/>
                </a:lnTo>
                <a:lnTo>
                  <a:pt x="105" y="177"/>
                </a:lnTo>
                <a:lnTo>
                  <a:pt x="84" y="190"/>
                </a:lnTo>
                <a:lnTo>
                  <a:pt x="73" y="209"/>
                </a:lnTo>
                <a:lnTo>
                  <a:pt x="66" y="225"/>
                </a:lnTo>
                <a:lnTo>
                  <a:pt x="64" y="233"/>
                </a:lnTo>
                <a:lnTo>
                  <a:pt x="59" y="279"/>
                </a:lnTo>
                <a:lnTo>
                  <a:pt x="121" y="279"/>
                </a:lnTo>
                <a:lnTo>
                  <a:pt x="125" y="282"/>
                </a:lnTo>
                <a:lnTo>
                  <a:pt x="134" y="287"/>
                </a:lnTo>
                <a:lnTo>
                  <a:pt x="146" y="292"/>
                </a:lnTo>
                <a:lnTo>
                  <a:pt x="157" y="290"/>
                </a:lnTo>
                <a:lnTo>
                  <a:pt x="164" y="284"/>
                </a:lnTo>
                <a:lnTo>
                  <a:pt x="173" y="279"/>
                </a:lnTo>
                <a:lnTo>
                  <a:pt x="184" y="271"/>
                </a:lnTo>
                <a:lnTo>
                  <a:pt x="196" y="260"/>
                </a:lnTo>
                <a:lnTo>
                  <a:pt x="209" y="252"/>
                </a:lnTo>
                <a:lnTo>
                  <a:pt x="218" y="244"/>
                </a:lnTo>
                <a:lnTo>
                  <a:pt x="225" y="236"/>
                </a:lnTo>
                <a:lnTo>
                  <a:pt x="227" y="231"/>
                </a:lnTo>
                <a:lnTo>
                  <a:pt x="227" y="220"/>
                </a:lnTo>
                <a:lnTo>
                  <a:pt x="225" y="207"/>
                </a:lnTo>
                <a:lnTo>
                  <a:pt x="227" y="190"/>
                </a:lnTo>
                <a:lnTo>
                  <a:pt x="230" y="174"/>
                </a:lnTo>
                <a:lnTo>
                  <a:pt x="237" y="156"/>
                </a:lnTo>
                <a:lnTo>
                  <a:pt x="246" y="137"/>
                </a:lnTo>
                <a:lnTo>
                  <a:pt x="255" y="126"/>
                </a:lnTo>
                <a:lnTo>
                  <a:pt x="266" y="123"/>
                </a:lnTo>
                <a:lnTo>
                  <a:pt x="280" y="131"/>
                </a:lnTo>
                <a:lnTo>
                  <a:pt x="291" y="145"/>
                </a:lnTo>
                <a:lnTo>
                  <a:pt x="300" y="158"/>
                </a:lnTo>
                <a:lnTo>
                  <a:pt x="305" y="174"/>
                </a:lnTo>
                <a:lnTo>
                  <a:pt x="307" y="185"/>
                </a:lnTo>
                <a:lnTo>
                  <a:pt x="312" y="190"/>
                </a:lnTo>
                <a:lnTo>
                  <a:pt x="321" y="193"/>
                </a:lnTo>
                <a:lnTo>
                  <a:pt x="337" y="185"/>
                </a:lnTo>
                <a:lnTo>
                  <a:pt x="350" y="174"/>
                </a:lnTo>
                <a:lnTo>
                  <a:pt x="362" y="158"/>
                </a:lnTo>
                <a:lnTo>
                  <a:pt x="375" y="137"/>
                </a:lnTo>
                <a:lnTo>
                  <a:pt x="391" y="115"/>
                </a:lnTo>
                <a:lnTo>
                  <a:pt x="407" y="91"/>
                </a:lnTo>
                <a:lnTo>
                  <a:pt x="428" y="67"/>
                </a:lnTo>
                <a:lnTo>
                  <a:pt x="453" y="46"/>
                </a:lnTo>
                <a:lnTo>
                  <a:pt x="480" y="3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6" name=""/>
          <p:cNvSpPr/>
          <p:nvPr/>
        </p:nvSpPr>
        <p:spPr>
          <a:xfrm>
            <a:off x="1530360" y="1955880"/>
            <a:ext cx="430200" cy="247680"/>
          </a:xfrm>
          <a:custGeom>
            <a:avLst/>
            <a:gdLst/>
            <a:ahLst/>
            <a:rect l="l" t="t" r="r" b="b"/>
            <a:pathLst>
              <a:path w="241" h="148">
                <a:moveTo>
                  <a:pt x="25" y="11"/>
                </a:moveTo>
                <a:lnTo>
                  <a:pt x="37" y="6"/>
                </a:lnTo>
                <a:lnTo>
                  <a:pt x="50" y="0"/>
                </a:lnTo>
                <a:lnTo>
                  <a:pt x="66" y="0"/>
                </a:lnTo>
                <a:lnTo>
                  <a:pt x="80" y="0"/>
                </a:lnTo>
                <a:lnTo>
                  <a:pt x="96" y="3"/>
                </a:lnTo>
                <a:lnTo>
                  <a:pt x="107" y="6"/>
                </a:lnTo>
                <a:lnTo>
                  <a:pt x="118" y="11"/>
                </a:lnTo>
                <a:lnTo>
                  <a:pt x="128" y="16"/>
                </a:lnTo>
                <a:lnTo>
                  <a:pt x="134" y="22"/>
                </a:lnTo>
                <a:lnTo>
                  <a:pt x="141" y="30"/>
                </a:lnTo>
                <a:lnTo>
                  <a:pt x="148" y="35"/>
                </a:lnTo>
                <a:lnTo>
                  <a:pt x="157" y="41"/>
                </a:lnTo>
                <a:lnTo>
                  <a:pt x="166" y="46"/>
                </a:lnTo>
                <a:lnTo>
                  <a:pt x="178" y="51"/>
                </a:lnTo>
                <a:lnTo>
                  <a:pt x="187" y="54"/>
                </a:lnTo>
                <a:lnTo>
                  <a:pt x="198" y="54"/>
                </a:lnTo>
                <a:lnTo>
                  <a:pt x="216" y="62"/>
                </a:lnTo>
                <a:lnTo>
                  <a:pt x="230" y="81"/>
                </a:lnTo>
                <a:lnTo>
                  <a:pt x="239" y="102"/>
                </a:lnTo>
                <a:lnTo>
                  <a:pt x="241" y="110"/>
                </a:lnTo>
                <a:lnTo>
                  <a:pt x="239" y="110"/>
                </a:lnTo>
                <a:lnTo>
                  <a:pt x="234" y="113"/>
                </a:lnTo>
                <a:lnTo>
                  <a:pt x="225" y="116"/>
                </a:lnTo>
                <a:lnTo>
                  <a:pt x="216" y="121"/>
                </a:lnTo>
                <a:lnTo>
                  <a:pt x="205" y="124"/>
                </a:lnTo>
                <a:lnTo>
                  <a:pt x="191" y="124"/>
                </a:lnTo>
                <a:lnTo>
                  <a:pt x="180" y="126"/>
                </a:lnTo>
                <a:lnTo>
                  <a:pt x="168" y="124"/>
                </a:lnTo>
                <a:lnTo>
                  <a:pt x="157" y="121"/>
                </a:lnTo>
                <a:lnTo>
                  <a:pt x="143" y="124"/>
                </a:lnTo>
                <a:lnTo>
                  <a:pt x="130" y="126"/>
                </a:lnTo>
                <a:lnTo>
                  <a:pt x="116" y="132"/>
                </a:lnTo>
                <a:lnTo>
                  <a:pt x="103" y="137"/>
                </a:lnTo>
                <a:lnTo>
                  <a:pt x="93" y="140"/>
                </a:lnTo>
                <a:lnTo>
                  <a:pt x="87" y="145"/>
                </a:lnTo>
                <a:lnTo>
                  <a:pt x="84" y="145"/>
                </a:lnTo>
                <a:lnTo>
                  <a:pt x="73" y="148"/>
                </a:lnTo>
                <a:lnTo>
                  <a:pt x="52" y="148"/>
                </a:lnTo>
                <a:lnTo>
                  <a:pt x="30" y="148"/>
                </a:lnTo>
                <a:lnTo>
                  <a:pt x="18" y="137"/>
                </a:lnTo>
                <a:lnTo>
                  <a:pt x="23" y="118"/>
                </a:lnTo>
                <a:lnTo>
                  <a:pt x="34" y="97"/>
                </a:lnTo>
                <a:lnTo>
                  <a:pt x="43" y="81"/>
                </a:lnTo>
                <a:lnTo>
                  <a:pt x="48" y="75"/>
                </a:lnTo>
                <a:lnTo>
                  <a:pt x="0" y="38"/>
                </a:lnTo>
                <a:lnTo>
                  <a:pt x="0" y="38"/>
                </a:lnTo>
                <a:lnTo>
                  <a:pt x="2" y="32"/>
                </a:lnTo>
                <a:lnTo>
                  <a:pt x="9" y="24"/>
                </a:lnTo>
                <a:lnTo>
                  <a:pt x="25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7" name=""/>
          <p:cNvSpPr/>
          <p:nvPr/>
        </p:nvSpPr>
        <p:spPr>
          <a:xfrm>
            <a:off x="4110120" y="2220840"/>
            <a:ext cx="331560" cy="192240"/>
          </a:xfrm>
          <a:custGeom>
            <a:avLst/>
            <a:gdLst/>
            <a:ahLst/>
            <a:rect l="l" t="t" r="r" b="b"/>
            <a:pathLst>
              <a:path w="186" h="115">
                <a:moveTo>
                  <a:pt x="73" y="34"/>
                </a:moveTo>
                <a:lnTo>
                  <a:pt x="75" y="48"/>
                </a:lnTo>
                <a:lnTo>
                  <a:pt x="84" y="51"/>
                </a:lnTo>
                <a:lnTo>
                  <a:pt x="98" y="45"/>
                </a:lnTo>
                <a:lnTo>
                  <a:pt x="111" y="34"/>
                </a:lnTo>
                <a:lnTo>
                  <a:pt x="127" y="24"/>
                </a:lnTo>
                <a:lnTo>
                  <a:pt x="143" y="10"/>
                </a:lnTo>
                <a:lnTo>
                  <a:pt x="157" y="5"/>
                </a:lnTo>
                <a:lnTo>
                  <a:pt x="168" y="5"/>
                </a:lnTo>
                <a:lnTo>
                  <a:pt x="182" y="24"/>
                </a:lnTo>
                <a:lnTo>
                  <a:pt x="186" y="51"/>
                </a:lnTo>
                <a:lnTo>
                  <a:pt x="186" y="72"/>
                </a:lnTo>
                <a:lnTo>
                  <a:pt x="186" y="83"/>
                </a:lnTo>
                <a:lnTo>
                  <a:pt x="182" y="88"/>
                </a:lnTo>
                <a:lnTo>
                  <a:pt x="171" y="96"/>
                </a:lnTo>
                <a:lnTo>
                  <a:pt x="150" y="107"/>
                </a:lnTo>
                <a:lnTo>
                  <a:pt x="127" y="112"/>
                </a:lnTo>
                <a:lnTo>
                  <a:pt x="114" y="112"/>
                </a:lnTo>
                <a:lnTo>
                  <a:pt x="100" y="112"/>
                </a:lnTo>
                <a:lnTo>
                  <a:pt x="86" y="115"/>
                </a:lnTo>
                <a:lnTo>
                  <a:pt x="73" y="112"/>
                </a:lnTo>
                <a:lnTo>
                  <a:pt x="61" y="112"/>
                </a:lnTo>
                <a:lnTo>
                  <a:pt x="52" y="110"/>
                </a:lnTo>
                <a:lnTo>
                  <a:pt x="48" y="107"/>
                </a:lnTo>
                <a:lnTo>
                  <a:pt x="43" y="99"/>
                </a:lnTo>
                <a:lnTo>
                  <a:pt x="34" y="85"/>
                </a:lnTo>
                <a:lnTo>
                  <a:pt x="18" y="72"/>
                </a:lnTo>
                <a:lnTo>
                  <a:pt x="7" y="67"/>
                </a:lnTo>
                <a:lnTo>
                  <a:pt x="0" y="64"/>
                </a:lnTo>
                <a:lnTo>
                  <a:pt x="0" y="56"/>
                </a:lnTo>
                <a:lnTo>
                  <a:pt x="2" y="34"/>
                </a:lnTo>
                <a:lnTo>
                  <a:pt x="11" y="13"/>
                </a:lnTo>
                <a:lnTo>
                  <a:pt x="25" y="0"/>
                </a:lnTo>
                <a:lnTo>
                  <a:pt x="43" y="0"/>
                </a:lnTo>
                <a:lnTo>
                  <a:pt x="57" y="5"/>
                </a:lnTo>
                <a:lnTo>
                  <a:pt x="68" y="18"/>
                </a:lnTo>
                <a:lnTo>
                  <a:pt x="73" y="34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8" name=""/>
          <p:cNvSpPr/>
          <p:nvPr/>
        </p:nvSpPr>
        <p:spPr>
          <a:xfrm>
            <a:off x="5008680" y="1577880"/>
            <a:ext cx="5321160" cy="1573200"/>
          </a:xfrm>
          <a:custGeom>
            <a:avLst/>
            <a:gdLst/>
            <a:ahLst/>
            <a:rect l="l" t="t" r="r" b="b"/>
            <a:pathLst>
              <a:path w="2980" h="938">
                <a:moveTo>
                  <a:pt x="2203" y="938"/>
                </a:moveTo>
                <a:lnTo>
                  <a:pt x="2216" y="909"/>
                </a:lnTo>
                <a:lnTo>
                  <a:pt x="2230" y="871"/>
                </a:lnTo>
                <a:lnTo>
                  <a:pt x="2241" y="836"/>
                </a:lnTo>
                <a:lnTo>
                  <a:pt x="2250" y="815"/>
                </a:lnTo>
                <a:lnTo>
                  <a:pt x="2253" y="794"/>
                </a:lnTo>
                <a:lnTo>
                  <a:pt x="2246" y="767"/>
                </a:lnTo>
                <a:lnTo>
                  <a:pt x="2230" y="745"/>
                </a:lnTo>
                <a:lnTo>
                  <a:pt x="2203" y="737"/>
                </a:lnTo>
                <a:lnTo>
                  <a:pt x="2180" y="732"/>
                </a:lnTo>
                <a:lnTo>
                  <a:pt x="2178" y="716"/>
                </a:lnTo>
                <a:lnTo>
                  <a:pt x="2189" y="694"/>
                </a:lnTo>
                <a:lnTo>
                  <a:pt x="2210" y="667"/>
                </a:lnTo>
                <a:lnTo>
                  <a:pt x="2223" y="654"/>
                </a:lnTo>
                <a:lnTo>
                  <a:pt x="2239" y="638"/>
                </a:lnTo>
                <a:lnTo>
                  <a:pt x="2257" y="625"/>
                </a:lnTo>
                <a:lnTo>
                  <a:pt x="2276" y="611"/>
                </a:lnTo>
                <a:lnTo>
                  <a:pt x="2291" y="600"/>
                </a:lnTo>
                <a:lnTo>
                  <a:pt x="2307" y="592"/>
                </a:lnTo>
                <a:lnTo>
                  <a:pt x="2319" y="592"/>
                </a:lnTo>
                <a:lnTo>
                  <a:pt x="2323" y="595"/>
                </a:lnTo>
                <a:lnTo>
                  <a:pt x="2330" y="614"/>
                </a:lnTo>
                <a:lnTo>
                  <a:pt x="2341" y="630"/>
                </a:lnTo>
                <a:lnTo>
                  <a:pt x="2353" y="638"/>
                </a:lnTo>
                <a:lnTo>
                  <a:pt x="2364" y="633"/>
                </a:lnTo>
                <a:lnTo>
                  <a:pt x="2380" y="616"/>
                </a:lnTo>
                <a:lnTo>
                  <a:pt x="2401" y="606"/>
                </a:lnTo>
                <a:lnTo>
                  <a:pt x="2421" y="606"/>
                </a:lnTo>
                <a:lnTo>
                  <a:pt x="2430" y="616"/>
                </a:lnTo>
                <a:lnTo>
                  <a:pt x="2432" y="635"/>
                </a:lnTo>
                <a:lnTo>
                  <a:pt x="2439" y="649"/>
                </a:lnTo>
                <a:lnTo>
                  <a:pt x="2451" y="651"/>
                </a:lnTo>
                <a:lnTo>
                  <a:pt x="2466" y="638"/>
                </a:lnTo>
                <a:lnTo>
                  <a:pt x="2476" y="625"/>
                </a:lnTo>
                <a:lnTo>
                  <a:pt x="2487" y="608"/>
                </a:lnTo>
                <a:lnTo>
                  <a:pt x="2498" y="592"/>
                </a:lnTo>
                <a:lnTo>
                  <a:pt x="2512" y="576"/>
                </a:lnTo>
                <a:lnTo>
                  <a:pt x="2523" y="563"/>
                </a:lnTo>
                <a:lnTo>
                  <a:pt x="2535" y="555"/>
                </a:lnTo>
                <a:lnTo>
                  <a:pt x="2546" y="552"/>
                </a:lnTo>
                <a:lnTo>
                  <a:pt x="2555" y="560"/>
                </a:lnTo>
                <a:lnTo>
                  <a:pt x="2567" y="582"/>
                </a:lnTo>
                <a:lnTo>
                  <a:pt x="2567" y="595"/>
                </a:lnTo>
                <a:lnTo>
                  <a:pt x="2557" y="606"/>
                </a:lnTo>
                <a:lnTo>
                  <a:pt x="2544" y="625"/>
                </a:lnTo>
                <a:lnTo>
                  <a:pt x="2535" y="635"/>
                </a:lnTo>
                <a:lnTo>
                  <a:pt x="2523" y="646"/>
                </a:lnTo>
                <a:lnTo>
                  <a:pt x="2512" y="654"/>
                </a:lnTo>
                <a:lnTo>
                  <a:pt x="2501" y="662"/>
                </a:lnTo>
                <a:lnTo>
                  <a:pt x="2489" y="673"/>
                </a:lnTo>
                <a:lnTo>
                  <a:pt x="2480" y="681"/>
                </a:lnTo>
                <a:lnTo>
                  <a:pt x="2476" y="692"/>
                </a:lnTo>
                <a:lnTo>
                  <a:pt x="2478" y="702"/>
                </a:lnTo>
                <a:lnTo>
                  <a:pt x="2485" y="735"/>
                </a:lnTo>
                <a:lnTo>
                  <a:pt x="2489" y="775"/>
                </a:lnTo>
                <a:lnTo>
                  <a:pt x="2494" y="810"/>
                </a:lnTo>
                <a:lnTo>
                  <a:pt x="2507" y="828"/>
                </a:lnTo>
                <a:lnTo>
                  <a:pt x="2517" y="828"/>
                </a:lnTo>
                <a:lnTo>
                  <a:pt x="2528" y="823"/>
                </a:lnTo>
                <a:lnTo>
                  <a:pt x="2539" y="812"/>
                </a:lnTo>
                <a:lnTo>
                  <a:pt x="2553" y="802"/>
                </a:lnTo>
                <a:lnTo>
                  <a:pt x="2564" y="785"/>
                </a:lnTo>
                <a:lnTo>
                  <a:pt x="2573" y="772"/>
                </a:lnTo>
                <a:lnTo>
                  <a:pt x="2585" y="761"/>
                </a:lnTo>
                <a:lnTo>
                  <a:pt x="2592" y="751"/>
                </a:lnTo>
                <a:lnTo>
                  <a:pt x="2603" y="732"/>
                </a:lnTo>
                <a:lnTo>
                  <a:pt x="2614" y="705"/>
                </a:lnTo>
                <a:lnTo>
                  <a:pt x="2619" y="681"/>
                </a:lnTo>
                <a:lnTo>
                  <a:pt x="2621" y="659"/>
                </a:lnTo>
                <a:lnTo>
                  <a:pt x="2626" y="643"/>
                </a:lnTo>
                <a:lnTo>
                  <a:pt x="2635" y="627"/>
                </a:lnTo>
                <a:lnTo>
                  <a:pt x="2655" y="614"/>
                </a:lnTo>
                <a:lnTo>
                  <a:pt x="2682" y="603"/>
                </a:lnTo>
                <a:lnTo>
                  <a:pt x="2701" y="598"/>
                </a:lnTo>
                <a:lnTo>
                  <a:pt x="2721" y="592"/>
                </a:lnTo>
                <a:lnTo>
                  <a:pt x="2744" y="584"/>
                </a:lnTo>
                <a:lnTo>
                  <a:pt x="2764" y="576"/>
                </a:lnTo>
                <a:lnTo>
                  <a:pt x="2787" y="568"/>
                </a:lnTo>
                <a:lnTo>
                  <a:pt x="2805" y="560"/>
                </a:lnTo>
                <a:lnTo>
                  <a:pt x="2819" y="549"/>
                </a:lnTo>
                <a:lnTo>
                  <a:pt x="2826" y="539"/>
                </a:lnTo>
                <a:lnTo>
                  <a:pt x="2837" y="517"/>
                </a:lnTo>
                <a:lnTo>
                  <a:pt x="2853" y="493"/>
                </a:lnTo>
                <a:lnTo>
                  <a:pt x="2867" y="477"/>
                </a:lnTo>
                <a:lnTo>
                  <a:pt x="2873" y="469"/>
                </a:lnTo>
                <a:lnTo>
                  <a:pt x="2946" y="533"/>
                </a:lnTo>
                <a:lnTo>
                  <a:pt x="2955" y="501"/>
                </a:lnTo>
                <a:lnTo>
                  <a:pt x="2969" y="461"/>
                </a:lnTo>
                <a:lnTo>
                  <a:pt x="2980" y="421"/>
                </a:lnTo>
                <a:lnTo>
                  <a:pt x="2976" y="399"/>
                </a:lnTo>
                <a:lnTo>
                  <a:pt x="2967" y="394"/>
                </a:lnTo>
                <a:lnTo>
                  <a:pt x="2958" y="394"/>
                </a:lnTo>
                <a:lnTo>
                  <a:pt x="2944" y="394"/>
                </a:lnTo>
                <a:lnTo>
                  <a:pt x="2933" y="397"/>
                </a:lnTo>
                <a:lnTo>
                  <a:pt x="2921" y="399"/>
                </a:lnTo>
                <a:lnTo>
                  <a:pt x="2912" y="402"/>
                </a:lnTo>
                <a:lnTo>
                  <a:pt x="2905" y="405"/>
                </a:lnTo>
                <a:lnTo>
                  <a:pt x="2903" y="405"/>
                </a:lnTo>
                <a:lnTo>
                  <a:pt x="2896" y="405"/>
                </a:lnTo>
                <a:lnTo>
                  <a:pt x="2880" y="399"/>
                </a:lnTo>
                <a:lnTo>
                  <a:pt x="2860" y="389"/>
                </a:lnTo>
                <a:lnTo>
                  <a:pt x="2844" y="370"/>
                </a:lnTo>
                <a:lnTo>
                  <a:pt x="2835" y="359"/>
                </a:lnTo>
                <a:lnTo>
                  <a:pt x="2821" y="348"/>
                </a:lnTo>
                <a:lnTo>
                  <a:pt x="2805" y="338"/>
                </a:lnTo>
                <a:lnTo>
                  <a:pt x="2787" y="327"/>
                </a:lnTo>
                <a:lnTo>
                  <a:pt x="2771" y="321"/>
                </a:lnTo>
                <a:lnTo>
                  <a:pt x="2755" y="319"/>
                </a:lnTo>
                <a:lnTo>
                  <a:pt x="2742" y="319"/>
                </a:lnTo>
                <a:lnTo>
                  <a:pt x="2735" y="327"/>
                </a:lnTo>
                <a:lnTo>
                  <a:pt x="2728" y="338"/>
                </a:lnTo>
                <a:lnTo>
                  <a:pt x="2714" y="343"/>
                </a:lnTo>
                <a:lnTo>
                  <a:pt x="2696" y="348"/>
                </a:lnTo>
                <a:lnTo>
                  <a:pt x="2676" y="348"/>
                </a:lnTo>
                <a:lnTo>
                  <a:pt x="2651" y="348"/>
                </a:lnTo>
                <a:lnTo>
                  <a:pt x="2626" y="343"/>
                </a:lnTo>
                <a:lnTo>
                  <a:pt x="2598" y="338"/>
                </a:lnTo>
                <a:lnTo>
                  <a:pt x="2573" y="327"/>
                </a:lnTo>
                <a:lnTo>
                  <a:pt x="2546" y="313"/>
                </a:lnTo>
                <a:lnTo>
                  <a:pt x="2517" y="297"/>
                </a:lnTo>
                <a:lnTo>
                  <a:pt x="2485" y="279"/>
                </a:lnTo>
                <a:lnTo>
                  <a:pt x="2455" y="262"/>
                </a:lnTo>
                <a:lnTo>
                  <a:pt x="2423" y="244"/>
                </a:lnTo>
                <a:lnTo>
                  <a:pt x="2398" y="230"/>
                </a:lnTo>
                <a:lnTo>
                  <a:pt x="2373" y="222"/>
                </a:lnTo>
                <a:lnTo>
                  <a:pt x="2357" y="222"/>
                </a:lnTo>
                <a:lnTo>
                  <a:pt x="2346" y="222"/>
                </a:lnTo>
                <a:lnTo>
                  <a:pt x="2339" y="214"/>
                </a:lnTo>
                <a:lnTo>
                  <a:pt x="2332" y="206"/>
                </a:lnTo>
                <a:lnTo>
                  <a:pt x="2326" y="195"/>
                </a:lnTo>
                <a:lnTo>
                  <a:pt x="2319" y="187"/>
                </a:lnTo>
                <a:lnTo>
                  <a:pt x="2310" y="182"/>
                </a:lnTo>
                <a:lnTo>
                  <a:pt x="2298" y="179"/>
                </a:lnTo>
                <a:lnTo>
                  <a:pt x="2280" y="187"/>
                </a:lnTo>
                <a:lnTo>
                  <a:pt x="2260" y="198"/>
                </a:lnTo>
                <a:lnTo>
                  <a:pt x="2237" y="211"/>
                </a:lnTo>
                <a:lnTo>
                  <a:pt x="2214" y="225"/>
                </a:lnTo>
                <a:lnTo>
                  <a:pt x="2189" y="236"/>
                </a:lnTo>
                <a:lnTo>
                  <a:pt x="2164" y="244"/>
                </a:lnTo>
                <a:lnTo>
                  <a:pt x="2137" y="246"/>
                </a:lnTo>
                <a:lnTo>
                  <a:pt x="2107" y="244"/>
                </a:lnTo>
                <a:lnTo>
                  <a:pt x="2078" y="236"/>
                </a:lnTo>
                <a:lnTo>
                  <a:pt x="2046" y="222"/>
                </a:lnTo>
                <a:lnTo>
                  <a:pt x="2014" y="209"/>
                </a:lnTo>
                <a:lnTo>
                  <a:pt x="1980" y="198"/>
                </a:lnTo>
                <a:lnTo>
                  <a:pt x="1950" y="187"/>
                </a:lnTo>
                <a:lnTo>
                  <a:pt x="1919" y="179"/>
                </a:lnTo>
                <a:lnTo>
                  <a:pt x="1891" y="174"/>
                </a:lnTo>
                <a:lnTo>
                  <a:pt x="1869" y="174"/>
                </a:lnTo>
                <a:lnTo>
                  <a:pt x="1848" y="179"/>
                </a:lnTo>
                <a:lnTo>
                  <a:pt x="1830" y="187"/>
                </a:lnTo>
                <a:lnTo>
                  <a:pt x="1807" y="193"/>
                </a:lnTo>
                <a:lnTo>
                  <a:pt x="1787" y="198"/>
                </a:lnTo>
                <a:lnTo>
                  <a:pt x="1764" y="201"/>
                </a:lnTo>
                <a:lnTo>
                  <a:pt x="1743" y="206"/>
                </a:lnTo>
                <a:lnTo>
                  <a:pt x="1728" y="206"/>
                </a:lnTo>
                <a:lnTo>
                  <a:pt x="1718" y="209"/>
                </a:lnTo>
                <a:lnTo>
                  <a:pt x="1714" y="209"/>
                </a:lnTo>
                <a:lnTo>
                  <a:pt x="1732" y="185"/>
                </a:lnTo>
                <a:lnTo>
                  <a:pt x="1737" y="158"/>
                </a:lnTo>
                <a:lnTo>
                  <a:pt x="1734" y="139"/>
                </a:lnTo>
                <a:lnTo>
                  <a:pt x="1732" y="131"/>
                </a:lnTo>
                <a:lnTo>
                  <a:pt x="1784" y="110"/>
                </a:lnTo>
                <a:lnTo>
                  <a:pt x="1762" y="91"/>
                </a:lnTo>
                <a:lnTo>
                  <a:pt x="1741" y="72"/>
                </a:lnTo>
                <a:lnTo>
                  <a:pt x="1721" y="51"/>
                </a:lnTo>
                <a:lnTo>
                  <a:pt x="1703" y="32"/>
                </a:lnTo>
                <a:lnTo>
                  <a:pt x="1684" y="16"/>
                </a:lnTo>
                <a:lnTo>
                  <a:pt x="1668" y="5"/>
                </a:lnTo>
                <a:lnTo>
                  <a:pt x="1653" y="0"/>
                </a:lnTo>
                <a:lnTo>
                  <a:pt x="1641" y="2"/>
                </a:lnTo>
                <a:lnTo>
                  <a:pt x="1630" y="10"/>
                </a:lnTo>
                <a:lnTo>
                  <a:pt x="1618" y="21"/>
                </a:lnTo>
                <a:lnTo>
                  <a:pt x="1607" y="32"/>
                </a:lnTo>
                <a:lnTo>
                  <a:pt x="1598" y="45"/>
                </a:lnTo>
                <a:lnTo>
                  <a:pt x="1587" y="56"/>
                </a:lnTo>
                <a:lnTo>
                  <a:pt x="1577" y="64"/>
                </a:lnTo>
                <a:lnTo>
                  <a:pt x="1566" y="75"/>
                </a:lnTo>
                <a:lnTo>
                  <a:pt x="1557" y="80"/>
                </a:lnTo>
                <a:lnTo>
                  <a:pt x="1543" y="77"/>
                </a:lnTo>
                <a:lnTo>
                  <a:pt x="1530" y="64"/>
                </a:lnTo>
                <a:lnTo>
                  <a:pt x="1514" y="53"/>
                </a:lnTo>
                <a:lnTo>
                  <a:pt x="1491" y="59"/>
                </a:lnTo>
                <a:lnTo>
                  <a:pt x="1477" y="69"/>
                </a:lnTo>
                <a:lnTo>
                  <a:pt x="1462" y="83"/>
                </a:lnTo>
                <a:lnTo>
                  <a:pt x="1446" y="93"/>
                </a:lnTo>
                <a:lnTo>
                  <a:pt x="1430" y="107"/>
                </a:lnTo>
                <a:lnTo>
                  <a:pt x="1411" y="118"/>
                </a:lnTo>
                <a:lnTo>
                  <a:pt x="1396" y="126"/>
                </a:lnTo>
                <a:lnTo>
                  <a:pt x="1377" y="134"/>
                </a:lnTo>
                <a:lnTo>
                  <a:pt x="1359" y="136"/>
                </a:lnTo>
                <a:lnTo>
                  <a:pt x="1343" y="142"/>
                </a:lnTo>
                <a:lnTo>
                  <a:pt x="1330" y="155"/>
                </a:lnTo>
                <a:lnTo>
                  <a:pt x="1318" y="171"/>
                </a:lnTo>
                <a:lnTo>
                  <a:pt x="1307" y="187"/>
                </a:lnTo>
                <a:lnTo>
                  <a:pt x="1298" y="209"/>
                </a:lnTo>
                <a:lnTo>
                  <a:pt x="1286" y="228"/>
                </a:lnTo>
                <a:lnTo>
                  <a:pt x="1277" y="244"/>
                </a:lnTo>
                <a:lnTo>
                  <a:pt x="1264" y="257"/>
                </a:lnTo>
                <a:lnTo>
                  <a:pt x="1257" y="260"/>
                </a:lnTo>
                <a:lnTo>
                  <a:pt x="1246" y="262"/>
                </a:lnTo>
                <a:lnTo>
                  <a:pt x="1234" y="260"/>
                </a:lnTo>
                <a:lnTo>
                  <a:pt x="1223" y="257"/>
                </a:lnTo>
                <a:lnTo>
                  <a:pt x="1209" y="254"/>
                </a:lnTo>
                <a:lnTo>
                  <a:pt x="1195" y="249"/>
                </a:lnTo>
                <a:lnTo>
                  <a:pt x="1182" y="246"/>
                </a:lnTo>
                <a:lnTo>
                  <a:pt x="1168" y="244"/>
                </a:lnTo>
                <a:lnTo>
                  <a:pt x="1152" y="241"/>
                </a:lnTo>
                <a:lnTo>
                  <a:pt x="1134" y="244"/>
                </a:lnTo>
                <a:lnTo>
                  <a:pt x="1114" y="246"/>
                </a:lnTo>
                <a:lnTo>
                  <a:pt x="1093" y="252"/>
                </a:lnTo>
                <a:lnTo>
                  <a:pt x="1075" y="262"/>
                </a:lnTo>
                <a:lnTo>
                  <a:pt x="1059" y="273"/>
                </a:lnTo>
                <a:lnTo>
                  <a:pt x="1048" y="284"/>
                </a:lnTo>
                <a:lnTo>
                  <a:pt x="1043" y="300"/>
                </a:lnTo>
                <a:lnTo>
                  <a:pt x="1039" y="313"/>
                </a:lnTo>
                <a:lnTo>
                  <a:pt x="1027" y="327"/>
                </a:lnTo>
                <a:lnTo>
                  <a:pt x="1011" y="338"/>
                </a:lnTo>
                <a:lnTo>
                  <a:pt x="995" y="343"/>
                </a:lnTo>
                <a:lnTo>
                  <a:pt x="977" y="351"/>
                </a:lnTo>
                <a:lnTo>
                  <a:pt x="959" y="354"/>
                </a:lnTo>
                <a:lnTo>
                  <a:pt x="943" y="356"/>
                </a:lnTo>
                <a:lnTo>
                  <a:pt x="929" y="356"/>
                </a:lnTo>
                <a:lnTo>
                  <a:pt x="914" y="356"/>
                </a:lnTo>
                <a:lnTo>
                  <a:pt x="895" y="354"/>
                </a:lnTo>
                <a:lnTo>
                  <a:pt x="873" y="351"/>
                </a:lnTo>
                <a:lnTo>
                  <a:pt x="850" y="348"/>
                </a:lnTo>
                <a:lnTo>
                  <a:pt x="827" y="348"/>
                </a:lnTo>
                <a:lnTo>
                  <a:pt x="809" y="351"/>
                </a:lnTo>
                <a:lnTo>
                  <a:pt x="793" y="356"/>
                </a:lnTo>
                <a:lnTo>
                  <a:pt x="784" y="364"/>
                </a:lnTo>
                <a:lnTo>
                  <a:pt x="770" y="389"/>
                </a:lnTo>
                <a:lnTo>
                  <a:pt x="754" y="413"/>
                </a:lnTo>
                <a:lnTo>
                  <a:pt x="738" y="434"/>
                </a:lnTo>
                <a:lnTo>
                  <a:pt x="732" y="442"/>
                </a:lnTo>
                <a:lnTo>
                  <a:pt x="666" y="434"/>
                </a:lnTo>
                <a:lnTo>
                  <a:pt x="661" y="437"/>
                </a:lnTo>
                <a:lnTo>
                  <a:pt x="652" y="439"/>
                </a:lnTo>
                <a:lnTo>
                  <a:pt x="641" y="445"/>
                </a:lnTo>
                <a:lnTo>
                  <a:pt x="627" y="448"/>
                </a:lnTo>
                <a:lnTo>
                  <a:pt x="616" y="450"/>
                </a:lnTo>
                <a:lnTo>
                  <a:pt x="607" y="453"/>
                </a:lnTo>
                <a:lnTo>
                  <a:pt x="604" y="450"/>
                </a:lnTo>
                <a:lnTo>
                  <a:pt x="611" y="442"/>
                </a:lnTo>
                <a:lnTo>
                  <a:pt x="623" y="415"/>
                </a:lnTo>
                <a:lnTo>
                  <a:pt x="620" y="383"/>
                </a:lnTo>
                <a:lnTo>
                  <a:pt x="604" y="356"/>
                </a:lnTo>
                <a:lnTo>
                  <a:pt x="586" y="348"/>
                </a:lnTo>
                <a:lnTo>
                  <a:pt x="575" y="351"/>
                </a:lnTo>
                <a:lnTo>
                  <a:pt x="559" y="354"/>
                </a:lnTo>
                <a:lnTo>
                  <a:pt x="543" y="356"/>
                </a:lnTo>
                <a:lnTo>
                  <a:pt x="525" y="356"/>
                </a:lnTo>
                <a:lnTo>
                  <a:pt x="507" y="354"/>
                </a:lnTo>
                <a:lnTo>
                  <a:pt x="493" y="351"/>
                </a:lnTo>
                <a:lnTo>
                  <a:pt x="484" y="343"/>
                </a:lnTo>
                <a:lnTo>
                  <a:pt x="479" y="335"/>
                </a:lnTo>
                <a:lnTo>
                  <a:pt x="475" y="305"/>
                </a:lnTo>
                <a:lnTo>
                  <a:pt x="463" y="265"/>
                </a:lnTo>
                <a:lnTo>
                  <a:pt x="445" y="230"/>
                </a:lnTo>
                <a:lnTo>
                  <a:pt x="425" y="209"/>
                </a:lnTo>
                <a:lnTo>
                  <a:pt x="411" y="206"/>
                </a:lnTo>
                <a:lnTo>
                  <a:pt x="395" y="211"/>
                </a:lnTo>
                <a:lnTo>
                  <a:pt x="377" y="222"/>
                </a:lnTo>
                <a:lnTo>
                  <a:pt x="356" y="236"/>
                </a:lnTo>
                <a:lnTo>
                  <a:pt x="336" y="252"/>
                </a:lnTo>
                <a:lnTo>
                  <a:pt x="313" y="270"/>
                </a:lnTo>
                <a:lnTo>
                  <a:pt x="293" y="289"/>
                </a:lnTo>
                <a:lnTo>
                  <a:pt x="275" y="305"/>
                </a:lnTo>
                <a:lnTo>
                  <a:pt x="254" y="324"/>
                </a:lnTo>
                <a:lnTo>
                  <a:pt x="234" y="346"/>
                </a:lnTo>
                <a:lnTo>
                  <a:pt x="211" y="370"/>
                </a:lnTo>
                <a:lnTo>
                  <a:pt x="188" y="394"/>
                </a:lnTo>
                <a:lnTo>
                  <a:pt x="165" y="418"/>
                </a:lnTo>
                <a:lnTo>
                  <a:pt x="145" y="437"/>
                </a:lnTo>
                <a:lnTo>
                  <a:pt x="127" y="456"/>
                </a:lnTo>
                <a:lnTo>
                  <a:pt x="113" y="469"/>
                </a:lnTo>
                <a:lnTo>
                  <a:pt x="95" y="493"/>
                </a:lnTo>
                <a:lnTo>
                  <a:pt x="84" y="517"/>
                </a:lnTo>
                <a:lnTo>
                  <a:pt x="81" y="547"/>
                </a:lnTo>
                <a:lnTo>
                  <a:pt x="90" y="576"/>
                </a:lnTo>
                <a:lnTo>
                  <a:pt x="104" y="611"/>
                </a:lnTo>
                <a:lnTo>
                  <a:pt x="118" y="649"/>
                </a:lnTo>
                <a:lnTo>
                  <a:pt x="131" y="678"/>
                </a:lnTo>
                <a:lnTo>
                  <a:pt x="150" y="689"/>
                </a:lnTo>
                <a:lnTo>
                  <a:pt x="161" y="689"/>
                </a:lnTo>
                <a:lnTo>
                  <a:pt x="175" y="686"/>
                </a:lnTo>
                <a:lnTo>
                  <a:pt x="188" y="684"/>
                </a:lnTo>
                <a:lnTo>
                  <a:pt x="202" y="678"/>
                </a:lnTo>
                <a:lnTo>
                  <a:pt x="216" y="670"/>
                </a:lnTo>
                <a:lnTo>
                  <a:pt x="229" y="665"/>
                </a:lnTo>
                <a:lnTo>
                  <a:pt x="238" y="657"/>
                </a:lnTo>
                <a:lnTo>
                  <a:pt x="245" y="646"/>
                </a:lnTo>
                <a:lnTo>
                  <a:pt x="256" y="625"/>
                </a:lnTo>
                <a:lnTo>
                  <a:pt x="272" y="603"/>
                </a:lnTo>
                <a:lnTo>
                  <a:pt x="281" y="582"/>
                </a:lnTo>
                <a:lnTo>
                  <a:pt x="281" y="555"/>
                </a:lnTo>
                <a:lnTo>
                  <a:pt x="272" y="525"/>
                </a:lnTo>
                <a:lnTo>
                  <a:pt x="268" y="498"/>
                </a:lnTo>
                <a:lnTo>
                  <a:pt x="270" y="477"/>
                </a:lnTo>
                <a:lnTo>
                  <a:pt x="281" y="456"/>
                </a:lnTo>
                <a:lnTo>
                  <a:pt x="293" y="445"/>
                </a:lnTo>
                <a:lnTo>
                  <a:pt x="304" y="434"/>
                </a:lnTo>
                <a:lnTo>
                  <a:pt x="318" y="423"/>
                </a:lnTo>
                <a:lnTo>
                  <a:pt x="329" y="413"/>
                </a:lnTo>
                <a:lnTo>
                  <a:pt x="341" y="405"/>
                </a:lnTo>
                <a:lnTo>
                  <a:pt x="350" y="397"/>
                </a:lnTo>
                <a:lnTo>
                  <a:pt x="356" y="394"/>
                </a:lnTo>
                <a:lnTo>
                  <a:pt x="359" y="391"/>
                </a:lnTo>
                <a:lnTo>
                  <a:pt x="361" y="391"/>
                </a:lnTo>
                <a:lnTo>
                  <a:pt x="368" y="394"/>
                </a:lnTo>
                <a:lnTo>
                  <a:pt x="375" y="405"/>
                </a:lnTo>
                <a:lnTo>
                  <a:pt x="377" y="421"/>
                </a:lnTo>
                <a:lnTo>
                  <a:pt x="375" y="434"/>
                </a:lnTo>
                <a:lnTo>
                  <a:pt x="366" y="439"/>
                </a:lnTo>
                <a:lnTo>
                  <a:pt x="352" y="448"/>
                </a:lnTo>
                <a:lnTo>
                  <a:pt x="336" y="461"/>
                </a:lnTo>
                <a:lnTo>
                  <a:pt x="322" y="488"/>
                </a:lnTo>
                <a:lnTo>
                  <a:pt x="322" y="520"/>
                </a:lnTo>
                <a:lnTo>
                  <a:pt x="334" y="547"/>
                </a:lnTo>
                <a:lnTo>
                  <a:pt x="359" y="555"/>
                </a:lnTo>
                <a:lnTo>
                  <a:pt x="377" y="549"/>
                </a:lnTo>
                <a:lnTo>
                  <a:pt x="395" y="541"/>
                </a:lnTo>
                <a:lnTo>
                  <a:pt x="413" y="533"/>
                </a:lnTo>
                <a:lnTo>
                  <a:pt x="432" y="525"/>
                </a:lnTo>
                <a:lnTo>
                  <a:pt x="450" y="515"/>
                </a:lnTo>
                <a:lnTo>
                  <a:pt x="466" y="509"/>
                </a:lnTo>
                <a:lnTo>
                  <a:pt x="477" y="504"/>
                </a:lnTo>
                <a:lnTo>
                  <a:pt x="486" y="504"/>
                </a:lnTo>
                <a:lnTo>
                  <a:pt x="500" y="517"/>
                </a:lnTo>
                <a:lnTo>
                  <a:pt x="513" y="541"/>
                </a:lnTo>
                <a:lnTo>
                  <a:pt x="525" y="566"/>
                </a:lnTo>
                <a:lnTo>
                  <a:pt x="534" y="582"/>
                </a:lnTo>
                <a:lnTo>
                  <a:pt x="520" y="584"/>
                </a:lnTo>
                <a:lnTo>
                  <a:pt x="507" y="587"/>
                </a:lnTo>
                <a:lnTo>
                  <a:pt x="495" y="595"/>
                </a:lnTo>
                <a:lnTo>
                  <a:pt x="484" y="603"/>
                </a:lnTo>
                <a:lnTo>
                  <a:pt x="475" y="611"/>
                </a:lnTo>
                <a:lnTo>
                  <a:pt x="468" y="616"/>
                </a:lnTo>
                <a:lnTo>
                  <a:pt x="463" y="622"/>
                </a:lnTo>
                <a:lnTo>
                  <a:pt x="461" y="625"/>
                </a:lnTo>
                <a:lnTo>
                  <a:pt x="457" y="625"/>
                </a:lnTo>
                <a:lnTo>
                  <a:pt x="445" y="622"/>
                </a:lnTo>
                <a:lnTo>
                  <a:pt x="427" y="619"/>
                </a:lnTo>
                <a:lnTo>
                  <a:pt x="409" y="616"/>
                </a:lnTo>
                <a:lnTo>
                  <a:pt x="388" y="616"/>
                </a:lnTo>
                <a:lnTo>
                  <a:pt x="370" y="619"/>
                </a:lnTo>
                <a:lnTo>
                  <a:pt x="359" y="625"/>
                </a:lnTo>
                <a:lnTo>
                  <a:pt x="354" y="633"/>
                </a:lnTo>
                <a:lnTo>
                  <a:pt x="350" y="662"/>
                </a:lnTo>
                <a:lnTo>
                  <a:pt x="341" y="697"/>
                </a:lnTo>
                <a:lnTo>
                  <a:pt x="320" y="726"/>
                </a:lnTo>
                <a:lnTo>
                  <a:pt x="293" y="732"/>
                </a:lnTo>
                <a:lnTo>
                  <a:pt x="275" y="726"/>
                </a:lnTo>
                <a:lnTo>
                  <a:pt x="250" y="724"/>
                </a:lnTo>
                <a:lnTo>
                  <a:pt x="222" y="726"/>
                </a:lnTo>
                <a:lnTo>
                  <a:pt x="193" y="729"/>
                </a:lnTo>
                <a:lnTo>
                  <a:pt x="165" y="735"/>
                </a:lnTo>
                <a:lnTo>
                  <a:pt x="138" y="745"/>
                </a:lnTo>
                <a:lnTo>
                  <a:pt x="118" y="761"/>
                </a:lnTo>
                <a:lnTo>
                  <a:pt x="102" y="780"/>
                </a:lnTo>
                <a:lnTo>
                  <a:pt x="90" y="799"/>
                </a:lnTo>
                <a:lnTo>
                  <a:pt x="79" y="815"/>
                </a:lnTo>
                <a:lnTo>
                  <a:pt x="70" y="828"/>
                </a:lnTo>
                <a:lnTo>
                  <a:pt x="59" y="842"/>
                </a:lnTo>
                <a:lnTo>
                  <a:pt x="50" y="853"/>
                </a:lnTo>
                <a:lnTo>
                  <a:pt x="40" y="863"/>
                </a:lnTo>
                <a:lnTo>
                  <a:pt x="31" y="874"/>
                </a:lnTo>
                <a:lnTo>
                  <a:pt x="25" y="887"/>
                </a:lnTo>
                <a:lnTo>
                  <a:pt x="18" y="901"/>
                </a:lnTo>
                <a:lnTo>
                  <a:pt x="11" y="912"/>
                </a:lnTo>
                <a:lnTo>
                  <a:pt x="4" y="925"/>
                </a:lnTo>
                <a:lnTo>
                  <a:pt x="0" y="938"/>
                </a:lnTo>
                <a:lnTo>
                  <a:pt x="2203" y="93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"/>
          <p:cNvSpPr/>
          <p:nvPr/>
        </p:nvSpPr>
        <p:spPr>
          <a:xfrm>
            <a:off x="4738680" y="3067200"/>
            <a:ext cx="4203720" cy="1568160"/>
          </a:xfrm>
          <a:custGeom>
            <a:avLst/>
            <a:gdLst/>
            <a:ahLst/>
            <a:rect l="l" t="t" r="r" b="b"/>
            <a:pathLst>
              <a:path w="2354" h="936">
                <a:moveTo>
                  <a:pt x="151" y="0"/>
                </a:moveTo>
                <a:lnTo>
                  <a:pt x="144" y="16"/>
                </a:lnTo>
                <a:lnTo>
                  <a:pt x="137" y="30"/>
                </a:lnTo>
                <a:lnTo>
                  <a:pt x="132" y="41"/>
                </a:lnTo>
                <a:lnTo>
                  <a:pt x="128" y="46"/>
                </a:lnTo>
                <a:lnTo>
                  <a:pt x="116" y="54"/>
                </a:lnTo>
                <a:lnTo>
                  <a:pt x="103" y="54"/>
                </a:lnTo>
                <a:lnTo>
                  <a:pt x="87" y="54"/>
                </a:lnTo>
                <a:lnTo>
                  <a:pt x="71" y="49"/>
                </a:lnTo>
                <a:lnTo>
                  <a:pt x="55" y="43"/>
                </a:lnTo>
                <a:lnTo>
                  <a:pt x="41" y="38"/>
                </a:lnTo>
                <a:lnTo>
                  <a:pt x="32" y="35"/>
                </a:lnTo>
                <a:lnTo>
                  <a:pt x="30" y="33"/>
                </a:lnTo>
                <a:lnTo>
                  <a:pt x="25" y="38"/>
                </a:lnTo>
                <a:lnTo>
                  <a:pt x="16" y="54"/>
                </a:lnTo>
                <a:lnTo>
                  <a:pt x="5" y="75"/>
                </a:lnTo>
                <a:lnTo>
                  <a:pt x="0" y="97"/>
                </a:lnTo>
                <a:lnTo>
                  <a:pt x="5" y="124"/>
                </a:lnTo>
                <a:lnTo>
                  <a:pt x="14" y="159"/>
                </a:lnTo>
                <a:lnTo>
                  <a:pt x="25" y="191"/>
                </a:lnTo>
                <a:lnTo>
                  <a:pt x="37" y="210"/>
                </a:lnTo>
                <a:lnTo>
                  <a:pt x="44" y="215"/>
                </a:lnTo>
                <a:lnTo>
                  <a:pt x="50" y="220"/>
                </a:lnTo>
                <a:lnTo>
                  <a:pt x="62" y="223"/>
                </a:lnTo>
                <a:lnTo>
                  <a:pt x="73" y="226"/>
                </a:lnTo>
                <a:lnTo>
                  <a:pt x="87" y="223"/>
                </a:lnTo>
                <a:lnTo>
                  <a:pt x="98" y="220"/>
                </a:lnTo>
                <a:lnTo>
                  <a:pt x="110" y="212"/>
                </a:lnTo>
                <a:lnTo>
                  <a:pt x="121" y="202"/>
                </a:lnTo>
                <a:lnTo>
                  <a:pt x="130" y="185"/>
                </a:lnTo>
                <a:lnTo>
                  <a:pt x="144" y="167"/>
                </a:lnTo>
                <a:lnTo>
                  <a:pt x="157" y="143"/>
                </a:lnTo>
                <a:lnTo>
                  <a:pt x="173" y="118"/>
                </a:lnTo>
                <a:lnTo>
                  <a:pt x="189" y="97"/>
                </a:lnTo>
                <a:lnTo>
                  <a:pt x="205" y="78"/>
                </a:lnTo>
                <a:lnTo>
                  <a:pt x="221" y="62"/>
                </a:lnTo>
                <a:lnTo>
                  <a:pt x="235" y="54"/>
                </a:lnTo>
                <a:lnTo>
                  <a:pt x="248" y="49"/>
                </a:lnTo>
                <a:lnTo>
                  <a:pt x="262" y="49"/>
                </a:lnTo>
                <a:lnTo>
                  <a:pt x="276" y="46"/>
                </a:lnTo>
                <a:lnTo>
                  <a:pt x="289" y="49"/>
                </a:lnTo>
                <a:lnTo>
                  <a:pt x="303" y="51"/>
                </a:lnTo>
                <a:lnTo>
                  <a:pt x="316" y="57"/>
                </a:lnTo>
                <a:lnTo>
                  <a:pt x="328" y="65"/>
                </a:lnTo>
                <a:lnTo>
                  <a:pt x="337" y="75"/>
                </a:lnTo>
                <a:lnTo>
                  <a:pt x="346" y="89"/>
                </a:lnTo>
                <a:lnTo>
                  <a:pt x="357" y="105"/>
                </a:lnTo>
                <a:lnTo>
                  <a:pt x="369" y="124"/>
                </a:lnTo>
                <a:lnTo>
                  <a:pt x="380" y="143"/>
                </a:lnTo>
                <a:lnTo>
                  <a:pt x="392" y="159"/>
                </a:lnTo>
                <a:lnTo>
                  <a:pt x="401" y="175"/>
                </a:lnTo>
                <a:lnTo>
                  <a:pt x="405" y="185"/>
                </a:lnTo>
                <a:lnTo>
                  <a:pt x="407" y="188"/>
                </a:lnTo>
                <a:lnTo>
                  <a:pt x="421" y="140"/>
                </a:lnTo>
                <a:lnTo>
                  <a:pt x="469" y="124"/>
                </a:lnTo>
                <a:lnTo>
                  <a:pt x="487" y="210"/>
                </a:lnTo>
                <a:lnTo>
                  <a:pt x="489" y="204"/>
                </a:lnTo>
                <a:lnTo>
                  <a:pt x="498" y="191"/>
                </a:lnTo>
                <a:lnTo>
                  <a:pt x="512" y="169"/>
                </a:lnTo>
                <a:lnTo>
                  <a:pt x="528" y="145"/>
                </a:lnTo>
                <a:lnTo>
                  <a:pt x="548" y="113"/>
                </a:lnTo>
                <a:lnTo>
                  <a:pt x="567" y="75"/>
                </a:lnTo>
                <a:lnTo>
                  <a:pt x="580" y="46"/>
                </a:lnTo>
                <a:lnTo>
                  <a:pt x="587" y="33"/>
                </a:lnTo>
                <a:lnTo>
                  <a:pt x="592" y="35"/>
                </a:lnTo>
                <a:lnTo>
                  <a:pt x="603" y="38"/>
                </a:lnTo>
                <a:lnTo>
                  <a:pt x="617" y="46"/>
                </a:lnTo>
                <a:lnTo>
                  <a:pt x="630" y="54"/>
                </a:lnTo>
                <a:lnTo>
                  <a:pt x="639" y="59"/>
                </a:lnTo>
                <a:lnTo>
                  <a:pt x="648" y="62"/>
                </a:lnTo>
                <a:lnTo>
                  <a:pt x="662" y="67"/>
                </a:lnTo>
                <a:lnTo>
                  <a:pt x="673" y="70"/>
                </a:lnTo>
                <a:lnTo>
                  <a:pt x="685" y="73"/>
                </a:lnTo>
                <a:lnTo>
                  <a:pt x="694" y="73"/>
                </a:lnTo>
                <a:lnTo>
                  <a:pt x="701" y="75"/>
                </a:lnTo>
                <a:lnTo>
                  <a:pt x="703" y="75"/>
                </a:lnTo>
                <a:lnTo>
                  <a:pt x="712" y="78"/>
                </a:lnTo>
                <a:lnTo>
                  <a:pt x="730" y="84"/>
                </a:lnTo>
                <a:lnTo>
                  <a:pt x="753" y="92"/>
                </a:lnTo>
                <a:lnTo>
                  <a:pt x="769" y="102"/>
                </a:lnTo>
                <a:lnTo>
                  <a:pt x="780" y="118"/>
                </a:lnTo>
                <a:lnTo>
                  <a:pt x="796" y="140"/>
                </a:lnTo>
                <a:lnTo>
                  <a:pt x="810" y="159"/>
                </a:lnTo>
                <a:lnTo>
                  <a:pt x="817" y="167"/>
                </a:lnTo>
                <a:lnTo>
                  <a:pt x="799" y="169"/>
                </a:lnTo>
                <a:lnTo>
                  <a:pt x="783" y="172"/>
                </a:lnTo>
                <a:lnTo>
                  <a:pt x="767" y="175"/>
                </a:lnTo>
                <a:lnTo>
                  <a:pt x="753" y="175"/>
                </a:lnTo>
                <a:lnTo>
                  <a:pt x="739" y="175"/>
                </a:lnTo>
                <a:lnTo>
                  <a:pt x="726" y="175"/>
                </a:lnTo>
                <a:lnTo>
                  <a:pt x="714" y="172"/>
                </a:lnTo>
                <a:lnTo>
                  <a:pt x="703" y="167"/>
                </a:lnTo>
                <a:lnTo>
                  <a:pt x="689" y="161"/>
                </a:lnTo>
                <a:lnTo>
                  <a:pt x="676" y="161"/>
                </a:lnTo>
                <a:lnTo>
                  <a:pt x="662" y="161"/>
                </a:lnTo>
                <a:lnTo>
                  <a:pt x="648" y="161"/>
                </a:lnTo>
                <a:lnTo>
                  <a:pt x="633" y="164"/>
                </a:lnTo>
                <a:lnTo>
                  <a:pt x="619" y="169"/>
                </a:lnTo>
                <a:lnTo>
                  <a:pt x="605" y="175"/>
                </a:lnTo>
                <a:lnTo>
                  <a:pt x="594" y="180"/>
                </a:lnTo>
                <a:lnTo>
                  <a:pt x="576" y="202"/>
                </a:lnTo>
                <a:lnTo>
                  <a:pt x="562" y="226"/>
                </a:lnTo>
                <a:lnTo>
                  <a:pt x="555" y="250"/>
                </a:lnTo>
                <a:lnTo>
                  <a:pt x="553" y="258"/>
                </a:lnTo>
                <a:lnTo>
                  <a:pt x="560" y="261"/>
                </a:lnTo>
                <a:lnTo>
                  <a:pt x="576" y="266"/>
                </a:lnTo>
                <a:lnTo>
                  <a:pt x="598" y="274"/>
                </a:lnTo>
                <a:lnTo>
                  <a:pt x="619" y="279"/>
                </a:lnTo>
                <a:lnTo>
                  <a:pt x="633" y="287"/>
                </a:lnTo>
                <a:lnTo>
                  <a:pt x="642" y="295"/>
                </a:lnTo>
                <a:lnTo>
                  <a:pt x="646" y="311"/>
                </a:lnTo>
                <a:lnTo>
                  <a:pt x="648" y="330"/>
                </a:lnTo>
                <a:lnTo>
                  <a:pt x="644" y="352"/>
                </a:lnTo>
                <a:lnTo>
                  <a:pt x="637" y="376"/>
                </a:lnTo>
                <a:lnTo>
                  <a:pt x="628" y="392"/>
                </a:lnTo>
                <a:lnTo>
                  <a:pt x="623" y="400"/>
                </a:lnTo>
                <a:lnTo>
                  <a:pt x="637" y="413"/>
                </a:lnTo>
                <a:lnTo>
                  <a:pt x="655" y="432"/>
                </a:lnTo>
                <a:lnTo>
                  <a:pt x="671" y="456"/>
                </a:lnTo>
                <a:lnTo>
                  <a:pt x="678" y="472"/>
                </a:lnTo>
                <a:lnTo>
                  <a:pt x="696" y="483"/>
                </a:lnTo>
                <a:lnTo>
                  <a:pt x="710" y="505"/>
                </a:lnTo>
                <a:lnTo>
                  <a:pt x="721" y="529"/>
                </a:lnTo>
                <a:lnTo>
                  <a:pt x="726" y="550"/>
                </a:lnTo>
                <a:lnTo>
                  <a:pt x="730" y="564"/>
                </a:lnTo>
                <a:lnTo>
                  <a:pt x="737" y="585"/>
                </a:lnTo>
                <a:lnTo>
                  <a:pt x="748" y="609"/>
                </a:lnTo>
                <a:lnTo>
                  <a:pt x="760" y="639"/>
                </a:lnTo>
                <a:lnTo>
                  <a:pt x="774" y="668"/>
                </a:lnTo>
                <a:lnTo>
                  <a:pt x="785" y="692"/>
                </a:lnTo>
                <a:lnTo>
                  <a:pt x="796" y="711"/>
                </a:lnTo>
                <a:lnTo>
                  <a:pt x="803" y="719"/>
                </a:lnTo>
                <a:lnTo>
                  <a:pt x="819" y="727"/>
                </a:lnTo>
                <a:lnTo>
                  <a:pt x="837" y="743"/>
                </a:lnTo>
                <a:lnTo>
                  <a:pt x="855" y="759"/>
                </a:lnTo>
                <a:lnTo>
                  <a:pt x="867" y="767"/>
                </a:lnTo>
                <a:lnTo>
                  <a:pt x="874" y="767"/>
                </a:lnTo>
                <a:lnTo>
                  <a:pt x="880" y="767"/>
                </a:lnTo>
                <a:lnTo>
                  <a:pt x="892" y="762"/>
                </a:lnTo>
                <a:lnTo>
                  <a:pt x="901" y="757"/>
                </a:lnTo>
                <a:lnTo>
                  <a:pt x="912" y="751"/>
                </a:lnTo>
                <a:lnTo>
                  <a:pt x="921" y="743"/>
                </a:lnTo>
                <a:lnTo>
                  <a:pt x="930" y="733"/>
                </a:lnTo>
                <a:lnTo>
                  <a:pt x="935" y="722"/>
                </a:lnTo>
                <a:lnTo>
                  <a:pt x="939" y="711"/>
                </a:lnTo>
                <a:lnTo>
                  <a:pt x="946" y="695"/>
                </a:lnTo>
                <a:lnTo>
                  <a:pt x="958" y="679"/>
                </a:lnTo>
                <a:lnTo>
                  <a:pt x="967" y="660"/>
                </a:lnTo>
                <a:lnTo>
                  <a:pt x="978" y="644"/>
                </a:lnTo>
                <a:lnTo>
                  <a:pt x="990" y="628"/>
                </a:lnTo>
                <a:lnTo>
                  <a:pt x="1001" y="617"/>
                </a:lnTo>
                <a:lnTo>
                  <a:pt x="1010" y="609"/>
                </a:lnTo>
                <a:lnTo>
                  <a:pt x="1028" y="598"/>
                </a:lnTo>
                <a:lnTo>
                  <a:pt x="1046" y="585"/>
                </a:lnTo>
                <a:lnTo>
                  <a:pt x="1058" y="574"/>
                </a:lnTo>
                <a:lnTo>
                  <a:pt x="1062" y="569"/>
                </a:lnTo>
                <a:lnTo>
                  <a:pt x="1037" y="561"/>
                </a:lnTo>
                <a:lnTo>
                  <a:pt x="1012" y="553"/>
                </a:lnTo>
                <a:lnTo>
                  <a:pt x="987" y="545"/>
                </a:lnTo>
                <a:lnTo>
                  <a:pt x="962" y="537"/>
                </a:lnTo>
                <a:lnTo>
                  <a:pt x="939" y="526"/>
                </a:lnTo>
                <a:lnTo>
                  <a:pt x="919" y="515"/>
                </a:lnTo>
                <a:lnTo>
                  <a:pt x="903" y="505"/>
                </a:lnTo>
                <a:lnTo>
                  <a:pt x="892" y="491"/>
                </a:lnTo>
                <a:lnTo>
                  <a:pt x="880" y="464"/>
                </a:lnTo>
                <a:lnTo>
                  <a:pt x="878" y="440"/>
                </a:lnTo>
                <a:lnTo>
                  <a:pt x="887" y="419"/>
                </a:lnTo>
                <a:lnTo>
                  <a:pt x="903" y="403"/>
                </a:lnTo>
                <a:lnTo>
                  <a:pt x="921" y="400"/>
                </a:lnTo>
                <a:lnTo>
                  <a:pt x="937" y="408"/>
                </a:lnTo>
                <a:lnTo>
                  <a:pt x="951" y="424"/>
                </a:lnTo>
                <a:lnTo>
                  <a:pt x="960" y="440"/>
                </a:lnTo>
                <a:lnTo>
                  <a:pt x="964" y="448"/>
                </a:lnTo>
                <a:lnTo>
                  <a:pt x="969" y="456"/>
                </a:lnTo>
                <a:lnTo>
                  <a:pt x="978" y="467"/>
                </a:lnTo>
                <a:lnTo>
                  <a:pt x="987" y="478"/>
                </a:lnTo>
                <a:lnTo>
                  <a:pt x="996" y="489"/>
                </a:lnTo>
                <a:lnTo>
                  <a:pt x="1008" y="497"/>
                </a:lnTo>
                <a:lnTo>
                  <a:pt x="1019" y="499"/>
                </a:lnTo>
                <a:lnTo>
                  <a:pt x="1033" y="499"/>
                </a:lnTo>
                <a:lnTo>
                  <a:pt x="1049" y="499"/>
                </a:lnTo>
                <a:lnTo>
                  <a:pt x="1069" y="499"/>
                </a:lnTo>
                <a:lnTo>
                  <a:pt x="1092" y="505"/>
                </a:lnTo>
                <a:lnTo>
                  <a:pt x="1117" y="513"/>
                </a:lnTo>
                <a:lnTo>
                  <a:pt x="1140" y="523"/>
                </a:lnTo>
                <a:lnTo>
                  <a:pt x="1162" y="534"/>
                </a:lnTo>
                <a:lnTo>
                  <a:pt x="1183" y="545"/>
                </a:lnTo>
                <a:lnTo>
                  <a:pt x="1196" y="558"/>
                </a:lnTo>
                <a:lnTo>
                  <a:pt x="1208" y="572"/>
                </a:lnTo>
                <a:lnTo>
                  <a:pt x="1221" y="582"/>
                </a:lnTo>
                <a:lnTo>
                  <a:pt x="1235" y="593"/>
                </a:lnTo>
                <a:lnTo>
                  <a:pt x="1249" y="601"/>
                </a:lnTo>
                <a:lnTo>
                  <a:pt x="1262" y="609"/>
                </a:lnTo>
                <a:lnTo>
                  <a:pt x="1271" y="620"/>
                </a:lnTo>
                <a:lnTo>
                  <a:pt x="1278" y="631"/>
                </a:lnTo>
                <a:lnTo>
                  <a:pt x="1283" y="644"/>
                </a:lnTo>
                <a:lnTo>
                  <a:pt x="1287" y="676"/>
                </a:lnTo>
                <a:lnTo>
                  <a:pt x="1292" y="706"/>
                </a:lnTo>
                <a:lnTo>
                  <a:pt x="1299" y="738"/>
                </a:lnTo>
                <a:lnTo>
                  <a:pt x="1310" y="762"/>
                </a:lnTo>
                <a:lnTo>
                  <a:pt x="1324" y="786"/>
                </a:lnTo>
                <a:lnTo>
                  <a:pt x="1337" y="816"/>
                </a:lnTo>
                <a:lnTo>
                  <a:pt x="1353" y="845"/>
                </a:lnTo>
                <a:lnTo>
                  <a:pt x="1369" y="867"/>
                </a:lnTo>
                <a:lnTo>
                  <a:pt x="1385" y="877"/>
                </a:lnTo>
                <a:lnTo>
                  <a:pt x="1397" y="880"/>
                </a:lnTo>
                <a:lnTo>
                  <a:pt x="1403" y="867"/>
                </a:lnTo>
                <a:lnTo>
                  <a:pt x="1406" y="829"/>
                </a:lnTo>
                <a:lnTo>
                  <a:pt x="1408" y="781"/>
                </a:lnTo>
                <a:lnTo>
                  <a:pt x="1417" y="733"/>
                </a:lnTo>
                <a:lnTo>
                  <a:pt x="1433" y="695"/>
                </a:lnTo>
                <a:lnTo>
                  <a:pt x="1460" y="663"/>
                </a:lnTo>
                <a:lnTo>
                  <a:pt x="1476" y="649"/>
                </a:lnTo>
                <a:lnTo>
                  <a:pt x="1490" y="639"/>
                </a:lnTo>
                <a:lnTo>
                  <a:pt x="1503" y="628"/>
                </a:lnTo>
                <a:lnTo>
                  <a:pt x="1517" y="620"/>
                </a:lnTo>
                <a:lnTo>
                  <a:pt x="1528" y="612"/>
                </a:lnTo>
                <a:lnTo>
                  <a:pt x="1540" y="607"/>
                </a:lnTo>
                <a:lnTo>
                  <a:pt x="1549" y="601"/>
                </a:lnTo>
                <a:lnTo>
                  <a:pt x="1556" y="596"/>
                </a:lnTo>
                <a:lnTo>
                  <a:pt x="1574" y="580"/>
                </a:lnTo>
                <a:lnTo>
                  <a:pt x="1594" y="558"/>
                </a:lnTo>
                <a:lnTo>
                  <a:pt x="1610" y="550"/>
                </a:lnTo>
                <a:lnTo>
                  <a:pt x="1615" y="577"/>
                </a:lnTo>
                <a:lnTo>
                  <a:pt x="1613" y="620"/>
                </a:lnTo>
                <a:lnTo>
                  <a:pt x="1613" y="652"/>
                </a:lnTo>
                <a:lnTo>
                  <a:pt x="1619" y="682"/>
                </a:lnTo>
                <a:lnTo>
                  <a:pt x="1638" y="711"/>
                </a:lnTo>
                <a:lnTo>
                  <a:pt x="1656" y="743"/>
                </a:lnTo>
                <a:lnTo>
                  <a:pt x="1669" y="776"/>
                </a:lnTo>
                <a:lnTo>
                  <a:pt x="1678" y="808"/>
                </a:lnTo>
                <a:lnTo>
                  <a:pt x="1685" y="832"/>
                </a:lnTo>
                <a:lnTo>
                  <a:pt x="1690" y="859"/>
                </a:lnTo>
                <a:lnTo>
                  <a:pt x="1692" y="888"/>
                </a:lnTo>
                <a:lnTo>
                  <a:pt x="1697" y="912"/>
                </a:lnTo>
                <a:lnTo>
                  <a:pt x="1697" y="923"/>
                </a:lnTo>
                <a:lnTo>
                  <a:pt x="1738" y="888"/>
                </a:lnTo>
                <a:lnTo>
                  <a:pt x="1742" y="899"/>
                </a:lnTo>
                <a:lnTo>
                  <a:pt x="1753" y="918"/>
                </a:lnTo>
                <a:lnTo>
                  <a:pt x="1767" y="936"/>
                </a:lnTo>
                <a:lnTo>
                  <a:pt x="1781" y="936"/>
                </a:lnTo>
                <a:lnTo>
                  <a:pt x="1783" y="918"/>
                </a:lnTo>
                <a:lnTo>
                  <a:pt x="1774" y="888"/>
                </a:lnTo>
                <a:lnTo>
                  <a:pt x="1763" y="859"/>
                </a:lnTo>
                <a:lnTo>
                  <a:pt x="1763" y="832"/>
                </a:lnTo>
                <a:lnTo>
                  <a:pt x="1772" y="816"/>
                </a:lnTo>
                <a:lnTo>
                  <a:pt x="1783" y="810"/>
                </a:lnTo>
                <a:lnTo>
                  <a:pt x="1797" y="810"/>
                </a:lnTo>
                <a:lnTo>
                  <a:pt x="1810" y="810"/>
                </a:lnTo>
                <a:lnTo>
                  <a:pt x="1826" y="805"/>
                </a:lnTo>
                <a:lnTo>
                  <a:pt x="1844" y="794"/>
                </a:lnTo>
                <a:lnTo>
                  <a:pt x="1860" y="778"/>
                </a:lnTo>
                <a:lnTo>
                  <a:pt x="1876" y="762"/>
                </a:lnTo>
                <a:lnTo>
                  <a:pt x="1881" y="746"/>
                </a:lnTo>
                <a:lnTo>
                  <a:pt x="1874" y="730"/>
                </a:lnTo>
                <a:lnTo>
                  <a:pt x="1863" y="714"/>
                </a:lnTo>
                <a:lnTo>
                  <a:pt x="1858" y="698"/>
                </a:lnTo>
                <a:lnTo>
                  <a:pt x="1851" y="682"/>
                </a:lnTo>
                <a:lnTo>
                  <a:pt x="1840" y="668"/>
                </a:lnTo>
                <a:lnTo>
                  <a:pt x="1829" y="657"/>
                </a:lnTo>
                <a:lnTo>
                  <a:pt x="1829" y="641"/>
                </a:lnTo>
                <a:lnTo>
                  <a:pt x="1835" y="633"/>
                </a:lnTo>
                <a:lnTo>
                  <a:pt x="1847" y="623"/>
                </a:lnTo>
                <a:lnTo>
                  <a:pt x="1863" y="615"/>
                </a:lnTo>
                <a:lnTo>
                  <a:pt x="1879" y="604"/>
                </a:lnTo>
                <a:lnTo>
                  <a:pt x="1899" y="593"/>
                </a:lnTo>
                <a:lnTo>
                  <a:pt x="1917" y="585"/>
                </a:lnTo>
                <a:lnTo>
                  <a:pt x="1933" y="577"/>
                </a:lnTo>
                <a:lnTo>
                  <a:pt x="1949" y="569"/>
                </a:lnTo>
                <a:lnTo>
                  <a:pt x="1960" y="564"/>
                </a:lnTo>
                <a:lnTo>
                  <a:pt x="1974" y="553"/>
                </a:lnTo>
                <a:lnTo>
                  <a:pt x="1985" y="545"/>
                </a:lnTo>
                <a:lnTo>
                  <a:pt x="1999" y="531"/>
                </a:lnTo>
                <a:lnTo>
                  <a:pt x="2010" y="521"/>
                </a:lnTo>
                <a:lnTo>
                  <a:pt x="2024" y="507"/>
                </a:lnTo>
                <a:lnTo>
                  <a:pt x="2035" y="497"/>
                </a:lnTo>
                <a:lnTo>
                  <a:pt x="2047" y="486"/>
                </a:lnTo>
                <a:lnTo>
                  <a:pt x="2065" y="459"/>
                </a:lnTo>
                <a:lnTo>
                  <a:pt x="2074" y="427"/>
                </a:lnTo>
                <a:lnTo>
                  <a:pt x="2072" y="395"/>
                </a:lnTo>
                <a:lnTo>
                  <a:pt x="2065" y="365"/>
                </a:lnTo>
                <a:lnTo>
                  <a:pt x="2058" y="341"/>
                </a:lnTo>
                <a:lnTo>
                  <a:pt x="2058" y="314"/>
                </a:lnTo>
                <a:lnTo>
                  <a:pt x="2065" y="290"/>
                </a:lnTo>
                <a:lnTo>
                  <a:pt x="2079" y="266"/>
                </a:lnTo>
                <a:lnTo>
                  <a:pt x="2088" y="252"/>
                </a:lnTo>
                <a:lnTo>
                  <a:pt x="2097" y="236"/>
                </a:lnTo>
                <a:lnTo>
                  <a:pt x="2108" y="223"/>
                </a:lnTo>
                <a:lnTo>
                  <a:pt x="2117" y="210"/>
                </a:lnTo>
                <a:lnTo>
                  <a:pt x="2129" y="202"/>
                </a:lnTo>
                <a:lnTo>
                  <a:pt x="2135" y="199"/>
                </a:lnTo>
                <a:lnTo>
                  <a:pt x="2145" y="204"/>
                </a:lnTo>
                <a:lnTo>
                  <a:pt x="2149" y="218"/>
                </a:lnTo>
                <a:lnTo>
                  <a:pt x="2156" y="258"/>
                </a:lnTo>
                <a:lnTo>
                  <a:pt x="2160" y="298"/>
                </a:lnTo>
                <a:lnTo>
                  <a:pt x="2163" y="330"/>
                </a:lnTo>
                <a:lnTo>
                  <a:pt x="2163" y="344"/>
                </a:lnTo>
                <a:lnTo>
                  <a:pt x="2188" y="317"/>
                </a:lnTo>
                <a:lnTo>
                  <a:pt x="2204" y="279"/>
                </a:lnTo>
                <a:lnTo>
                  <a:pt x="2213" y="242"/>
                </a:lnTo>
                <a:lnTo>
                  <a:pt x="2222" y="218"/>
                </a:lnTo>
                <a:lnTo>
                  <a:pt x="2236" y="193"/>
                </a:lnTo>
                <a:lnTo>
                  <a:pt x="2251" y="159"/>
                </a:lnTo>
                <a:lnTo>
                  <a:pt x="2272" y="124"/>
                </a:lnTo>
                <a:lnTo>
                  <a:pt x="2288" y="102"/>
                </a:lnTo>
                <a:lnTo>
                  <a:pt x="2301" y="86"/>
                </a:lnTo>
                <a:lnTo>
                  <a:pt x="2317" y="59"/>
                </a:lnTo>
                <a:lnTo>
                  <a:pt x="2333" y="33"/>
                </a:lnTo>
                <a:lnTo>
                  <a:pt x="2347" y="11"/>
                </a:lnTo>
                <a:lnTo>
                  <a:pt x="2349" y="8"/>
                </a:lnTo>
                <a:lnTo>
                  <a:pt x="2351" y="6"/>
                </a:lnTo>
                <a:lnTo>
                  <a:pt x="2351" y="3"/>
                </a:lnTo>
                <a:lnTo>
                  <a:pt x="2354" y="0"/>
                </a:lnTo>
                <a:lnTo>
                  <a:pt x="151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"/>
          <p:cNvSpPr/>
          <p:nvPr/>
        </p:nvSpPr>
        <p:spPr>
          <a:xfrm>
            <a:off x="4438800" y="3481560"/>
            <a:ext cx="1884240" cy="2431800"/>
          </a:xfrm>
          <a:custGeom>
            <a:avLst/>
            <a:gdLst/>
            <a:ahLst/>
            <a:rect l="l" t="t" r="r" b="b"/>
            <a:pathLst>
              <a:path w="1055" h="1451">
                <a:moveTo>
                  <a:pt x="769" y="147"/>
                </a:moveTo>
                <a:lnTo>
                  <a:pt x="755" y="147"/>
                </a:lnTo>
                <a:lnTo>
                  <a:pt x="739" y="147"/>
                </a:lnTo>
                <a:lnTo>
                  <a:pt x="723" y="142"/>
                </a:lnTo>
                <a:lnTo>
                  <a:pt x="710" y="136"/>
                </a:lnTo>
                <a:lnTo>
                  <a:pt x="696" y="131"/>
                </a:lnTo>
                <a:lnTo>
                  <a:pt x="685" y="123"/>
                </a:lnTo>
                <a:lnTo>
                  <a:pt x="675" y="118"/>
                </a:lnTo>
                <a:lnTo>
                  <a:pt x="666" y="112"/>
                </a:lnTo>
                <a:lnTo>
                  <a:pt x="660" y="110"/>
                </a:lnTo>
                <a:lnTo>
                  <a:pt x="650" y="110"/>
                </a:lnTo>
                <a:lnTo>
                  <a:pt x="641" y="115"/>
                </a:lnTo>
                <a:lnTo>
                  <a:pt x="632" y="120"/>
                </a:lnTo>
                <a:lnTo>
                  <a:pt x="621" y="128"/>
                </a:lnTo>
                <a:lnTo>
                  <a:pt x="612" y="136"/>
                </a:lnTo>
                <a:lnTo>
                  <a:pt x="600" y="142"/>
                </a:lnTo>
                <a:lnTo>
                  <a:pt x="589" y="147"/>
                </a:lnTo>
                <a:lnTo>
                  <a:pt x="578" y="147"/>
                </a:lnTo>
                <a:lnTo>
                  <a:pt x="562" y="144"/>
                </a:lnTo>
                <a:lnTo>
                  <a:pt x="546" y="142"/>
                </a:lnTo>
                <a:lnTo>
                  <a:pt x="530" y="134"/>
                </a:lnTo>
                <a:lnTo>
                  <a:pt x="514" y="123"/>
                </a:lnTo>
                <a:lnTo>
                  <a:pt x="498" y="112"/>
                </a:lnTo>
                <a:lnTo>
                  <a:pt x="484" y="99"/>
                </a:lnTo>
                <a:lnTo>
                  <a:pt x="475" y="83"/>
                </a:lnTo>
                <a:lnTo>
                  <a:pt x="464" y="67"/>
                </a:lnTo>
                <a:lnTo>
                  <a:pt x="448" y="48"/>
                </a:lnTo>
                <a:lnTo>
                  <a:pt x="428" y="32"/>
                </a:lnTo>
                <a:lnTo>
                  <a:pt x="409" y="18"/>
                </a:lnTo>
                <a:lnTo>
                  <a:pt x="389" y="8"/>
                </a:lnTo>
                <a:lnTo>
                  <a:pt x="371" y="0"/>
                </a:lnTo>
                <a:lnTo>
                  <a:pt x="355" y="0"/>
                </a:lnTo>
                <a:lnTo>
                  <a:pt x="344" y="5"/>
                </a:lnTo>
                <a:lnTo>
                  <a:pt x="332" y="13"/>
                </a:lnTo>
                <a:lnTo>
                  <a:pt x="319" y="21"/>
                </a:lnTo>
                <a:lnTo>
                  <a:pt x="300" y="24"/>
                </a:lnTo>
                <a:lnTo>
                  <a:pt x="282" y="26"/>
                </a:lnTo>
                <a:lnTo>
                  <a:pt x="264" y="29"/>
                </a:lnTo>
                <a:lnTo>
                  <a:pt x="246" y="32"/>
                </a:lnTo>
                <a:lnTo>
                  <a:pt x="230" y="40"/>
                </a:lnTo>
                <a:lnTo>
                  <a:pt x="216" y="48"/>
                </a:lnTo>
                <a:lnTo>
                  <a:pt x="205" y="59"/>
                </a:lnTo>
                <a:lnTo>
                  <a:pt x="191" y="75"/>
                </a:lnTo>
                <a:lnTo>
                  <a:pt x="175" y="93"/>
                </a:lnTo>
                <a:lnTo>
                  <a:pt x="162" y="112"/>
                </a:lnTo>
                <a:lnTo>
                  <a:pt x="148" y="131"/>
                </a:lnTo>
                <a:lnTo>
                  <a:pt x="134" y="150"/>
                </a:lnTo>
                <a:lnTo>
                  <a:pt x="123" y="169"/>
                </a:lnTo>
                <a:lnTo>
                  <a:pt x="116" y="182"/>
                </a:lnTo>
                <a:lnTo>
                  <a:pt x="107" y="195"/>
                </a:lnTo>
                <a:lnTo>
                  <a:pt x="93" y="206"/>
                </a:lnTo>
                <a:lnTo>
                  <a:pt x="80" y="219"/>
                </a:lnTo>
                <a:lnTo>
                  <a:pt x="64" y="233"/>
                </a:lnTo>
                <a:lnTo>
                  <a:pt x="50" y="246"/>
                </a:lnTo>
                <a:lnTo>
                  <a:pt x="37" y="260"/>
                </a:lnTo>
                <a:lnTo>
                  <a:pt x="27" y="273"/>
                </a:lnTo>
                <a:lnTo>
                  <a:pt x="25" y="289"/>
                </a:lnTo>
                <a:lnTo>
                  <a:pt x="21" y="321"/>
                </a:lnTo>
                <a:lnTo>
                  <a:pt x="14" y="354"/>
                </a:lnTo>
                <a:lnTo>
                  <a:pt x="5" y="375"/>
                </a:lnTo>
                <a:lnTo>
                  <a:pt x="0" y="386"/>
                </a:lnTo>
                <a:lnTo>
                  <a:pt x="2" y="402"/>
                </a:lnTo>
                <a:lnTo>
                  <a:pt x="7" y="442"/>
                </a:lnTo>
                <a:lnTo>
                  <a:pt x="14" y="485"/>
                </a:lnTo>
                <a:lnTo>
                  <a:pt x="25" y="515"/>
                </a:lnTo>
                <a:lnTo>
                  <a:pt x="34" y="539"/>
                </a:lnTo>
                <a:lnTo>
                  <a:pt x="41" y="574"/>
                </a:lnTo>
                <a:lnTo>
                  <a:pt x="55" y="606"/>
                </a:lnTo>
                <a:lnTo>
                  <a:pt x="80" y="627"/>
                </a:lnTo>
                <a:lnTo>
                  <a:pt x="100" y="633"/>
                </a:lnTo>
                <a:lnTo>
                  <a:pt x="128" y="638"/>
                </a:lnTo>
                <a:lnTo>
                  <a:pt x="157" y="643"/>
                </a:lnTo>
                <a:lnTo>
                  <a:pt x="189" y="646"/>
                </a:lnTo>
                <a:lnTo>
                  <a:pt x="221" y="649"/>
                </a:lnTo>
                <a:lnTo>
                  <a:pt x="250" y="651"/>
                </a:lnTo>
                <a:lnTo>
                  <a:pt x="275" y="651"/>
                </a:lnTo>
                <a:lnTo>
                  <a:pt x="296" y="649"/>
                </a:lnTo>
                <a:lnTo>
                  <a:pt x="312" y="646"/>
                </a:lnTo>
                <a:lnTo>
                  <a:pt x="325" y="646"/>
                </a:lnTo>
                <a:lnTo>
                  <a:pt x="339" y="646"/>
                </a:lnTo>
                <a:lnTo>
                  <a:pt x="353" y="649"/>
                </a:lnTo>
                <a:lnTo>
                  <a:pt x="364" y="651"/>
                </a:lnTo>
                <a:lnTo>
                  <a:pt x="375" y="657"/>
                </a:lnTo>
                <a:lnTo>
                  <a:pt x="387" y="662"/>
                </a:lnTo>
                <a:lnTo>
                  <a:pt x="396" y="670"/>
                </a:lnTo>
                <a:lnTo>
                  <a:pt x="414" y="686"/>
                </a:lnTo>
                <a:lnTo>
                  <a:pt x="425" y="708"/>
                </a:lnTo>
                <a:lnTo>
                  <a:pt x="430" y="729"/>
                </a:lnTo>
                <a:lnTo>
                  <a:pt x="428" y="753"/>
                </a:lnTo>
                <a:lnTo>
                  <a:pt x="421" y="777"/>
                </a:lnTo>
                <a:lnTo>
                  <a:pt x="421" y="793"/>
                </a:lnTo>
                <a:lnTo>
                  <a:pt x="432" y="807"/>
                </a:lnTo>
                <a:lnTo>
                  <a:pt x="457" y="818"/>
                </a:lnTo>
                <a:lnTo>
                  <a:pt x="478" y="831"/>
                </a:lnTo>
                <a:lnTo>
                  <a:pt x="482" y="852"/>
                </a:lnTo>
                <a:lnTo>
                  <a:pt x="480" y="877"/>
                </a:lnTo>
                <a:lnTo>
                  <a:pt x="478" y="903"/>
                </a:lnTo>
                <a:lnTo>
                  <a:pt x="478" y="933"/>
                </a:lnTo>
                <a:lnTo>
                  <a:pt x="475" y="962"/>
                </a:lnTo>
                <a:lnTo>
                  <a:pt x="471" y="997"/>
                </a:lnTo>
                <a:lnTo>
                  <a:pt x="469" y="1038"/>
                </a:lnTo>
                <a:lnTo>
                  <a:pt x="464" y="1056"/>
                </a:lnTo>
                <a:lnTo>
                  <a:pt x="457" y="1072"/>
                </a:lnTo>
                <a:lnTo>
                  <a:pt x="455" y="1089"/>
                </a:lnTo>
                <a:lnTo>
                  <a:pt x="462" y="1115"/>
                </a:lnTo>
                <a:lnTo>
                  <a:pt x="469" y="1131"/>
                </a:lnTo>
                <a:lnTo>
                  <a:pt x="478" y="1158"/>
                </a:lnTo>
                <a:lnTo>
                  <a:pt x="487" y="1185"/>
                </a:lnTo>
                <a:lnTo>
                  <a:pt x="496" y="1204"/>
                </a:lnTo>
                <a:lnTo>
                  <a:pt x="505" y="1223"/>
                </a:lnTo>
                <a:lnTo>
                  <a:pt x="519" y="1252"/>
                </a:lnTo>
                <a:lnTo>
                  <a:pt x="532" y="1284"/>
                </a:lnTo>
                <a:lnTo>
                  <a:pt x="541" y="1308"/>
                </a:lnTo>
                <a:lnTo>
                  <a:pt x="548" y="1338"/>
                </a:lnTo>
                <a:lnTo>
                  <a:pt x="557" y="1381"/>
                </a:lnTo>
                <a:lnTo>
                  <a:pt x="571" y="1418"/>
                </a:lnTo>
                <a:lnTo>
                  <a:pt x="585" y="1440"/>
                </a:lnTo>
                <a:lnTo>
                  <a:pt x="594" y="1445"/>
                </a:lnTo>
                <a:lnTo>
                  <a:pt x="610" y="1448"/>
                </a:lnTo>
                <a:lnTo>
                  <a:pt x="625" y="1451"/>
                </a:lnTo>
                <a:lnTo>
                  <a:pt x="646" y="1451"/>
                </a:lnTo>
                <a:lnTo>
                  <a:pt x="664" y="1448"/>
                </a:lnTo>
                <a:lnTo>
                  <a:pt x="682" y="1443"/>
                </a:lnTo>
                <a:lnTo>
                  <a:pt x="696" y="1432"/>
                </a:lnTo>
                <a:lnTo>
                  <a:pt x="707" y="1418"/>
                </a:lnTo>
                <a:lnTo>
                  <a:pt x="716" y="1402"/>
                </a:lnTo>
                <a:lnTo>
                  <a:pt x="730" y="1389"/>
                </a:lnTo>
                <a:lnTo>
                  <a:pt x="744" y="1376"/>
                </a:lnTo>
                <a:lnTo>
                  <a:pt x="757" y="1362"/>
                </a:lnTo>
                <a:lnTo>
                  <a:pt x="771" y="1351"/>
                </a:lnTo>
                <a:lnTo>
                  <a:pt x="782" y="1341"/>
                </a:lnTo>
                <a:lnTo>
                  <a:pt x="791" y="1330"/>
                </a:lnTo>
                <a:lnTo>
                  <a:pt x="798" y="1319"/>
                </a:lnTo>
                <a:lnTo>
                  <a:pt x="803" y="1298"/>
                </a:lnTo>
                <a:lnTo>
                  <a:pt x="798" y="1271"/>
                </a:lnTo>
                <a:lnTo>
                  <a:pt x="794" y="1247"/>
                </a:lnTo>
                <a:lnTo>
                  <a:pt x="791" y="1228"/>
                </a:lnTo>
                <a:lnTo>
                  <a:pt x="798" y="1220"/>
                </a:lnTo>
                <a:lnTo>
                  <a:pt x="814" y="1220"/>
                </a:lnTo>
                <a:lnTo>
                  <a:pt x="832" y="1223"/>
                </a:lnTo>
                <a:lnTo>
                  <a:pt x="846" y="1220"/>
                </a:lnTo>
                <a:lnTo>
                  <a:pt x="848" y="1209"/>
                </a:lnTo>
                <a:lnTo>
                  <a:pt x="846" y="1190"/>
                </a:lnTo>
                <a:lnTo>
                  <a:pt x="844" y="1166"/>
                </a:lnTo>
                <a:lnTo>
                  <a:pt x="846" y="1142"/>
                </a:lnTo>
                <a:lnTo>
                  <a:pt x="857" y="1126"/>
                </a:lnTo>
                <a:lnTo>
                  <a:pt x="876" y="1110"/>
                </a:lnTo>
                <a:lnTo>
                  <a:pt x="894" y="1097"/>
                </a:lnTo>
                <a:lnTo>
                  <a:pt x="905" y="1080"/>
                </a:lnTo>
                <a:lnTo>
                  <a:pt x="912" y="1048"/>
                </a:lnTo>
                <a:lnTo>
                  <a:pt x="914" y="1008"/>
                </a:lnTo>
                <a:lnTo>
                  <a:pt x="912" y="965"/>
                </a:lnTo>
                <a:lnTo>
                  <a:pt x="912" y="930"/>
                </a:lnTo>
                <a:lnTo>
                  <a:pt x="905" y="909"/>
                </a:lnTo>
                <a:lnTo>
                  <a:pt x="891" y="895"/>
                </a:lnTo>
                <a:lnTo>
                  <a:pt x="880" y="882"/>
                </a:lnTo>
                <a:lnTo>
                  <a:pt x="876" y="861"/>
                </a:lnTo>
                <a:lnTo>
                  <a:pt x="885" y="836"/>
                </a:lnTo>
                <a:lnTo>
                  <a:pt x="903" y="812"/>
                </a:lnTo>
                <a:lnTo>
                  <a:pt x="923" y="785"/>
                </a:lnTo>
                <a:lnTo>
                  <a:pt x="942" y="753"/>
                </a:lnTo>
                <a:lnTo>
                  <a:pt x="953" y="732"/>
                </a:lnTo>
                <a:lnTo>
                  <a:pt x="969" y="702"/>
                </a:lnTo>
                <a:lnTo>
                  <a:pt x="989" y="670"/>
                </a:lnTo>
                <a:lnTo>
                  <a:pt x="1007" y="638"/>
                </a:lnTo>
                <a:lnTo>
                  <a:pt x="1026" y="606"/>
                </a:lnTo>
                <a:lnTo>
                  <a:pt x="1042" y="582"/>
                </a:lnTo>
                <a:lnTo>
                  <a:pt x="1051" y="563"/>
                </a:lnTo>
                <a:lnTo>
                  <a:pt x="1055" y="557"/>
                </a:lnTo>
                <a:lnTo>
                  <a:pt x="1044" y="552"/>
                </a:lnTo>
                <a:lnTo>
                  <a:pt x="1028" y="552"/>
                </a:lnTo>
                <a:lnTo>
                  <a:pt x="1012" y="557"/>
                </a:lnTo>
                <a:lnTo>
                  <a:pt x="996" y="557"/>
                </a:lnTo>
                <a:lnTo>
                  <a:pt x="987" y="552"/>
                </a:lnTo>
                <a:lnTo>
                  <a:pt x="976" y="541"/>
                </a:lnTo>
                <a:lnTo>
                  <a:pt x="960" y="528"/>
                </a:lnTo>
                <a:lnTo>
                  <a:pt x="944" y="515"/>
                </a:lnTo>
                <a:lnTo>
                  <a:pt x="928" y="498"/>
                </a:lnTo>
                <a:lnTo>
                  <a:pt x="912" y="480"/>
                </a:lnTo>
                <a:lnTo>
                  <a:pt x="898" y="464"/>
                </a:lnTo>
                <a:lnTo>
                  <a:pt x="887" y="450"/>
                </a:lnTo>
                <a:lnTo>
                  <a:pt x="869" y="421"/>
                </a:lnTo>
                <a:lnTo>
                  <a:pt x="855" y="386"/>
                </a:lnTo>
                <a:lnTo>
                  <a:pt x="841" y="351"/>
                </a:lnTo>
                <a:lnTo>
                  <a:pt x="835" y="316"/>
                </a:lnTo>
                <a:lnTo>
                  <a:pt x="830" y="278"/>
                </a:lnTo>
                <a:lnTo>
                  <a:pt x="828" y="236"/>
                </a:lnTo>
                <a:lnTo>
                  <a:pt x="828" y="203"/>
                </a:lnTo>
                <a:lnTo>
                  <a:pt x="828" y="190"/>
                </a:lnTo>
                <a:lnTo>
                  <a:pt x="819" y="174"/>
                </a:lnTo>
                <a:lnTo>
                  <a:pt x="803" y="160"/>
                </a:lnTo>
                <a:lnTo>
                  <a:pt x="785" y="150"/>
                </a:lnTo>
                <a:lnTo>
                  <a:pt x="769" y="14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>
            <a:off x="6708600" y="1641600"/>
            <a:ext cx="381240" cy="264960"/>
          </a:xfrm>
          <a:custGeom>
            <a:avLst/>
            <a:gdLst/>
            <a:ahLst/>
            <a:rect l="l" t="t" r="r" b="b"/>
            <a:pathLst>
              <a:path w="214" h="158">
                <a:moveTo>
                  <a:pt x="37" y="83"/>
                </a:moveTo>
                <a:lnTo>
                  <a:pt x="52" y="78"/>
                </a:lnTo>
                <a:lnTo>
                  <a:pt x="66" y="70"/>
                </a:lnTo>
                <a:lnTo>
                  <a:pt x="80" y="59"/>
                </a:lnTo>
                <a:lnTo>
                  <a:pt x="91" y="48"/>
                </a:lnTo>
                <a:lnTo>
                  <a:pt x="100" y="37"/>
                </a:lnTo>
                <a:lnTo>
                  <a:pt x="112" y="27"/>
                </a:lnTo>
                <a:lnTo>
                  <a:pt x="121" y="21"/>
                </a:lnTo>
                <a:lnTo>
                  <a:pt x="132" y="19"/>
                </a:lnTo>
                <a:lnTo>
                  <a:pt x="143" y="16"/>
                </a:lnTo>
                <a:lnTo>
                  <a:pt x="155" y="13"/>
                </a:lnTo>
                <a:lnTo>
                  <a:pt x="166" y="8"/>
                </a:lnTo>
                <a:lnTo>
                  <a:pt x="178" y="3"/>
                </a:lnTo>
                <a:lnTo>
                  <a:pt x="187" y="0"/>
                </a:lnTo>
                <a:lnTo>
                  <a:pt x="196" y="0"/>
                </a:lnTo>
                <a:lnTo>
                  <a:pt x="205" y="5"/>
                </a:lnTo>
                <a:lnTo>
                  <a:pt x="209" y="19"/>
                </a:lnTo>
                <a:lnTo>
                  <a:pt x="214" y="48"/>
                </a:lnTo>
                <a:lnTo>
                  <a:pt x="207" y="70"/>
                </a:lnTo>
                <a:lnTo>
                  <a:pt x="187" y="86"/>
                </a:lnTo>
                <a:lnTo>
                  <a:pt x="157" y="91"/>
                </a:lnTo>
                <a:lnTo>
                  <a:pt x="141" y="91"/>
                </a:lnTo>
                <a:lnTo>
                  <a:pt x="125" y="91"/>
                </a:lnTo>
                <a:lnTo>
                  <a:pt x="112" y="94"/>
                </a:lnTo>
                <a:lnTo>
                  <a:pt x="103" y="96"/>
                </a:lnTo>
                <a:lnTo>
                  <a:pt x="93" y="99"/>
                </a:lnTo>
                <a:lnTo>
                  <a:pt x="87" y="104"/>
                </a:lnTo>
                <a:lnTo>
                  <a:pt x="82" y="110"/>
                </a:lnTo>
                <a:lnTo>
                  <a:pt x="78" y="118"/>
                </a:lnTo>
                <a:lnTo>
                  <a:pt x="68" y="137"/>
                </a:lnTo>
                <a:lnTo>
                  <a:pt x="52" y="150"/>
                </a:lnTo>
                <a:lnTo>
                  <a:pt x="32" y="158"/>
                </a:lnTo>
                <a:lnTo>
                  <a:pt x="12" y="153"/>
                </a:lnTo>
                <a:lnTo>
                  <a:pt x="0" y="134"/>
                </a:lnTo>
                <a:lnTo>
                  <a:pt x="0" y="112"/>
                </a:lnTo>
                <a:lnTo>
                  <a:pt x="12" y="94"/>
                </a:lnTo>
                <a:lnTo>
                  <a:pt x="37" y="8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2" name=""/>
          <p:cNvSpPr/>
          <p:nvPr/>
        </p:nvSpPr>
        <p:spPr>
          <a:xfrm>
            <a:off x="6532560" y="1930320"/>
            <a:ext cx="123840" cy="171360"/>
          </a:xfrm>
          <a:custGeom>
            <a:avLst/>
            <a:gdLst/>
            <a:ahLst/>
            <a:rect l="l" t="t" r="r" b="b"/>
            <a:pathLst>
              <a:path w="69" h="102">
                <a:moveTo>
                  <a:pt x="57" y="0"/>
                </a:moveTo>
                <a:lnTo>
                  <a:pt x="55" y="3"/>
                </a:lnTo>
                <a:lnTo>
                  <a:pt x="46" y="6"/>
                </a:lnTo>
                <a:lnTo>
                  <a:pt x="35" y="11"/>
                </a:lnTo>
                <a:lnTo>
                  <a:pt x="23" y="19"/>
                </a:lnTo>
                <a:lnTo>
                  <a:pt x="12" y="27"/>
                </a:lnTo>
                <a:lnTo>
                  <a:pt x="3" y="35"/>
                </a:lnTo>
                <a:lnTo>
                  <a:pt x="0" y="43"/>
                </a:lnTo>
                <a:lnTo>
                  <a:pt x="3" y="48"/>
                </a:lnTo>
                <a:lnTo>
                  <a:pt x="21" y="67"/>
                </a:lnTo>
                <a:lnTo>
                  <a:pt x="44" y="89"/>
                </a:lnTo>
                <a:lnTo>
                  <a:pt x="62" y="102"/>
                </a:lnTo>
                <a:lnTo>
                  <a:pt x="69" y="91"/>
                </a:lnTo>
                <a:lnTo>
                  <a:pt x="66" y="62"/>
                </a:lnTo>
                <a:lnTo>
                  <a:pt x="64" y="32"/>
                </a:lnTo>
                <a:lnTo>
                  <a:pt x="60" y="8"/>
                </a:lnTo>
                <a:lnTo>
                  <a:pt x="57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"/>
          <p:cNvSpPr/>
          <p:nvPr/>
        </p:nvSpPr>
        <p:spPr>
          <a:xfrm>
            <a:off x="4694400" y="2552760"/>
            <a:ext cx="333360" cy="441360"/>
          </a:xfrm>
          <a:custGeom>
            <a:avLst/>
            <a:gdLst/>
            <a:ahLst/>
            <a:rect l="l" t="t" r="r" b="b"/>
            <a:pathLst>
              <a:path w="187" h="263">
                <a:moveTo>
                  <a:pt x="3" y="137"/>
                </a:moveTo>
                <a:lnTo>
                  <a:pt x="0" y="123"/>
                </a:lnTo>
                <a:lnTo>
                  <a:pt x="5" y="112"/>
                </a:lnTo>
                <a:lnTo>
                  <a:pt x="10" y="107"/>
                </a:lnTo>
                <a:lnTo>
                  <a:pt x="19" y="102"/>
                </a:lnTo>
                <a:lnTo>
                  <a:pt x="30" y="96"/>
                </a:lnTo>
                <a:lnTo>
                  <a:pt x="41" y="88"/>
                </a:lnTo>
                <a:lnTo>
                  <a:pt x="53" y="80"/>
                </a:lnTo>
                <a:lnTo>
                  <a:pt x="62" y="67"/>
                </a:lnTo>
                <a:lnTo>
                  <a:pt x="71" y="51"/>
                </a:lnTo>
                <a:lnTo>
                  <a:pt x="80" y="35"/>
                </a:lnTo>
                <a:lnTo>
                  <a:pt x="89" y="21"/>
                </a:lnTo>
                <a:lnTo>
                  <a:pt x="100" y="11"/>
                </a:lnTo>
                <a:lnTo>
                  <a:pt x="112" y="2"/>
                </a:lnTo>
                <a:lnTo>
                  <a:pt x="123" y="0"/>
                </a:lnTo>
                <a:lnTo>
                  <a:pt x="137" y="2"/>
                </a:lnTo>
                <a:lnTo>
                  <a:pt x="153" y="11"/>
                </a:lnTo>
                <a:lnTo>
                  <a:pt x="173" y="37"/>
                </a:lnTo>
                <a:lnTo>
                  <a:pt x="182" y="64"/>
                </a:lnTo>
                <a:lnTo>
                  <a:pt x="182" y="94"/>
                </a:lnTo>
                <a:lnTo>
                  <a:pt x="185" y="123"/>
                </a:lnTo>
                <a:lnTo>
                  <a:pt x="187" y="145"/>
                </a:lnTo>
                <a:lnTo>
                  <a:pt x="182" y="166"/>
                </a:lnTo>
                <a:lnTo>
                  <a:pt x="176" y="185"/>
                </a:lnTo>
                <a:lnTo>
                  <a:pt x="169" y="204"/>
                </a:lnTo>
                <a:lnTo>
                  <a:pt x="164" y="217"/>
                </a:lnTo>
                <a:lnTo>
                  <a:pt x="157" y="230"/>
                </a:lnTo>
                <a:lnTo>
                  <a:pt x="148" y="241"/>
                </a:lnTo>
                <a:lnTo>
                  <a:pt x="137" y="252"/>
                </a:lnTo>
                <a:lnTo>
                  <a:pt x="123" y="260"/>
                </a:lnTo>
                <a:lnTo>
                  <a:pt x="114" y="263"/>
                </a:lnTo>
                <a:lnTo>
                  <a:pt x="105" y="257"/>
                </a:lnTo>
                <a:lnTo>
                  <a:pt x="98" y="244"/>
                </a:lnTo>
                <a:lnTo>
                  <a:pt x="89" y="214"/>
                </a:lnTo>
                <a:lnTo>
                  <a:pt x="85" y="193"/>
                </a:lnTo>
                <a:lnTo>
                  <a:pt x="87" y="177"/>
                </a:lnTo>
                <a:lnTo>
                  <a:pt x="105" y="166"/>
                </a:lnTo>
                <a:lnTo>
                  <a:pt x="125" y="150"/>
                </a:lnTo>
                <a:lnTo>
                  <a:pt x="139" y="126"/>
                </a:lnTo>
                <a:lnTo>
                  <a:pt x="139" y="102"/>
                </a:lnTo>
                <a:lnTo>
                  <a:pt x="128" y="88"/>
                </a:lnTo>
                <a:lnTo>
                  <a:pt x="119" y="86"/>
                </a:lnTo>
                <a:lnTo>
                  <a:pt x="107" y="83"/>
                </a:lnTo>
                <a:lnTo>
                  <a:pt x="96" y="83"/>
                </a:lnTo>
                <a:lnTo>
                  <a:pt x="85" y="86"/>
                </a:lnTo>
                <a:lnTo>
                  <a:pt x="75" y="91"/>
                </a:lnTo>
                <a:lnTo>
                  <a:pt x="66" y="96"/>
                </a:lnTo>
                <a:lnTo>
                  <a:pt x="60" y="104"/>
                </a:lnTo>
                <a:lnTo>
                  <a:pt x="55" y="118"/>
                </a:lnTo>
                <a:lnTo>
                  <a:pt x="46" y="142"/>
                </a:lnTo>
                <a:lnTo>
                  <a:pt x="32" y="158"/>
                </a:lnTo>
                <a:lnTo>
                  <a:pt x="14" y="161"/>
                </a:lnTo>
                <a:lnTo>
                  <a:pt x="3" y="13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4" name=""/>
          <p:cNvSpPr/>
          <p:nvPr/>
        </p:nvSpPr>
        <p:spPr>
          <a:xfrm>
            <a:off x="8319960" y="5008680"/>
            <a:ext cx="1141560" cy="990360"/>
          </a:xfrm>
          <a:custGeom>
            <a:avLst/>
            <a:gdLst/>
            <a:ahLst/>
            <a:rect l="l" t="t" r="r" b="b"/>
            <a:pathLst>
              <a:path w="639" h="591">
                <a:moveTo>
                  <a:pt x="450" y="118"/>
                </a:moveTo>
                <a:lnTo>
                  <a:pt x="439" y="116"/>
                </a:lnTo>
                <a:lnTo>
                  <a:pt x="427" y="113"/>
                </a:lnTo>
                <a:lnTo>
                  <a:pt x="416" y="113"/>
                </a:lnTo>
                <a:lnTo>
                  <a:pt x="405" y="110"/>
                </a:lnTo>
                <a:lnTo>
                  <a:pt x="391" y="108"/>
                </a:lnTo>
                <a:lnTo>
                  <a:pt x="382" y="105"/>
                </a:lnTo>
                <a:lnTo>
                  <a:pt x="373" y="105"/>
                </a:lnTo>
                <a:lnTo>
                  <a:pt x="366" y="102"/>
                </a:lnTo>
                <a:lnTo>
                  <a:pt x="359" y="97"/>
                </a:lnTo>
                <a:lnTo>
                  <a:pt x="359" y="86"/>
                </a:lnTo>
                <a:lnTo>
                  <a:pt x="366" y="76"/>
                </a:lnTo>
                <a:lnTo>
                  <a:pt x="377" y="65"/>
                </a:lnTo>
                <a:lnTo>
                  <a:pt x="380" y="54"/>
                </a:lnTo>
                <a:lnTo>
                  <a:pt x="368" y="41"/>
                </a:lnTo>
                <a:lnTo>
                  <a:pt x="352" y="30"/>
                </a:lnTo>
                <a:lnTo>
                  <a:pt x="341" y="19"/>
                </a:lnTo>
                <a:lnTo>
                  <a:pt x="334" y="11"/>
                </a:lnTo>
                <a:lnTo>
                  <a:pt x="327" y="3"/>
                </a:lnTo>
                <a:lnTo>
                  <a:pt x="320" y="0"/>
                </a:lnTo>
                <a:lnTo>
                  <a:pt x="318" y="8"/>
                </a:lnTo>
                <a:lnTo>
                  <a:pt x="309" y="19"/>
                </a:lnTo>
                <a:lnTo>
                  <a:pt x="291" y="33"/>
                </a:lnTo>
                <a:lnTo>
                  <a:pt x="270" y="43"/>
                </a:lnTo>
                <a:lnTo>
                  <a:pt x="252" y="54"/>
                </a:lnTo>
                <a:lnTo>
                  <a:pt x="241" y="62"/>
                </a:lnTo>
                <a:lnTo>
                  <a:pt x="234" y="70"/>
                </a:lnTo>
                <a:lnTo>
                  <a:pt x="223" y="73"/>
                </a:lnTo>
                <a:lnTo>
                  <a:pt x="209" y="76"/>
                </a:lnTo>
                <a:lnTo>
                  <a:pt x="200" y="78"/>
                </a:lnTo>
                <a:lnTo>
                  <a:pt x="189" y="81"/>
                </a:lnTo>
                <a:lnTo>
                  <a:pt x="175" y="89"/>
                </a:lnTo>
                <a:lnTo>
                  <a:pt x="164" y="97"/>
                </a:lnTo>
                <a:lnTo>
                  <a:pt x="150" y="108"/>
                </a:lnTo>
                <a:lnTo>
                  <a:pt x="139" y="118"/>
                </a:lnTo>
                <a:lnTo>
                  <a:pt x="129" y="132"/>
                </a:lnTo>
                <a:lnTo>
                  <a:pt x="120" y="145"/>
                </a:lnTo>
                <a:lnTo>
                  <a:pt x="114" y="159"/>
                </a:lnTo>
                <a:lnTo>
                  <a:pt x="107" y="167"/>
                </a:lnTo>
                <a:lnTo>
                  <a:pt x="98" y="177"/>
                </a:lnTo>
                <a:lnTo>
                  <a:pt x="89" y="186"/>
                </a:lnTo>
                <a:lnTo>
                  <a:pt x="79" y="194"/>
                </a:lnTo>
                <a:lnTo>
                  <a:pt x="68" y="204"/>
                </a:lnTo>
                <a:lnTo>
                  <a:pt x="54" y="212"/>
                </a:lnTo>
                <a:lnTo>
                  <a:pt x="41" y="223"/>
                </a:lnTo>
                <a:lnTo>
                  <a:pt x="25" y="228"/>
                </a:lnTo>
                <a:lnTo>
                  <a:pt x="11" y="228"/>
                </a:lnTo>
                <a:lnTo>
                  <a:pt x="2" y="245"/>
                </a:lnTo>
                <a:lnTo>
                  <a:pt x="0" y="304"/>
                </a:lnTo>
                <a:lnTo>
                  <a:pt x="0" y="328"/>
                </a:lnTo>
                <a:lnTo>
                  <a:pt x="2" y="341"/>
                </a:lnTo>
                <a:lnTo>
                  <a:pt x="4" y="352"/>
                </a:lnTo>
                <a:lnTo>
                  <a:pt x="11" y="365"/>
                </a:lnTo>
                <a:lnTo>
                  <a:pt x="23" y="376"/>
                </a:lnTo>
                <a:lnTo>
                  <a:pt x="34" y="384"/>
                </a:lnTo>
                <a:lnTo>
                  <a:pt x="39" y="395"/>
                </a:lnTo>
                <a:lnTo>
                  <a:pt x="36" y="411"/>
                </a:lnTo>
                <a:lnTo>
                  <a:pt x="29" y="427"/>
                </a:lnTo>
                <a:lnTo>
                  <a:pt x="23" y="440"/>
                </a:lnTo>
                <a:lnTo>
                  <a:pt x="18" y="456"/>
                </a:lnTo>
                <a:lnTo>
                  <a:pt x="18" y="478"/>
                </a:lnTo>
                <a:lnTo>
                  <a:pt x="23" y="489"/>
                </a:lnTo>
                <a:lnTo>
                  <a:pt x="29" y="497"/>
                </a:lnTo>
                <a:lnTo>
                  <a:pt x="43" y="505"/>
                </a:lnTo>
                <a:lnTo>
                  <a:pt x="57" y="507"/>
                </a:lnTo>
                <a:lnTo>
                  <a:pt x="70" y="507"/>
                </a:lnTo>
                <a:lnTo>
                  <a:pt x="86" y="507"/>
                </a:lnTo>
                <a:lnTo>
                  <a:pt x="100" y="505"/>
                </a:lnTo>
                <a:lnTo>
                  <a:pt x="111" y="499"/>
                </a:lnTo>
                <a:lnTo>
                  <a:pt x="120" y="494"/>
                </a:lnTo>
                <a:lnTo>
                  <a:pt x="132" y="489"/>
                </a:lnTo>
                <a:lnTo>
                  <a:pt x="143" y="483"/>
                </a:lnTo>
                <a:lnTo>
                  <a:pt x="154" y="478"/>
                </a:lnTo>
                <a:lnTo>
                  <a:pt x="168" y="473"/>
                </a:lnTo>
                <a:lnTo>
                  <a:pt x="182" y="467"/>
                </a:lnTo>
                <a:lnTo>
                  <a:pt x="195" y="462"/>
                </a:lnTo>
                <a:lnTo>
                  <a:pt x="209" y="456"/>
                </a:lnTo>
                <a:lnTo>
                  <a:pt x="225" y="451"/>
                </a:lnTo>
                <a:lnTo>
                  <a:pt x="243" y="448"/>
                </a:lnTo>
                <a:lnTo>
                  <a:pt x="264" y="446"/>
                </a:lnTo>
                <a:lnTo>
                  <a:pt x="284" y="443"/>
                </a:lnTo>
                <a:lnTo>
                  <a:pt x="305" y="446"/>
                </a:lnTo>
                <a:lnTo>
                  <a:pt x="325" y="448"/>
                </a:lnTo>
                <a:lnTo>
                  <a:pt x="343" y="456"/>
                </a:lnTo>
                <a:lnTo>
                  <a:pt x="359" y="464"/>
                </a:lnTo>
                <a:lnTo>
                  <a:pt x="373" y="475"/>
                </a:lnTo>
                <a:lnTo>
                  <a:pt x="386" y="489"/>
                </a:lnTo>
                <a:lnTo>
                  <a:pt x="398" y="502"/>
                </a:lnTo>
                <a:lnTo>
                  <a:pt x="409" y="518"/>
                </a:lnTo>
                <a:lnTo>
                  <a:pt x="418" y="534"/>
                </a:lnTo>
                <a:lnTo>
                  <a:pt x="430" y="548"/>
                </a:lnTo>
                <a:lnTo>
                  <a:pt x="436" y="561"/>
                </a:lnTo>
                <a:lnTo>
                  <a:pt x="443" y="574"/>
                </a:lnTo>
                <a:lnTo>
                  <a:pt x="452" y="582"/>
                </a:lnTo>
                <a:lnTo>
                  <a:pt x="466" y="588"/>
                </a:lnTo>
                <a:lnTo>
                  <a:pt x="482" y="591"/>
                </a:lnTo>
                <a:lnTo>
                  <a:pt x="500" y="588"/>
                </a:lnTo>
                <a:lnTo>
                  <a:pt x="518" y="585"/>
                </a:lnTo>
                <a:lnTo>
                  <a:pt x="532" y="582"/>
                </a:lnTo>
                <a:lnTo>
                  <a:pt x="543" y="577"/>
                </a:lnTo>
                <a:lnTo>
                  <a:pt x="548" y="569"/>
                </a:lnTo>
                <a:lnTo>
                  <a:pt x="552" y="550"/>
                </a:lnTo>
                <a:lnTo>
                  <a:pt x="561" y="526"/>
                </a:lnTo>
                <a:lnTo>
                  <a:pt x="571" y="505"/>
                </a:lnTo>
                <a:lnTo>
                  <a:pt x="575" y="486"/>
                </a:lnTo>
                <a:lnTo>
                  <a:pt x="582" y="470"/>
                </a:lnTo>
                <a:lnTo>
                  <a:pt x="596" y="451"/>
                </a:lnTo>
                <a:lnTo>
                  <a:pt x="609" y="432"/>
                </a:lnTo>
                <a:lnTo>
                  <a:pt x="616" y="414"/>
                </a:lnTo>
                <a:lnTo>
                  <a:pt x="618" y="395"/>
                </a:lnTo>
                <a:lnTo>
                  <a:pt x="625" y="373"/>
                </a:lnTo>
                <a:lnTo>
                  <a:pt x="634" y="352"/>
                </a:lnTo>
                <a:lnTo>
                  <a:pt x="639" y="330"/>
                </a:lnTo>
                <a:lnTo>
                  <a:pt x="637" y="320"/>
                </a:lnTo>
                <a:lnTo>
                  <a:pt x="632" y="306"/>
                </a:lnTo>
                <a:lnTo>
                  <a:pt x="623" y="295"/>
                </a:lnTo>
                <a:lnTo>
                  <a:pt x="614" y="285"/>
                </a:lnTo>
                <a:lnTo>
                  <a:pt x="602" y="271"/>
                </a:lnTo>
                <a:lnTo>
                  <a:pt x="591" y="261"/>
                </a:lnTo>
                <a:lnTo>
                  <a:pt x="580" y="253"/>
                </a:lnTo>
                <a:lnTo>
                  <a:pt x="573" y="242"/>
                </a:lnTo>
                <a:lnTo>
                  <a:pt x="552" y="215"/>
                </a:lnTo>
                <a:lnTo>
                  <a:pt x="536" y="194"/>
                </a:lnTo>
                <a:lnTo>
                  <a:pt x="523" y="175"/>
                </a:lnTo>
                <a:lnTo>
                  <a:pt x="516" y="153"/>
                </a:lnTo>
                <a:lnTo>
                  <a:pt x="511" y="127"/>
                </a:lnTo>
                <a:lnTo>
                  <a:pt x="509" y="100"/>
                </a:lnTo>
                <a:lnTo>
                  <a:pt x="507" y="76"/>
                </a:lnTo>
                <a:lnTo>
                  <a:pt x="500" y="54"/>
                </a:lnTo>
                <a:lnTo>
                  <a:pt x="491" y="35"/>
                </a:lnTo>
                <a:lnTo>
                  <a:pt x="480" y="22"/>
                </a:lnTo>
                <a:lnTo>
                  <a:pt x="468" y="8"/>
                </a:lnTo>
                <a:lnTo>
                  <a:pt x="459" y="0"/>
                </a:lnTo>
                <a:lnTo>
                  <a:pt x="464" y="27"/>
                </a:lnTo>
                <a:lnTo>
                  <a:pt x="468" y="54"/>
                </a:lnTo>
                <a:lnTo>
                  <a:pt x="468" y="78"/>
                </a:lnTo>
                <a:lnTo>
                  <a:pt x="468" y="97"/>
                </a:lnTo>
                <a:lnTo>
                  <a:pt x="468" y="108"/>
                </a:lnTo>
                <a:lnTo>
                  <a:pt x="464" y="116"/>
                </a:lnTo>
                <a:lnTo>
                  <a:pt x="459" y="118"/>
                </a:lnTo>
                <a:lnTo>
                  <a:pt x="450" y="11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"/>
          <p:cNvSpPr/>
          <p:nvPr/>
        </p:nvSpPr>
        <p:spPr>
          <a:xfrm>
            <a:off x="8218440" y="4451400"/>
            <a:ext cx="223920" cy="350640"/>
          </a:xfrm>
          <a:custGeom>
            <a:avLst/>
            <a:gdLst/>
            <a:ahLst/>
            <a:rect l="l" t="t" r="r" b="b"/>
            <a:pathLst>
              <a:path w="125" h="209">
                <a:moveTo>
                  <a:pt x="36" y="75"/>
                </a:moveTo>
                <a:lnTo>
                  <a:pt x="52" y="67"/>
                </a:lnTo>
                <a:lnTo>
                  <a:pt x="64" y="54"/>
                </a:lnTo>
                <a:lnTo>
                  <a:pt x="73" y="40"/>
                </a:lnTo>
                <a:lnTo>
                  <a:pt x="84" y="24"/>
                </a:lnTo>
                <a:lnTo>
                  <a:pt x="96" y="11"/>
                </a:lnTo>
                <a:lnTo>
                  <a:pt x="109" y="0"/>
                </a:lnTo>
                <a:lnTo>
                  <a:pt x="121" y="5"/>
                </a:lnTo>
                <a:lnTo>
                  <a:pt x="125" y="27"/>
                </a:lnTo>
                <a:lnTo>
                  <a:pt x="125" y="54"/>
                </a:lnTo>
                <a:lnTo>
                  <a:pt x="123" y="75"/>
                </a:lnTo>
                <a:lnTo>
                  <a:pt x="118" y="94"/>
                </a:lnTo>
                <a:lnTo>
                  <a:pt x="121" y="113"/>
                </a:lnTo>
                <a:lnTo>
                  <a:pt x="121" y="132"/>
                </a:lnTo>
                <a:lnTo>
                  <a:pt x="116" y="150"/>
                </a:lnTo>
                <a:lnTo>
                  <a:pt x="107" y="166"/>
                </a:lnTo>
                <a:lnTo>
                  <a:pt x="93" y="174"/>
                </a:lnTo>
                <a:lnTo>
                  <a:pt x="80" y="180"/>
                </a:lnTo>
                <a:lnTo>
                  <a:pt x="66" y="188"/>
                </a:lnTo>
                <a:lnTo>
                  <a:pt x="55" y="196"/>
                </a:lnTo>
                <a:lnTo>
                  <a:pt x="48" y="204"/>
                </a:lnTo>
                <a:lnTo>
                  <a:pt x="41" y="209"/>
                </a:lnTo>
                <a:lnTo>
                  <a:pt x="30" y="207"/>
                </a:lnTo>
                <a:lnTo>
                  <a:pt x="18" y="199"/>
                </a:lnTo>
                <a:lnTo>
                  <a:pt x="9" y="185"/>
                </a:lnTo>
                <a:lnTo>
                  <a:pt x="0" y="161"/>
                </a:lnTo>
                <a:lnTo>
                  <a:pt x="0" y="129"/>
                </a:lnTo>
                <a:lnTo>
                  <a:pt x="11" y="97"/>
                </a:lnTo>
                <a:lnTo>
                  <a:pt x="36" y="7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"/>
          <p:cNvSpPr/>
          <p:nvPr/>
        </p:nvSpPr>
        <p:spPr>
          <a:xfrm>
            <a:off x="7772400" y="4621320"/>
            <a:ext cx="338040" cy="355320"/>
          </a:xfrm>
          <a:custGeom>
            <a:avLst/>
            <a:gdLst/>
            <a:ahLst/>
            <a:rect l="l" t="t" r="r" b="b"/>
            <a:pathLst>
              <a:path w="189" h="212">
                <a:moveTo>
                  <a:pt x="0" y="6"/>
                </a:moveTo>
                <a:lnTo>
                  <a:pt x="2" y="19"/>
                </a:lnTo>
                <a:lnTo>
                  <a:pt x="20" y="30"/>
                </a:lnTo>
                <a:lnTo>
                  <a:pt x="41" y="43"/>
                </a:lnTo>
                <a:lnTo>
                  <a:pt x="54" y="62"/>
                </a:lnTo>
                <a:lnTo>
                  <a:pt x="64" y="78"/>
                </a:lnTo>
                <a:lnTo>
                  <a:pt x="70" y="92"/>
                </a:lnTo>
                <a:lnTo>
                  <a:pt x="77" y="105"/>
                </a:lnTo>
                <a:lnTo>
                  <a:pt x="84" y="121"/>
                </a:lnTo>
                <a:lnTo>
                  <a:pt x="93" y="140"/>
                </a:lnTo>
                <a:lnTo>
                  <a:pt x="107" y="161"/>
                </a:lnTo>
                <a:lnTo>
                  <a:pt x="120" y="183"/>
                </a:lnTo>
                <a:lnTo>
                  <a:pt x="136" y="207"/>
                </a:lnTo>
                <a:lnTo>
                  <a:pt x="148" y="212"/>
                </a:lnTo>
                <a:lnTo>
                  <a:pt x="161" y="212"/>
                </a:lnTo>
                <a:lnTo>
                  <a:pt x="175" y="210"/>
                </a:lnTo>
                <a:lnTo>
                  <a:pt x="186" y="202"/>
                </a:lnTo>
                <a:lnTo>
                  <a:pt x="189" y="188"/>
                </a:lnTo>
                <a:lnTo>
                  <a:pt x="184" y="172"/>
                </a:lnTo>
                <a:lnTo>
                  <a:pt x="175" y="153"/>
                </a:lnTo>
                <a:lnTo>
                  <a:pt x="161" y="140"/>
                </a:lnTo>
                <a:lnTo>
                  <a:pt x="150" y="129"/>
                </a:lnTo>
                <a:lnTo>
                  <a:pt x="139" y="118"/>
                </a:lnTo>
                <a:lnTo>
                  <a:pt x="125" y="108"/>
                </a:lnTo>
                <a:lnTo>
                  <a:pt x="114" y="97"/>
                </a:lnTo>
                <a:lnTo>
                  <a:pt x="105" y="86"/>
                </a:lnTo>
                <a:lnTo>
                  <a:pt x="95" y="75"/>
                </a:lnTo>
                <a:lnTo>
                  <a:pt x="89" y="65"/>
                </a:lnTo>
                <a:lnTo>
                  <a:pt x="82" y="54"/>
                </a:lnTo>
                <a:lnTo>
                  <a:pt x="75" y="41"/>
                </a:lnTo>
                <a:lnTo>
                  <a:pt x="66" y="30"/>
                </a:lnTo>
                <a:lnTo>
                  <a:pt x="57" y="22"/>
                </a:lnTo>
                <a:lnTo>
                  <a:pt x="45" y="19"/>
                </a:lnTo>
                <a:lnTo>
                  <a:pt x="34" y="14"/>
                </a:lnTo>
                <a:lnTo>
                  <a:pt x="20" y="6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"/>
          <p:cNvSpPr/>
          <p:nvPr/>
        </p:nvSpPr>
        <p:spPr>
          <a:xfrm>
            <a:off x="8856720" y="3241800"/>
            <a:ext cx="360360" cy="395280"/>
          </a:xfrm>
          <a:custGeom>
            <a:avLst/>
            <a:gdLst/>
            <a:ahLst/>
            <a:rect l="l" t="t" r="r" b="b"/>
            <a:pathLst>
              <a:path w="202" h="236">
                <a:moveTo>
                  <a:pt x="125" y="212"/>
                </a:moveTo>
                <a:lnTo>
                  <a:pt x="146" y="185"/>
                </a:lnTo>
                <a:lnTo>
                  <a:pt x="164" y="153"/>
                </a:lnTo>
                <a:lnTo>
                  <a:pt x="175" y="118"/>
                </a:lnTo>
                <a:lnTo>
                  <a:pt x="180" y="92"/>
                </a:lnTo>
                <a:lnTo>
                  <a:pt x="186" y="70"/>
                </a:lnTo>
                <a:lnTo>
                  <a:pt x="196" y="49"/>
                </a:lnTo>
                <a:lnTo>
                  <a:pt x="202" y="27"/>
                </a:lnTo>
                <a:lnTo>
                  <a:pt x="191" y="8"/>
                </a:lnTo>
                <a:lnTo>
                  <a:pt x="173" y="0"/>
                </a:lnTo>
                <a:lnTo>
                  <a:pt x="164" y="3"/>
                </a:lnTo>
                <a:lnTo>
                  <a:pt x="159" y="16"/>
                </a:lnTo>
                <a:lnTo>
                  <a:pt x="155" y="35"/>
                </a:lnTo>
                <a:lnTo>
                  <a:pt x="148" y="62"/>
                </a:lnTo>
                <a:lnTo>
                  <a:pt x="134" y="92"/>
                </a:lnTo>
                <a:lnTo>
                  <a:pt x="121" y="118"/>
                </a:lnTo>
                <a:lnTo>
                  <a:pt x="107" y="142"/>
                </a:lnTo>
                <a:lnTo>
                  <a:pt x="98" y="153"/>
                </a:lnTo>
                <a:lnTo>
                  <a:pt x="82" y="164"/>
                </a:lnTo>
                <a:lnTo>
                  <a:pt x="66" y="175"/>
                </a:lnTo>
                <a:lnTo>
                  <a:pt x="48" y="185"/>
                </a:lnTo>
                <a:lnTo>
                  <a:pt x="30" y="193"/>
                </a:lnTo>
                <a:lnTo>
                  <a:pt x="14" y="201"/>
                </a:lnTo>
                <a:lnTo>
                  <a:pt x="5" y="204"/>
                </a:lnTo>
                <a:lnTo>
                  <a:pt x="0" y="207"/>
                </a:lnTo>
                <a:lnTo>
                  <a:pt x="11" y="220"/>
                </a:lnTo>
                <a:lnTo>
                  <a:pt x="27" y="228"/>
                </a:lnTo>
                <a:lnTo>
                  <a:pt x="43" y="236"/>
                </a:lnTo>
                <a:lnTo>
                  <a:pt x="59" y="236"/>
                </a:lnTo>
                <a:lnTo>
                  <a:pt x="77" y="236"/>
                </a:lnTo>
                <a:lnTo>
                  <a:pt x="93" y="231"/>
                </a:lnTo>
                <a:lnTo>
                  <a:pt x="111" y="223"/>
                </a:lnTo>
                <a:lnTo>
                  <a:pt x="125" y="212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"/>
          <p:cNvSpPr/>
          <p:nvPr/>
        </p:nvSpPr>
        <p:spPr>
          <a:xfrm>
            <a:off x="8872560" y="4732200"/>
            <a:ext cx="474480" cy="274680"/>
          </a:xfrm>
          <a:custGeom>
            <a:avLst/>
            <a:gdLst/>
            <a:ahLst/>
            <a:rect l="l" t="t" r="r" b="b"/>
            <a:pathLst>
              <a:path w="266" h="164">
                <a:moveTo>
                  <a:pt x="46" y="8"/>
                </a:moveTo>
                <a:lnTo>
                  <a:pt x="57" y="5"/>
                </a:lnTo>
                <a:lnTo>
                  <a:pt x="66" y="3"/>
                </a:lnTo>
                <a:lnTo>
                  <a:pt x="77" y="3"/>
                </a:lnTo>
                <a:lnTo>
                  <a:pt x="86" y="0"/>
                </a:lnTo>
                <a:lnTo>
                  <a:pt x="96" y="0"/>
                </a:lnTo>
                <a:lnTo>
                  <a:pt x="107" y="3"/>
                </a:lnTo>
                <a:lnTo>
                  <a:pt x="116" y="8"/>
                </a:lnTo>
                <a:lnTo>
                  <a:pt x="127" y="16"/>
                </a:lnTo>
                <a:lnTo>
                  <a:pt x="139" y="27"/>
                </a:lnTo>
                <a:lnTo>
                  <a:pt x="150" y="38"/>
                </a:lnTo>
                <a:lnTo>
                  <a:pt x="159" y="51"/>
                </a:lnTo>
                <a:lnTo>
                  <a:pt x="171" y="62"/>
                </a:lnTo>
                <a:lnTo>
                  <a:pt x="180" y="75"/>
                </a:lnTo>
                <a:lnTo>
                  <a:pt x="191" y="86"/>
                </a:lnTo>
                <a:lnTo>
                  <a:pt x="200" y="94"/>
                </a:lnTo>
                <a:lnTo>
                  <a:pt x="212" y="102"/>
                </a:lnTo>
                <a:lnTo>
                  <a:pt x="232" y="118"/>
                </a:lnTo>
                <a:lnTo>
                  <a:pt x="250" y="137"/>
                </a:lnTo>
                <a:lnTo>
                  <a:pt x="262" y="156"/>
                </a:lnTo>
                <a:lnTo>
                  <a:pt x="266" y="164"/>
                </a:lnTo>
                <a:lnTo>
                  <a:pt x="189" y="142"/>
                </a:lnTo>
                <a:lnTo>
                  <a:pt x="141" y="150"/>
                </a:lnTo>
                <a:lnTo>
                  <a:pt x="137" y="150"/>
                </a:lnTo>
                <a:lnTo>
                  <a:pt x="127" y="150"/>
                </a:lnTo>
                <a:lnTo>
                  <a:pt x="114" y="148"/>
                </a:lnTo>
                <a:lnTo>
                  <a:pt x="98" y="142"/>
                </a:lnTo>
                <a:lnTo>
                  <a:pt x="80" y="134"/>
                </a:lnTo>
                <a:lnTo>
                  <a:pt x="61" y="123"/>
                </a:lnTo>
                <a:lnTo>
                  <a:pt x="48" y="107"/>
                </a:lnTo>
                <a:lnTo>
                  <a:pt x="39" y="86"/>
                </a:lnTo>
                <a:lnTo>
                  <a:pt x="32" y="73"/>
                </a:lnTo>
                <a:lnTo>
                  <a:pt x="21" y="59"/>
                </a:lnTo>
                <a:lnTo>
                  <a:pt x="11" y="51"/>
                </a:lnTo>
                <a:lnTo>
                  <a:pt x="2" y="40"/>
                </a:lnTo>
                <a:lnTo>
                  <a:pt x="0" y="30"/>
                </a:lnTo>
                <a:lnTo>
                  <a:pt x="5" y="22"/>
                </a:lnTo>
                <a:lnTo>
                  <a:pt x="21" y="14"/>
                </a:lnTo>
                <a:lnTo>
                  <a:pt x="46" y="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9" name=""/>
          <p:cNvSpPr/>
          <p:nvPr/>
        </p:nvSpPr>
        <p:spPr>
          <a:xfrm>
            <a:off x="9771120" y="5959440"/>
            <a:ext cx="217440" cy="297000"/>
          </a:xfrm>
          <a:custGeom>
            <a:avLst/>
            <a:gdLst/>
            <a:ahLst/>
            <a:rect l="l" t="t" r="r" b="b"/>
            <a:pathLst>
              <a:path w="122" h="177">
                <a:moveTo>
                  <a:pt x="34" y="93"/>
                </a:moveTo>
                <a:lnTo>
                  <a:pt x="43" y="88"/>
                </a:lnTo>
                <a:lnTo>
                  <a:pt x="54" y="80"/>
                </a:lnTo>
                <a:lnTo>
                  <a:pt x="68" y="67"/>
                </a:lnTo>
                <a:lnTo>
                  <a:pt x="79" y="51"/>
                </a:lnTo>
                <a:lnTo>
                  <a:pt x="93" y="37"/>
                </a:lnTo>
                <a:lnTo>
                  <a:pt x="104" y="21"/>
                </a:lnTo>
                <a:lnTo>
                  <a:pt x="113" y="10"/>
                </a:lnTo>
                <a:lnTo>
                  <a:pt x="118" y="2"/>
                </a:lnTo>
                <a:lnTo>
                  <a:pt x="122" y="0"/>
                </a:lnTo>
                <a:lnTo>
                  <a:pt x="122" y="5"/>
                </a:lnTo>
                <a:lnTo>
                  <a:pt x="122" y="21"/>
                </a:lnTo>
                <a:lnTo>
                  <a:pt x="120" y="45"/>
                </a:lnTo>
                <a:lnTo>
                  <a:pt x="116" y="69"/>
                </a:lnTo>
                <a:lnTo>
                  <a:pt x="104" y="88"/>
                </a:lnTo>
                <a:lnTo>
                  <a:pt x="91" y="101"/>
                </a:lnTo>
                <a:lnTo>
                  <a:pt x="77" y="110"/>
                </a:lnTo>
                <a:lnTo>
                  <a:pt x="70" y="118"/>
                </a:lnTo>
                <a:lnTo>
                  <a:pt x="66" y="134"/>
                </a:lnTo>
                <a:lnTo>
                  <a:pt x="66" y="152"/>
                </a:lnTo>
                <a:lnTo>
                  <a:pt x="66" y="166"/>
                </a:lnTo>
                <a:lnTo>
                  <a:pt x="56" y="174"/>
                </a:lnTo>
                <a:lnTo>
                  <a:pt x="38" y="177"/>
                </a:lnTo>
                <a:lnTo>
                  <a:pt x="15" y="171"/>
                </a:lnTo>
                <a:lnTo>
                  <a:pt x="2" y="158"/>
                </a:lnTo>
                <a:lnTo>
                  <a:pt x="0" y="139"/>
                </a:lnTo>
                <a:lnTo>
                  <a:pt x="4" y="118"/>
                </a:lnTo>
                <a:lnTo>
                  <a:pt x="15" y="101"/>
                </a:lnTo>
                <a:lnTo>
                  <a:pt x="34" y="9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0" name=""/>
          <p:cNvSpPr/>
          <p:nvPr/>
        </p:nvSpPr>
        <p:spPr>
          <a:xfrm>
            <a:off x="10001160" y="5754600"/>
            <a:ext cx="174600" cy="243000"/>
          </a:xfrm>
          <a:custGeom>
            <a:avLst/>
            <a:gdLst/>
            <a:ahLst/>
            <a:rect l="l" t="t" r="r" b="b"/>
            <a:pathLst>
              <a:path w="98" h="145">
                <a:moveTo>
                  <a:pt x="5" y="0"/>
                </a:moveTo>
                <a:lnTo>
                  <a:pt x="18" y="11"/>
                </a:lnTo>
                <a:lnTo>
                  <a:pt x="32" y="32"/>
                </a:lnTo>
                <a:lnTo>
                  <a:pt x="43" y="53"/>
                </a:lnTo>
                <a:lnTo>
                  <a:pt x="52" y="64"/>
                </a:lnTo>
                <a:lnTo>
                  <a:pt x="64" y="64"/>
                </a:lnTo>
                <a:lnTo>
                  <a:pt x="77" y="64"/>
                </a:lnTo>
                <a:lnTo>
                  <a:pt x="91" y="67"/>
                </a:lnTo>
                <a:lnTo>
                  <a:pt x="98" y="75"/>
                </a:lnTo>
                <a:lnTo>
                  <a:pt x="98" y="88"/>
                </a:lnTo>
                <a:lnTo>
                  <a:pt x="93" y="102"/>
                </a:lnTo>
                <a:lnTo>
                  <a:pt x="84" y="118"/>
                </a:lnTo>
                <a:lnTo>
                  <a:pt x="75" y="131"/>
                </a:lnTo>
                <a:lnTo>
                  <a:pt x="66" y="139"/>
                </a:lnTo>
                <a:lnTo>
                  <a:pt x="57" y="145"/>
                </a:lnTo>
                <a:lnTo>
                  <a:pt x="46" y="142"/>
                </a:lnTo>
                <a:lnTo>
                  <a:pt x="37" y="131"/>
                </a:lnTo>
                <a:lnTo>
                  <a:pt x="30" y="115"/>
                </a:lnTo>
                <a:lnTo>
                  <a:pt x="25" y="99"/>
                </a:lnTo>
                <a:lnTo>
                  <a:pt x="23" y="83"/>
                </a:lnTo>
                <a:lnTo>
                  <a:pt x="23" y="72"/>
                </a:lnTo>
                <a:lnTo>
                  <a:pt x="21" y="59"/>
                </a:lnTo>
                <a:lnTo>
                  <a:pt x="14" y="43"/>
                </a:lnTo>
                <a:lnTo>
                  <a:pt x="5" y="32"/>
                </a:lnTo>
                <a:lnTo>
                  <a:pt x="0" y="27"/>
                </a:lnTo>
                <a:lnTo>
                  <a:pt x="5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1" name=""/>
          <p:cNvSpPr/>
          <p:nvPr/>
        </p:nvSpPr>
        <p:spPr>
          <a:xfrm>
            <a:off x="2557440" y="4097160"/>
            <a:ext cx="309600" cy="171720"/>
          </a:xfrm>
          <a:custGeom>
            <a:avLst/>
            <a:gdLst/>
            <a:ahLst/>
            <a:rect l="l" t="t" r="r" b="b"/>
            <a:pathLst>
              <a:path w="173" h="102">
                <a:moveTo>
                  <a:pt x="0" y="11"/>
                </a:moveTo>
                <a:lnTo>
                  <a:pt x="7" y="0"/>
                </a:lnTo>
                <a:lnTo>
                  <a:pt x="19" y="0"/>
                </a:lnTo>
                <a:lnTo>
                  <a:pt x="37" y="6"/>
                </a:lnTo>
                <a:lnTo>
                  <a:pt x="55" y="17"/>
                </a:lnTo>
                <a:lnTo>
                  <a:pt x="75" y="27"/>
                </a:lnTo>
                <a:lnTo>
                  <a:pt x="96" y="41"/>
                </a:lnTo>
                <a:lnTo>
                  <a:pt x="114" y="54"/>
                </a:lnTo>
                <a:lnTo>
                  <a:pt x="128" y="62"/>
                </a:lnTo>
                <a:lnTo>
                  <a:pt x="151" y="73"/>
                </a:lnTo>
                <a:lnTo>
                  <a:pt x="169" y="86"/>
                </a:lnTo>
                <a:lnTo>
                  <a:pt x="173" y="97"/>
                </a:lnTo>
                <a:lnTo>
                  <a:pt x="162" y="102"/>
                </a:lnTo>
                <a:lnTo>
                  <a:pt x="151" y="102"/>
                </a:lnTo>
                <a:lnTo>
                  <a:pt x="137" y="100"/>
                </a:lnTo>
                <a:lnTo>
                  <a:pt x="126" y="97"/>
                </a:lnTo>
                <a:lnTo>
                  <a:pt x="112" y="94"/>
                </a:lnTo>
                <a:lnTo>
                  <a:pt x="100" y="94"/>
                </a:lnTo>
                <a:lnTo>
                  <a:pt x="91" y="92"/>
                </a:lnTo>
                <a:lnTo>
                  <a:pt x="87" y="89"/>
                </a:lnTo>
                <a:lnTo>
                  <a:pt x="85" y="89"/>
                </a:lnTo>
                <a:lnTo>
                  <a:pt x="80" y="86"/>
                </a:lnTo>
                <a:lnTo>
                  <a:pt x="71" y="81"/>
                </a:lnTo>
                <a:lnTo>
                  <a:pt x="57" y="73"/>
                </a:lnTo>
                <a:lnTo>
                  <a:pt x="41" y="62"/>
                </a:lnTo>
                <a:lnTo>
                  <a:pt x="25" y="49"/>
                </a:lnTo>
                <a:lnTo>
                  <a:pt x="12" y="35"/>
                </a:lnTo>
                <a:lnTo>
                  <a:pt x="3" y="22"/>
                </a:lnTo>
                <a:lnTo>
                  <a:pt x="0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2" name=""/>
          <p:cNvSpPr/>
          <p:nvPr/>
        </p:nvSpPr>
        <p:spPr>
          <a:xfrm>
            <a:off x="6159600" y="5048280"/>
            <a:ext cx="220680" cy="498600"/>
          </a:xfrm>
          <a:custGeom>
            <a:avLst/>
            <a:gdLst/>
            <a:ahLst/>
            <a:rect l="l" t="t" r="r" b="b"/>
            <a:pathLst>
              <a:path w="123" h="297">
                <a:moveTo>
                  <a:pt x="82" y="5"/>
                </a:moveTo>
                <a:lnTo>
                  <a:pt x="105" y="0"/>
                </a:lnTo>
                <a:lnTo>
                  <a:pt x="116" y="5"/>
                </a:lnTo>
                <a:lnTo>
                  <a:pt x="123" y="21"/>
                </a:lnTo>
                <a:lnTo>
                  <a:pt x="123" y="42"/>
                </a:lnTo>
                <a:lnTo>
                  <a:pt x="121" y="67"/>
                </a:lnTo>
                <a:lnTo>
                  <a:pt x="116" y="93"/>
                </a:lnTo>
                <a:lnTo>
                  <a:pt x="112" y="118"/>
                </a:lnTo>
                <a:lnTo>
                  <a:pt x="109" y="139"/>
                </a:lnTo>
                <a:lnTo>
                  <a:pt x="109" y="179"/>
                </a:lnTo>
                <a:lnTo>
                  <a:pt x="107" y="220"/>
                </a:lnTo>
                <a:lnTo>
                  <a:pt x="103" y="254"/>
                </a:lnTo>
                <a:lnTo>
                  <a:pt x="98" y="276"/>
                </a:lnTo>
                <a:lnTo>
                  <a:pt x="93" y="281"/>
                </a:lnTo>
                <a:lnTo>
                  <a:pt x="87" y="287"/>
                </a:lnTo>
                <a:lnTo>
                  <a:pt x="75" y="292"/>
                </a:lnTo>
                <a:lnTo>
                  <a:pt x="64" y="297"/>
                </a:lnTo>
                <a:lnTo>
                  <a:pt x="50" y="297"/>
                </a:lnTo>
                <a:lnTo>
                  <a:pt x="39" y="295"/>
                </a:lnTo>
                <a:lnTo>
                  <a:pt x="30" y="284"/>
                </a:lnTo>
                <a:lnTo>
                  <a:pt x="21" y="270"/>
                </a:lnTo>
                <a:lnTo>
                  <a:pt x="9" y="233"/>
                </a:lnTo>
                <a:lnTo>
                  <a:pt x="3" y="201"/>
                </a:lnTo>
                <a:lnTo>
                  <a:pt x="0" y="174"/>
                </a:lnTo>
                <a:lnTo>
                  <a:pt x="3" y="155"/>
                </a:lnTo>
                <a:lnTo>
                  <a:pt x="9" y="136"/>
                </a:lnTo>
                <a:lnTo>
                  <a:pt x="21" y="115"/>
                </a:lnTo>
                <a:lnTo>
                  <a:pt x="37" y="99"/>
                </a:lnTo>
                <a:lnTo>
                  <a:pt x="50" y="93"/>
                </a:lnTo>
                <a:lnTo>
                  <a:pt x="59" y="80"/>
                </a:lnTo>
                <a:lnTo>
                  <a:pt x="66" y="51"/>
                </a:lnTo>
                <a:lnTo>
                  <a:pt x="73" y="21"/>
                </a:lnTo>
                <a:lnTo>
                  <a:pt x="82" y="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53" name=""/>
          <p:cNvGrpSpPr/>
          <p:nvPr/>
        </p:nvGrpSpPr>
        <p:grpSpPr>
          <a:xfrm>
            <a:off x="1538280" y="3048120"/>
            <a:ext cx="261720" cy="210600"/>
            <a:chOff x="1538280" y="3048120"/>
            <a:chExt cx="261720" cy="210600"/>
          </a:xfrm>
        </p:grpSpPr>
        <p:sp>
          <p:nvSpPr>
            <p:cNvPr id="954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5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56" name=""/>
          <p:cNvGrpSpPr/>
          <p:nvPr/>
        </p:nvGrpSpPr>
        <p:grpSpPr>
          <a:xfrm>
            <a:off x="8658360" y="5410080"/>
            <a:ext cx="261360" cy="210960"/>
            <a:chOff x="8658360" y="5410080"/>
            <a:chExt cx="261360" cy="210960"/>
          </a:xfrm>
        </p:grpSpPr>
        <p:sp>
          <p:nvSpPr>
            <p:cNvPr id="957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8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59" name=""/>
          <p:cNvGrpSpPr/>
          <p:nvPr/>
        </p:nvGrpSpPr>
        <p:grpSpPr>
          <a:xfrm>
            <a:off x="5057640" y="2303640"/>
            <a:ext cx="261720" cy="210600"/>
            <a:chOff x="5057640" y="2303640"/>
            <a:chExt cx="261720" cy="210600"/>
          </a:xfrm>
        </p:grpSpPr>
        <p:sp>
          <p:nvSpPr>
            <p:cNvPr id="960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1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62" name=""/>
          <p:cNvGrpSpPr/>
          <p:nvPr/>
        </p:nvGrpSpPr>
        <p:grpSpPr>
          <a:xfrm>
            <a:off x="5310360" y="2971800"/>
            <a:ext cx="261360" cy="210600"/>
            <a:chOff x="5310360" y="2971800"/>
            <a:chExt cx="261360" cy="210600"/>
          </a:xfrm>
        </p:grpSpPr>
        <p:sp>
          <p:nvSpPr>
            <p:cNvPr id="963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65" name=""/>
          <p:cNvGrpSpPr/>
          <p:nvPr/>
        </p:nvGrpSpPr>
        <p:grpSpPr>
          <a:xfrm>
            <a:off x="1886040" y="3751200"/>
            <a:ext cx="261360" cy="210960"/>
            <a:chOff x="1886040" y="3751200"/>
            <a:chExt cx="261360" cy="210960"/>
          </a:xfrm>
        </p:grpSpPr>
        <p:sp>
          <p:nvSpPr>
            <p:cNvPr id="966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7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68" name=""/>
          <p:cNvGrpSpPr/>
          <p:nvPr/>
        </p:nvGrpSpPr>
        <p:grpSpPr>
          <a:xfrm>
            <a:off x="5315040" y="2227320"/>
            <a:ext cx="261360" cy="210600"/>
            <a:chOff x="5315040" y="2227320"/>
            <a:chExt cx="261360" cy="210600"/>
          </a:xfrm>
        </p:grpSpPr>
        <p:sp>
          <p:nvSpPr>
            <p:cNvPr id="969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1" name=""/>
          <p:cNvGrpSpPr/>
          <p:nvPr/>
        </p:nvGrpSpPr>
        <p:grpSpPr>
          <a:xfrm>
            <a:off x="5224320" y="2666880"/>
            <a:ext cx="261720" cy="210960"/>
            <a:chOff x="5224320" y="2666880"/>
            <a:chExt cx="261720" cy="210960"/>
          </a:xfrm>
        </p:grpSpPr>
        <p:sp>
          <p:nvSpPr>
            <p:cNvPr id="972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4" name=""/>
          <p:cNvGrpSpPr/>
          <p:nvPr/>
        </p:nvGrpSpPr>
        <p:grpSpPr>
          <a:xfrm>
            <a:off x="5572080" y="2286000"/>
            <a:ext cx="261720" cy="210600"/>
            <a:chOff x="5572080" y="2286000"/>
            <a:chExt cx="261720" cy="210600"/>
          </a:xfrm>
        </p:grpSpPr>
        <p:sp>
          <p:nvSpPr>
            <p:cNvPr id="975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6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7" name=""/>
          <p:cNvGrpSpPr/>
          <p:nvPr/>
        </p:nvGrpSpPr>
        <p:grpSpPr>
          <a:xfrm>
            <a:off x="4967280" y="2895480"/>
            <a:ext cx="261720" cy="210960"/>
            <a:chOff x="4967280" y="2895480"/>
            <a:chExt cx="261720" cy="210960"/>
          </a:xfrm>
        </p:grpSpPr>
        <p:sp>
          <p:nvSpPr>
            <p:cNvPr id="978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80" name=""/>
          <p:cNvGrpSpPr/>
          <p:nvPr/>
        </p:nvGrpSpPr>
        <p:grpSpPr>
          <a:xfrm>
            <a:off x="5400720" y="2743200"/>
            <a:ext cx="261360" cy="210600"/>
            <a:chOff x="5400720" y="2743200"/>
            <a:chExt cx="261360" cy="210600"/>
          </a:xfrm>
        </p:grpSpPr>
        <p:sp>
          <p:nvSpPr>
            <p:cNvPr id="981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2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83" name=""/>
          <p:cNvGrpSpPr/>
          <p:nvPr/>
        </p:nvGrpSpPr>
        <p:grpSpPr>
          <a:xfrm>
            <a:off x="5481720" y="2913120"/>
            <a:ext cx="261360" cy="210600"/>
            <a:chOff x="5481720" y="2913120"/>
            <a:chExt cx="261360" cy="210600"/>
          </a:xfrm>
        </p:grpSpPr>
        <p:sp>
          <p:nvSpPr>
            <p:cNvPr id="984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86" name=""/>
          <p:cNvGrpSpPr/>
          <p:nvPr/>
        </p:nvGrpSpPr>
        <p:grpSpPr>
          <a:xfrm>
            <a:off x="4886280" y="2608200"/>
            <a:ext cx="261720" cy="210960"/>
            <a:chOff x="4886280" y="2608200"/>
            <a:chExt cx="261720" cy="210960"/>
          </a:xfrm>
        </p:grpSpPr>
        <p:sp>
          <p:nvSpPr>
            <p:cNvPr id="987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89" name=""/>
          <p:cNvGrpSpPr/>
          <p:nvPr/>
        </p:nvGrpSpPr>
        <p:grpSpPr>
          <a:xfrm>
            <a:off x="5486400" y="2760840"/>
            <a:ext cx="261720" cy="210600"/>
            <a:chOff x="5486400" y="2760840"/>
            <a:chExt cx="261720" cy="210600"/>
          </a:xfrm>
        </p:grpSpPr>
        <p:sp>
          <p:nvSpPr>
            <p:cNvPr id="990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66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92" name=""/>
          <p:cNvGrpSpPr/>
          <p:nvPr/>
        </p:nvGrpSpPr>
        <p:grpSpPr>
          <a:xfrm>
            <a:off x="1795320" y="3598920"/>
            <a:ext cx="261720" cy="210600"/>
            <a:chOff x="1795320" y="3598920"/>
            <a:chExt cx="261720" cy="210600"/>
          </a:xfrm>
        </p:grpSpPr>
        <p:sp>
          <p:nvSpPr>
            <p:cNvPr id="993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95" name=""/>
          <p:cNvGrpSpPr/>
          <p:nvPr/>
        </p:nvGrpSpPr>
        <p:grpSpPr>
          <a:xfrm>
            <a:off x="3019320" y="5816520"/>
            <a:ext cx="261720" cy="210960"/>
            <a:chOff x="3019320" y="5816520"/>
            <a:chExt cx="261720" cy="210960"/>
          </a:xfrm>
        </p:grpSpPr>
        <p:sp>
          <p:nvSpPr>
            <p:cNvPr id="996" name=""/>
            <p:cNvSpPr/>
            <p:nvPr/>
          </p:nvSpPr>
          <p:spPr>
            <a:xfrm>
              <a:off x="3019320" y="58165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3019320" y="58165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98" name=""/>
          <p:cNvGrpSpPr/>
          <p:nvPr/>
        </p:nvGrpSpPr>
        <p:grpSpPr>
          <a:xfrm>
            <a:off x="8915400" y="5410080"/>
            <a:ext cx="261720" cy="210960"/>
            <a:chOff x="8915400" y="5410080"/>
            <a:chExt cx="261720" cy="210960"/>
          </a:xfrm>
        </p:grpSpPr>
        <p:sp>
          <p:nvSpPr>
            <p:cNvPr id="999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01" name=""/>
          <p:cNvGrpSpPr/>
          <p:nvPr/>
        </p:nvGrpSpPr>
        <p:grpSpPr>
          <a:xfrm>
            <a:off x="7029360" y="4114800"/>
            <a:ext cx="267840" cy="209160"/>
            <a:chOff x="7029360" y="4114800"/>
            <a:chExt cx="267840" cy="209160"/>
          </a:xfrm>
        </p:grpSpPr>
        <p:sp>
          <p:nvSpPr>
            <p:cNvPr id="1002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04" name=""/>
          <p:cNvGrpSpPr/>
          <p:nvPr/>
        </p:nvGrpSpPr>
        <p:grpSpPr>
          <a:xfrm>
            <a:off x="2909880" y="4114800"/>
            <a:ext cx="261720" cy="210600"/>
            <a:chOff x="2909880" y="4114800"/>
            <a:chExt cx="261720" cy="210600"/>
          </a:xfrm>
        </p:grpSpPr>
        <p:sp>
          <p:nvSpPr>
            <p:cNvPr id="1005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07" name=""/>
          <p:cNvGrpSpPr/>
          <p:nvPr/>
        </p:nvGrpSpPr>
        <p:grpSpPr>
          <a:xfrm>
            <a:off x="4881600" y="2743200"/>
            <a:ext cx="261720" cy="210600"/>
            <a:chOff x="4881600" y="2743200"/>
            <a:chExt cx="261720" cy="210600"/>
          </a:xfrm>
        </p:grpSpPr>
        <p:sp>
          <p:nvSpPr>
            <p:cNvPr id="1008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10" name=""/>
          <p:cNvGrpSpPr/>
          <p:nvPr/>
        </p:nvGrpSpPr>
        <p:grpSpPr>
          <a:xfrm>
            <a:off x="2138400" y="3598920"/>
            <a:ext cx="261720" cy="210600"/>
            <a:chOff x="2138400" y="3598920"/>
            <a:chExt cx="261720" cy="210600"/>
          </a:xfrm>
        </p:grpSpPr>
        <p:sp>
          <p:nvSpPr>
            <p:cNvPr id="1011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13" name=""/>
          <p:cNvGrpSpPr/>
          <p:nvPr/>
        </p:nvGrpSpPr>
        <p:grpSpPr>
          <a:xfrm>
            <a:off x="4795920" y="2666880"/>
            <a:ext cx="261360" cy="210960"/>
            <a:chOff x="4795920" y="2666880"/>
            <a:chExt cx="261360" cy="210960"/>
          </a:xfrm>
        </p:grpSpPr>
        <p:sp>
          <p:nvSpPr>
            <p:cNvPr id="1014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16" name=""/>
          <p:cNvGrpSpPr/>
          <p:nvPr/>
        </p:nvGrpSpPr>
        <p:grpSpPr>
          <a:xfrm>
            <a:off x="4714920" y="2743200"/>
            <a:ext cx="261360" cy="210600"/>
            <a:chOff x="4714920" y="2743200"/>
            <a:chExt cx="261360" cy="210600"/>
          </a:xfrm>
        </p:grpSpPr>
        <p:sp>
          <p:nvSpPr>
            <p:cNvPr id="1017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19" name=""/>
          <p:cNvGrpSpPr/>
          <p:nvPr/>
        </p:nvGrpSpPr>
        <p:grpSpPr>
          <a:xfrm>
            <a:off x="4795920" y="2836800"/>
            <a:ext cx="261360" cy="210960"/>
            <a:chOff x="4795920" y="2836800"/>
            <a:chExt cx="261360" cy="210960"/>
          </a:xfrm>
        </p:grpSpPr>
        <p:sp>
          <p:nvSpPr>
            <p:cNvPr id="1020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22" name=""/>
          <p:cNvGrpSpPr/>
          <p:nvPr/>
        </p:nvGrpSpPr>
        <p:grpSpPr>
          <a:xfrm>
            <a:off x="1967040" y="3446640"/>
            <a:ext cx="261360" cy="210600"/>
            <a:chOff x="1967040" y="3446640"/>
            <a:chExt cx="261360" cy="210600"/>
          </a:xfrm>
        </p:grpSpPr>
        <p:sp>
          <p:nvSpPr>
            <p:cNvPr id="1023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25" name=""/>
          <p:cNvGrpSpPr/>
          <p:nvPr/>
        </p:nvGrpSpPr>
        <p:grpSpPr>
          <a:xfrm>
            <a:off x="2224080" y="3446640"/>
            <a:ext cx="261720" cy="210600"/>
            <a:chOff x="2224080" y="3446640"/>
            <a:chExt cx="261720" cy="210600"/>
          </a:xfrm>
        </p:grpSpPr>
        <p:sp>
          <p:nvSpPr>
            <p:cNvPr id="1026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28" name=""/>
          <p:cNvSpPr/>
          <p:nvPr/>
        </p:nvSpPr>
        <p:spPr>
          <a:xfrm>
            <a:off x="3969720" y="5970600"/>
            <a:ext cx="2801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EnronOnline Trading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Other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Planned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9" name=""/>
          <p:cNvGrpSpPr/>
          <p:nvPr/>
        </p:nvGrpSpPr>
        <p:grpSpPr>
          <a:xfrm>
            <a:off x="3600360" y="6189840"/>
            <a:ext cx="261720" cy="210600"/>
            <a:chOff x="3600360" y="6189840"/>
            <a:chExt cx="261720" cy="210600"/>
          </a:xfrm>
        </p:grpSpPr>
        <p:sp>
          <p:nvSpPr>
            <p:cNvPr id="1030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32" name=""/>
          <p:cNvGrpSpPr/>
          <p:nvPr/>
        </p:nvGrpSpPr>
        <p:grpSpPr>
          <a:xfrm>
            <a:off x="3600360" y="6419880"/>
            <a:ext cx="267840" cy="209160"/>
            <a:chOff x="3600360" y="6419880"/>
            <a:chExt cx="267840" cy="209160"/>
          </a:xfrm>
        </p:grpSpPr>
        <p:sp>
          <p:nvSpPr>
            <p:cNvPr id="1033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99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c99f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35" name=""/>
          <p:cNvGrpSpPr/>
          <p:nvPr/>
        </p:nvGrpSpPr>
        <p:grpSpPr>
          <a:xfrm>
            <a:off x="3600360" y="5961240"/>
            <a:ext cx="261720" cy="210600"/>
            <a:chOff x="3600360" y="5961240"/>
            <a:chExt cx="261720" cy="210600"/>
          </a:xfrm>
        </p:grpSpPr>
        <p:sp>
          <p:nvSpPr>
            <p:cNvPr id="1036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38" name=""/>
          <p:cNvGrpSpPr/>
          <p:nvPr/>
        </p:nvGrpSpPr>
        <p:grpSpPr>
          <a:xfrm>
            <a:off x="1628640" y="3446640"/>
            <a:ext cx="261720" cy="210600"/>
            <a:chOff x="1628640" y="3446640"/>
            <a:chExt cx="261720" cy="210600"/>
          </a:xfrm>
        </p:grpSpPr>
        <p:sp>
          <p:nvSpPr>
            <p:cNvPr id="1039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41" name=""/>
          <p:cNvGrpSpPr/>
          <p:nvPr/>
        </p:nvGrpSpPr>
        <p:grpSpPr>
          <a:xfrm>
            <a:off x="1285920" y="3352680"/>
            <a:ext cx="261360" cy="210960"/>
            <a:chOff x="1285920" y="3352680"/>
            <a:chExt cx="261360" cy="210960"/>
          </a:xfrm>
        </p:grpSpPr>
        <p:sp>
          <p:nvSpPr>
            <p:cNvPr id="1042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44" name=""/>
          <p:cNvGrpSpPr/>
          <p:nvPr/>
        </p:nvGrpSpPr>
        <p:grpSpPr>
          <a:xfrm>
            <a:off x="8989920" y="3429000"/>
            <a:ext cx="268200" cy="209160"/>
            <a:chOff x="8989920" y="3429000"/>
            <a:chExt cx="268200" cy="209160"/>
          </a:xfrm>
        </p:grpSpPr>
        <p:sp>
          <p:nvSpPr>
            <p:cNvPr id="1045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47" name=""/>
          <p:cNvGrpSpPr/>
          <p:nvPr/>
        </p:nvGrpSpPr>
        <p:grpSpPr>
          <a:xfrm>
            <a:off x="5143680" y="2989440"/>
            <a:ext cx="261360" cy="210600"/>
            <a:chOff x="5143680" y="2989440"/>
            <a:chExt cx="261360" cy="210600"/>
          </a:xfrm>
        </p:grpSpPr>
        <p:sp>
          <p:nvSpPr>
            <p:cNvPr id="1048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50" name=""/>
          <p:cNvGrpSpPr/>
          <p:nvPr/>
        </p:nvGrpSpPr>
        <p:grpSpPr>
          <a:xfrm>
            <a:off x="2138400" y="3276720"/>
            <a:ext cx="261720" cy="210600"/>
            <a:chOff x="2138400" y="3276720"/>
            <a:chExt cx="261720" cy="210600"/>
          </a:xfrm>
        </p:grpSpPr>
        <p:sp>
          <p:nvSpPr>
            <p:cNvPr id="1051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53" name=""/>
          <p:cNvGrpSpPr/>
          <p:nvPr/>
        </p:nvGrpSpPr>
        <p:grpSpPr>
          <a:xfrm>
            <a:off x="1795320" y="3276720"/>
            <a:ext cx="261720" cy="210600"/>
            <a:chOff x="1795320" y="3276720"/>
            <a:chExt cx="261720" cy="210600"/>
          </a:xfrm>
        </p:grpSpPr>
        <p:sp>
          <p:nvSpPr>
            <p:cNvPr id="1054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56" name=""/>
          <p:cNvGrpSpPr/>
          <p:nvPr/>
        </p:nvGrpSpPr>
        <p:grpSpPr>
          <a:xfrm>
            <a:off x="1935000" y="3048120"/>
            <a:ext cx="261720" cy="210600"/>
            <a:chOff x="1935000" y="3048120"/>
            <a:chExt cx="261720" cy="210600"/>
          </a:xfrm>
        </p:grpSpPr>
        <p:sp>
          <p:nvSpPr>
            <p:cNvPr id="1057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59" name=""/>
          <p:cNvGrpSpPr/>
          <p:nvPr/>
        </p:nvGrpSpPr>
        <p:grpSpPr>
          <a:xfrm>
            <a:off x="7815240" y="4826160"/>
            <a:ext cx="261720" cy="210600"/>
            <a:chOff x="7815240" y="4826160"/>
            <a:chExt cx="261720" cy="210600"/>
          </a:xfrm>
        </p:grpSpPr>
        <p:sp>
          <p:nvSpPr>
            <p:cNvPr id="1060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62" name=""/>
          <p:cNvGrpSpPr/>
          <p:nvPr/>
        </p:nvGrpSpPr>
        <p:grpSpPr>
          <a:xfrm>
            <a:off x="9461520" y="6272280"/>
            <a:ext cx="658440" cy="585720"/>
            <a:chOff x="9461520" y="6272280"/>
            <a:chExt cx="658440" cy="585720"/>
          </a:xfrm>
        </p:grpSpPr>
        <p:sp>
          <p:nvSpPr>
            <p:cNvPr id="1063" name=""/>
            <p:cNvSpPr/>
            <p:nvPr/>
          </p:nvSpPr>
          <p:spPr>
            <a:xfrm>
              <a:off x="9735840" y="648648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9524520" y="654660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9598680" y="661104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9736920" y="6379920"/>
              <a:ext cx="262440" cy="29448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9543960" y="6272280"/>
              <a:ext cx="336960" cy="29556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8" name=""/>
            <p:cNvSpPr/>
            <p:nvPr/>
          </p:nvSpPr>
          <p:spPr>
            <a:xfrm>
              <a:off x="9461520" y="6490800"/>
              <a:ext cx="133560" cy="11952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9" name=""/>
            <p:cNvSpPr/>
            <p:nvPr/>
          </p:nvSpPr>
          <p:spPr>
            <a:xfrm>
              <a:off x="9676800" y="668160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70" name=""/>
          <p:cNvGrpSpPr/>
          <p:nvPr/>
        </p:nvGrpSpPr>
        <p:grpSpPr>
          <a:xfrm>
            <a:off x="8934480" y="3510000"/>
            <a:ext cx="261720" cy="210600"/>
            <a:chOff x="8934480" y="3510000"/>
            <a:chExt cx="261720" cy="210600"/>
          </a:xfrm>
        </p:grpSpPr>
        <p:sp>
          <p:nvSpPr>
            <p:cNvPr id="1071" name=""/>
            <p:cNvSpPr/>
            <p:nvPr/>
          </p:nvSpPr>
          <p:spPr>
            <a:xfrm>
              <a:off x="8934480" y="3510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2" name=""/>
            <p:cNvSpPr/>
            <p:nvPr/>
          </p:nvSpPr>
          <p:spPr>
            <a:xfrm>
              <a:off x="8934480" y="3510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73" name=""/>
          <p:cNvGrpSpPr/>
          <p:nvPr/>
        </p:nvGrpSpPr>
        <p:grpSpPr>
          <a:xfrm>
            <a:off x="7791480" y="4703760"/>
            <a:ext cx="261720" cy="210960"/>
            <a:chOff x="7791480" y="4703760"/>
            <a:chExt cx="261720" cy="210960"/>
          </a:xfrm>
        </p:grpSpPr>
        <p:sp>
          <p:nvSpPr>
            <p:cNvPr id="1074" name=""/>
            <p:cNvSpPr/>
            <p:nvPr/>
          </p:nvSpPr>
          <p:spPr>
            <a:xfrm>
              <a:off x="7791480" y="4703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7791480" y="4703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76" name=""/>
          <p:cNvGrpSpPr/>
          <p:nvPr/>
        </p:nvGrpSpPr>
        <p:grpSpPr>
          <a:xfrm>
            <a:off x="8515440" y="3321000"/>
            <a:ext cx="267840" cy="209160"/>
            <a:chOff x="8515440" y="3321000"/>
            <a:chExt cx="267840" cy="209160"/>
          </a:xfrm>
        </p:grpSpPr>
        <p:sp>
          <p:nvSpPr>
            <p:cNvPr id="1077" name=""/>
            <p:cNvSpPr/>
            <p:nvPr/>
          </p:nvSpPr>
          <p:spPr>
            <a:xfrm>
              <a:off x="8515440" y="33210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99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8515440" y="33210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c99f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PlaceHolder 1"/>
          <p:cNvSpPr>
            <a:spLocks noGrp="1"/>
          </p:cNvSpPr>
          <p:nvPr>
            <p:ph type="title"/>
          </p:nvPr>
        </p:nvSpPr>
        <p:spPr>
          <a:xfrm>
            <a:off x="771120" y="209160"/>
            <a:ext cx="874404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Funding Decision Tree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0" name=""/>
          <p:cNvSpPr/>
          <p:nvPr/>
        </p:nvSpPr>
        <p:spPr>
          <a:xfrm>
            <a:off x="2011320" y="1380960"/>
            <a:ext cx="1189080" cy="59544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Issue Common, Convert and/or Debt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1" name=""/>
          <p:cNvSpPr/>
          <p:nvPr/>
        </p:nvSpPr>
        <p:spPr>
          <a:xfrm>
            <a:off x="3929040" y="1442880"/>
            <a:ext cx="141624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P/E Multiple Reduction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2" name=""/>
          <p:cNvSpPr/>
          <p:nvPr/>
        </p:nvSpPr>
        <p:spPr>
          <a:xfrm>
            <a:off x="3929040" y="888840"/>
            <a:ext cx="137808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EPS Dilution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3" name=""/>
          <p:cNvSpPr/>
          <p:nvPr/>
        </p:nvSpPr>
        <p:spPr>
          <a:xfrm>
            <a:off x="3929040" y="2022480"/>
            <a:ext cx="142884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Rating Dilution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084" name=""/>
          <p:cNvCxnSpPr/>
          <p:nvPr/>
        </p:nvCxnSpPr>
        <p:spPr>
          <a:xfrm>
            <a:off x="4924080" y="4780080"/>
            <a:ext cx="400680" cy="216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85" name=""/>
          <p:cNvCxnSpPr/>
          <p:nvPr/>
        </p:nvCxnSpPr>
        <p:spPr>
          <a:xfrm flipH="1" rot="16200000">
            <a:off x="4299840" y="4019760"/>
            <a:ext cx="2160" cy="377928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86" name=""/>
          <p:cNvCxnSpPr/>
          <p:nvPr/>
        </p:nvCxnSpPr>
        <p:spPr>
          <a:xfrm flipV="1">
            <a:off x="4928760" y="5692320"/>
            <a:ext cx="2520" cy="2167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87" name=""/>
          <p:cNvCxnSpPr>
            <a:stCxn id="1088" idx="0"/>
          </p:cNvCxnSpPr>
          <p:nvPr/>
        </p:nvCxnSpPr>
        <p:spPr>
          <a:xfrm flipV="1">
            <a:off x="3669840" y="5688720"/>
            <a:ext cx="2520" cy="21996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89" name=""/>
          <p:cNvCxnSpPr>
            <a:stCxn id="1082" idx="2"/>
            <a:endCxn id="1083" idx="2"/>
          </p:cNvCxnSpPr>
          <p:nvPr/>
        </p:nvCxnSpPr>
        <p:spPr>
          <a:xfrm flipH="1" flipV="1" rot="10800000">
            <a:off x="3928680" y="1116360"/>
            <a:ext cx="2160" cy="113436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90" name=""/>
          <p:cNvCxnSpPr>
            <a:stCxn id="1080" idx="3"/>
            <a:endCxn id="1081" idx="2"/>
          </p:cNvCxnSpPr>
          <p:nvPr/>
        </p:nvCxnSpPr>
        <p:spPr>
          <a:xfrm flipV="1">
            <a:off x="3200400" y="1671120"/>
            <a:ext cx="729360" cy="864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091" name=""/>
          <p:cNvCxnSpPr>
            <a:endCxn id="1080" idx="2"/>
          </p:cNvCxnSpPr>
          <p:nvPr/>
        </p:nvCxnSpPr>
        <p:spPr>
          <a:xfrm flipV="1">
            <a:off x="2601720" y="1976040"/>
            <a:ext cx="5400" cy="86904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092" name=""/>
          <p:cNvSpPr/>
          <p:nvPr/>
        </p:nvSpPr>
        <p:spPr>
          <a:xfrm>
            <a:off x="4892760" y="4533840"/>
            <a:ext cx="3844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Issues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3" name=""/>
          <p:cNvSpPr/>
          <p:nvPr/>
        </p:nvSpPr>
        <p:spPr>
          <a:xfrm>
            <a:off x="4340160" y="4110120"/>
            <a:ext cx="270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Yes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4" name=""/>
          <p:cNvSpPr/>
          <p:nvPr/>
        </p:nvSpPr>
        <p:spPr>
          <a:xfrm>
            <a:off x="2598840" y="2192400"/>
            <a:ext cx="270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Yes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5" name=""/>
          <p:cNvSpPr/>
          <p:nvPr/>
        </p:nvSpPr>
        <p:spPr>
          <a:xfrm>
            <a:off x="3152520" y="1484640"/>
            <a:ext cx="473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Issues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6" name=""/>
          <p:cNvSpPr/>
          <p:nvPr/>
        </p:nvSpPr>
        <p:spPr>
          <a:xfrm>
            <a:off x="4305240" y="3886200"/>
            <a:ext cx="0" cy="1790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7" name=""/>
          <p:cNvSpPr/>
          <p:nvPr/>
        </p:nvSpPr>
        <p:spPr>
          <a:xfrm>
            <a:off x="3681360" y="4454640"/>
            <a:ext cx="1243080" cy="64908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Structured Transaction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8" name=""/>
          <p:cNvSpPr/>
          <p:nvPr/>
        </p:nvSpPr>
        <p:spPr>
          <a:xfrm>
            <a:off x="4419720" y="5908680"/>
            <a:ext cx="101916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LJM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9" name=""/>
          <p:cNvSpPr/>
          <p:nvPr/>
        </p:nvSpPr>
        <p:spPr>
          <a:xfrm>
            <a:off x="5680080" y="5908680"/>
            <a:ext cx="101772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8" name=""/>
          <p:cNvSpPr/>
          <p:nvPr/>
        </p:nvSpPr>
        <p:spPr>
          <a:xfrm>
            <a:off x="3160800" y="5908680"/>
            <a:ext cx="101916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Condor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0" name=""/>
          <p:cNvSpPr/>
          <p:nvPr/>
        </p:nvSpPr>
        <p:spPr>
          <a:xfrm>
            <a:off x="1901880" y="5908680"/>
            <a:ext cx="1017360" cy="511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JEDI II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1" name=""/>
          <p:cNvSpPr/>
          <p:nvPr/>
        </p:nvSpPr>
        <p:spPr>
          <a:xfrm flipV="1">
            <a:off x="5321160" y="4241520"/>
            <a:ext cx="0" cy="533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2" name=""/>
          <p:cNvSpPr/>
          <p:nvPr/>
        </p:nvSpPr>
        <p:spPr>
          <a:xfrm flipV="1">
            <a:off x="5321160" y="4736880"/>
            <a:ext cx="0" cy="5331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3" name=""/>
          <p:cNvSpPr/>
          <p:nvPr/>
        </p:nvSpPr>
        <p:spPr>
          <a:xfrm>
            <a:off x="5334120" y="4241880"/>
            <a:ext cx="3682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4" name=""/>
          <p:cNvSpPr/>
          <p:nvPr/>
        </p:nvSpPr>
        <p:spPr>
          <a:xfrm>
            <a:off x="5513400" y="4038480"/>
            <a:ext cx="12859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Credit Rating Dilution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5" name=""/>
          <p:cNvSpPr/>
          <p:nvPr/>
        </p:nvSpPr>
        <p:spPr>
          <a:xfrm>
            <a:off x="5321160" y="5270400"/>
            <a:ext cx="3682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6" name=""/>
          <p:cNvSpPr/>
          <p:nvPr/>
        </p:nvSpPr>
        <p:spPr>
          <a:xfrm>
            <a:off x="5232240" y="4775040"/>
            <a:ext cx="3686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7" name=""/>
          <p:cNvSpPr/>
          <p:nvPr/>
        </p:nvSpPr>
        <p:spPr>
          <a:xfrm>
            <a:off x="5513400" y="4524480"/>
            <a:ext cx="12859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Use of Capacity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8" name=""/>
          <p:cNvSpPr/>
          <p:nvPr/>
        </p:nvSpPr>
        <p:spPr>
          <a:xfrm>
            <a:off x="5513400" y="5003640"/>
            <a:ext cx="12859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Limited Risk Transfer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9" name=""/>
          <p:cNvSpPr/>
          <p:nvPr/>
        </p:nvSpPr>
        <p:spPr>
          <a:xfrm>
            <a:off x="0" y="2768760"/>
            <a:ext cx="10287000" cy="1244520"/>
          </a:xfrm>
          <a:prstGeom prst="rect">
            <a:avLst/>
          </a:prstGeom>
          <a:solidFill>
            <a:srgbClr val="99ff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0" name=""/>
          <p:cNvSpPr/>
          <p:nvPr/>
        </p:nvSpPr>
        <p:spPr>
          <a:xfrm>
            <a:off x="8585280" y="2197080"/>
            <a:ext cx="1701720" cy="2324160"/>
          </a:xfrm>
          <a:prstGeom prst="rect">
            <a:avLst/>
          </a:prstGeom>
          <a:solidFill>
            <a:srgbClr val="99ff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1" name=""/>
          <p:cNvSpPr/>
          <p:nvPr/>
        </p:nvSpPr>
        <p:spPr>
          <a:xfrm>
            <a:off x="8048520" y="3113280"/>
            <a:ext cx="6289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Issues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2" name=""/>
          <p:cNvSpPr/>
          <p:nvPr/>
        </p:nvSpPr>
        <p:spPr>
          <a:xfrm>
            <a:off x="3213000" y="3365640"/>
            <a:ext cx="5372280" cy="126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3" name=""/>
          <p:cNvSpPr/>
          <p:nvPr/>
        </p:nvSpPr>
        <p:spPr>
          <a:xfrm>
            <a:off x="304920" y="3046320"/>
            <a:ext cx="1242720" cy="64944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Net Works Business Model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4" name=""/>
          <p:cNvSpPr/>
          <p:nvPr/>
        </p:nvSpPr>
        <p:spPr>
          <a:xfrm>
            <a:off x="1995480" y="2832120"/>
            <a:ext cx="1212840" cy="1057320"/>
          </a:xfrm>
          <a:prstGeom prst="diamond">
            <a:avLst/>
          </a:prstGeom>
          <a:solidFill>
            <a:srgbClr val="d1e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Fund on Balance Sheet?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115" name=""/>
          <p:cNvCxnSpPr>
            <a:stCxn id="1113" idx="3"/>
            <a:endCxn id="1114" idx="1"/>
          </p:cNvCxnSpPr>
          <p:nvPr/>
        </p:nvCxnSpPr>
        <p:spPr>
          <a:xfrm flipV="1">
            <a:off x="1547640" y="3359880"/>
            <a:ext cx="448560" cy="1188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116" name=""/>
          <p:cNvSpPr/>
          <p:nvPr/>
        </p:nvSpPr>
        <p:spPr>
          <a:xfrm>
            <a:off x="3227400" y="3112920"/>
            <a:ext cx="2318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No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7" name=""/>
          <p:cNvSpPr/>
          <p:nvPr/>
        </p:nvSpPr>
        <p:spPr>
          <a:xfrm>
            <a:off x="3695760" y="2841480"/>
            <a:ext cx="1214280" cy="1057320"/>
          </a:xfrm>
          <a:prstGeom prst="diamond">
            <a:avLst/>
          </a:prstGeom>
          <a:solidFill>
            <a:srgbClr val="d1ed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Support?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8" name=""/>
          <p:cNvSpPr/>
          <p:nvPr/>
        </p:nvSpPr>
        <p:spPr>
          <a:xfrm>
            <a:off x="5372280" y="3051000"/>
            <a:ext cx="1242720" cy="64944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Create Incubator Vehicle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9" name=""/>
          <p:cNvSpPr/>
          <p:nvPr/>
        </p:nvSpPr>
        <p:spPr>
          <a:xfrm>
            <a:off x="6907320" y="3051000"/>
            <a:ext cx="1239840" cy="646200"/>
          </a:xfrm>
          <a:prstGeom prst="rect">
            <a:avLst/>
          </a:prstGeom>
          <a:solidFill>
            <a:srgbClr val="d1ffd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Raise Private Equity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VC Funds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LBO Funds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Pensions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285840" indent="-57240">
              <a:lnSpc>
                <a:spcPct val="100000"/>
              </a:lnSpc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CalPERs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120" name=""/>
          <p:cNvCxnSpPr/>
          <p:nvPr/>
        </p:nvCxnSpPr>
        <p:spPr>
          <a:xfrm flipH="1" flipV="1" rot="10800000">
            <a:off x="8813520" y="2508840"/>
            <a:ext cx="2160" cy="111996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121" name=""/>
          <p:cNvCxnSpPr/>
          <p:nvPr/>
        </p:nvCxnSpPr>
        <p:spPr>
          <a:xfrm flipH="1" flipV="1" rot="10800000">
            <a:off x="8813520" y="3080160"/>
            <a:ext cx="2160" cy="1119960"/>
          </a:xfrm>
          <a:prstGeom prst="bentConnector3">
            <a:avLst>
              <a:gd name="adj1" fmla="val -14400000"/>
            </a:avLst>
          </a:prstGeom>
          <a:ln w="9360">
            <a:solidFill>
              <a:srgbClr val="ffffff"/>
            </a:solidFill>
            <a:miter/>
          </a:ln>
        </p:spPr>
      </p:cxnSp>
      <p:sp>
        <p:nvSpPr>
          <p:cNvPr id="1122" name=""/>
          <p:cNvSpPr/>
          <p:nvPr/>
        </p:nvSpPr>
        <p:spPr>
          <a:xfrm>
            <a:off x="8788320" y="283356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Vehicle Governance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3" name=""/>
          <p:cNvSpPr/>
          <p:nvPr/>
        </p:nvSpPr>
        <p:spPr>
          <a:xfrm>
            <a:off x="8788320" y="228132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Substantial Upside Sharing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4" name=""/>
          <p:cNvSpPr/>
          <p:nvPr/>
        </p:nvSpPr>
        <p:spPr>
          <a:xfrm>
            <a:off x="8788320" y="340056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Costly Capital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5" name=""/>
          <p:cNvSpPr/>
          <p:nvPr/>
        </p:nvSpPr>
        <p:spPr>
          <a:xfrm>
            <a:off x="8788320" y="3952800"/>
            <a:ext cx="1379520" cy="457200"/>
          </a:xfrm>
          <a:prstGeom prst="ellipse">
            <a:avLst/>
          </a:prstGeom>
          <a:solidFill>
            <a:srgbClr val="ffc3c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Exit Strategy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6" name=""/>
          <p:cNvSpPr/>
          <p:nvPr/>
        </p:nvSpPr>
        <p:spPr>
          <a:xfrm>
            <a:off x="4948200" y="3100320"/>
            <a:ext cx="270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No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27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128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2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Financial Sponsor Considerations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6" name="PlaceHolder 2"/>
          <p:cNvSpPr>
            <a:spLocks noGrp="1"/>
          </p:cNvSpPr>
          <p:nvPr>
            <p:ph/>
          </p:nvPr>
        </p:nvSpPr>
        <p:spPr>
          <a:xfrm>
            <a:off x="1114560" y="1824120"/>
            <a:ext cx="39859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Issues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Sharing of Control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integration with ENE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units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 Support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Transfer Pricing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Potential Conflict of Interest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7" name="PlaceHolder 3"/>
          <p:cNvSpPr>
            <a:spLocks noGrp="1"/>
          </p:cNvSpPr>
          <p:nvPr>
            <p:ph/>
          </p:nvPr>
        </p:nvSpPr>
        <p:spPr>
          <a:xfrm>
            <a:off x="5608800" y="1824120"/>
            <a:ext cx="39859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Benefits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Additional Deal Flow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Potential upside to ENE stock price (“Sizzle”/Publicity)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Ideas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Depth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8" name=""/>
          <p:cNvSpPr/>
          <p:nvPr/>
        </p:nvSpPr>
        <p:spPr>
          <a:xfrm>
            <a:off x="812880" y="24922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9" name=""/>
          <p:cNvSpPr/>
          <p:nvPr/>
        </p:nvSpPr>
        <p:spPr>
          <a:xfrm>
            <a:off x="812880" y="312732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0" name=""/>
          <p:cNvSpPr/>
          <p:nvPr/>
        </p:nvSpPr>
        <p:spPr>
          <a:xfrm>
            <a:off x="812880" y="4029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1" name=""/>
          <p:cNvSpPr/>
          <p:nvPr/>
        </p:nvSpPr>
        <p:spPr>
          <a:xfrm>
            <a:off x="812880" y="46386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2" name=""/>
          <p:cNvSpPr/>
          <p:nvPr/>
        </p:nvSpPr>
        <p:spPr>
          <a:xfrm>
            <a:off x="812880" y="52354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3" name=""/>
          <p:cNvSpPr/>
          <p:nvPr/>
        </p:nvSpPr>
        <p:spPr>
          <a:xfrm>
            <a:off x="5295960" y="249228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4" name=""/>
          <p:cNvSpPr/>
          <p:nvPr/>
        </p:nvSpPr>
        <p:spPr>
          <a:xfrm>
            <a:off x="5295960" y="312732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5" name=""/>
          <p:cNvSpPr/>
          <p:nvPr/>
        </p:nvSpPr>
        <p:spPr>
          <a:xfrm>
            <a:off x="5295960" y="4029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6" name=""/>
          <p:cNvSpPr/>
          <p:nvPr/>
        </p:nvSpPr>
        <p:spPr>
          <a:xfrm>
            <a:off x="5295960" y="46386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47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148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"/>
          <p:cNvSpPr/>
          <p:nvPr/>
        </p:nvSpPr>
        <p:spPr>
          <a:xfrm>
            <a:off x="-225360" y="228600"/>
            <a:ext cx="1089828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6" name=""/>
          <p:cNvSpPr/>
          <p:nvPr/>
        </p:nvSpPr>
        <p:spPr>
          <a:xfrm>
            <a:off x="50760" y="4648320"/>
            <a:ext cx="154476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7" name=""/>
          <p:cNvSpPr/>
          <p:nvPr/>
        </p:nvSpPr>
        <p:spPr>
          <a:xfrm>
            <a:off x="1703520" y="4648320"/>
            <a:ext cx="154440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8" name=""/>
          <p:cNvSpPr/>
          <p:nvPr/>
        </p:nvSpPr>
        <p:spPr>
          <a:xfrm>
            <a:off x="3440160" y="4648320"/>
            <a:ext cx="154476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9" name=""/>
          <p:cNvSpPr/>
          <p:nvPr/>
        </p:nvSpPr>
        <p:spPr>
          <a:xfrm>
            <a:off x="5175360" y="4648320"/>
            <a:ext cx="154440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0" name=""/>
          <p:cNvSpPr/>
          <p:nvPr/>
        </p:nvSpPr>
        <p:spPr>
          <a:xfrm>
            <a:off x="6912000" y="4648320"/>
            <a:ext cx="154476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1" name=""/>
          <p:cNvSpPr/>
          <p:nvPr/>
        </p:nvSpPr>
        <p:spPr>
          <a:xfrm>
            <a:off x="8647200" y="4648320"/>
            <a:ext cx="154440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2" name=""/>
          <p:cNvSpPr/>
          <p:nvPr/>
        </p:nvSpPr>
        <p:spPr>
          <a:xfrm>
            <a:off x="176040" y="3187800"/>
            <a:ext cx="141768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3" name=""/>
          <p:cNvSpPr/>
          <p:nvPr/>
        </p:nvSpPr>
        <p:spPr>
          <a:xfrm>
            <a:off x="1722600" y="3187800"/>
            <a:ext cx="141732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4" name=""/>
          <p:cNvSpPr/>
          <p:nvPr/>
        </p:nvSpPr>
        <p:spPr>
          <a:xfrm>
            <a:off x="3276720" y="3187800"/>
            <a:ext cx="149364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5" name=""/>
          <p:cNvSpPr/>
          <p:nvPr/>
        </p:nvSpPr>
        <p:spPr>
          <a:xfrm>
            <a:off x="5489640" y="3187800"/>
            <a:ext cx="1417680" cy="63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6" name=""/>
          <p:cNvSpPr/>
          <p:nvPr/>
        </p:nvSpPr>
        <p:spPr>
          <a:xfrm>
            <a:off x="7061040" y="3187800"/>
            <a:ext cx="141768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7" name=""/>
          <p:cNvSpPr/>
          <p:nvPr/>
        </p:nvSpPr>
        <p:spPr>
          <a:xfrm>
            <a:off x="8639280" y="3187800"/>
            <a:ext cx="1481040" cy="63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8" name=""/>
          <p:cNvSpPr/>
          <p:nvPr/>
        </p:nvSpPr>
        <p:spPr>
          <a:xfrm>
            <a:off x="-552600" y="482760"/>
            <a:ext cx="1157292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Net Works Organization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169" name=""/>
          <p:cNvCxnSpPr/>
          <p:nvPr/>
        </p:nvCxnSpPr>
        <p:spPr>
          <a:xfrm flipH="1" flipV="1" rot="5400000">
            <a:off x="2770560" y="723960"/>
            <a:ext cx="648360" cy="440604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170" name=""/>
          <p:cNvCxnSpPr>
            <a:stCxn id="1171" idx="0"/>
            <a:endCxn id="1172" idx="2"/>
          </p:cNvCxnSpPr>
          <p:nvPr/>
        </p:nvCxnSpPr>
        <p:spPr>
          <a:xfrm flipH="1" flipV="1" rot="5400000">
            <a:off x="3443040" y="1558440"/>
            <a:ext cx="708840" cy="269640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173" name=""/>
          <p:cNvCxnSpPr/>
          <p:nvPr/>
        </p:nvCxnSpPr>
        <p:spPr>
          <a:xfrm flipV="1" rot="16200000">
            <a:off x="3601440" y="2875680"/>
            <a:ext cx="648360" cy="10224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174" name=""/>
          <p:cNvCxnSpPr/>
          <p:nvPr/>
        </p:nvCxnSpPr>
        <p:spPr>
          <a:xfrm flipV="1" rot="16200000">
            <a:off x="5385600" y="2412360"/>
            <a:ext cx="648360" cy="92772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175" name=""/>
          <p:cNvCxnSpPr/>
          <p:nvPr/>
        </p:nvCxnSpPr>
        <p:spPr>
          <a:xfrm flipV="1" rot="16200000">
            <a:off x="6102000" y="1556640"/>
            <a:ext cx="635760" cy="2626560"/>
          </a:xfrm>
          <a:prstGeom prst="bentConnector3">
            <a:avLst>
              <a:gd name="adj1" fmla="val 4997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176" name=""/>
          <p:cNvCxnSpPr/>
          <p:nvPr/>
        </p:nvCxnSpPr>
        <p:spPr>
          <a:xfrm flipV="1" rot="16200000">
            <a:off x="6869520" y="776160"/>
            <a:ext cx="648360" cy="4301280"/>
          </a:xfrm>
          <a:prstGeom prst="bentConnector3">
            <a:avLst>
              <a:gd name="adj1" fmla="val 50000"/>
            </a:avLst>
          </a:prstGeom>
          <a:ln w="9360">
            <a:solidFill>
              <a:srgbClr val="ffffff"/>
            </a:solidFill>
            <a:miter/>
          </a:ln>
        </p:spPr>
      </p:cxnSp>
      <p:sp>
        <p:nvSpPr>
          <p:cNvPr id="1177" name=""/>
          <p:cNvSpPr/>
          <p:nvPr/>
        </p:nvSpPr>
        <p:spPr>
          <a:xfrm>
            <a:off x="744480" y="2301840"/>
            <a:ext cx="8769240" cy="649440"/>
          </a:xfrm>
          <a:prstGeom prst="triangle">
            <a:avLst>
              <a:gd name="adj" fmla="val 49648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2" name=""/>
          <p:cNvSpPr/>
          <p:nvPr/>
        </p:nvSpPr>
        <p:spPr>
          <a:xfrm>
            <a:off x="2975040" y="1638360"/>
            <a:ext cx="4340160" cy="91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8" name=""/>
          <p:cNvSpPr/>
          <p:nvPr/>
        </p:nvSpPr>
        <p:spPr>
          <a:xfrm>
            <a:off x="3130560" y="1879560"/>
            <a:ext cx="4056120" cy="93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Whalley - Chairman and Chief Executive Officer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Mike McConnell - Vice Chairman &amp; Chief Operating Officer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 McMahon - Vice Chairman &amp; Chief Commercial Officer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9" name=""/>
          <p:cNvSpPr/>
          <p:nvPr/>
        </p:nvSpPr>
        <p:spPr>
          <a:xfrm>
            <a:off x="4203720" y="1660680"/>
            <a:ext cx="1819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 of the Chairman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0" name=""/>
          <p:cNvSpPr/>
          <p:nvPr/>
        </p:nvSpPr>
        <p:spPr>
          <a:xfrm>
            <a:off x="5095800" y="2941560"/>
            <a:ext cx="0" cy="8906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1" name=""/>
          <p:cNvSpPr/>
          <p:nvPr/>
        </p:nvSpPr>
        <p:spPr>
          <a:xfrm>
            <a:off x="787320" y="4235400"/>
            <a:ext cx="0" cy="4129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2" name=""/>
          <p:cNvSpPr/>
          <p:nvPr/>
        </p:nvSpPr>
        <p:spPr>
          <a:xfrm>
            <a:off x="247176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3" name=""/>
          <p:cNvSpPr/>
          <p:nvPr/>
        </p:nvSpPr>
        <p:spPr>
          <a:xfrm>
            <a:off x="42116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4" name=""/>
          <p:cNvSpPr/>
          <p:nvPr/>
        </p:nvSpPr>
        <p:spPr>
          <a:xfrm>
            <a:off x="594684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5" name=""/>
          <p:cNvSpPr/>
          <p:nvPr/>
        </p:nvSpPr>
        <p:spPr>
          <a:xfrm>
            <a:off x="7675560" y="4222800"/>
            <a:ext cx="0" cy="4255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6" name=""/>
          <p:cNvSpPr/>
          <p:nvPr/>
        </p:nvSpPr>
        <p:spPr>
          <a:xfrm>
            <a:off x="9348840" y="4248000"/>
            <a:ext cx="0" cy="40032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7" name=""/>
          <p:cNvSpPr/>
          <p:nvPr/>
        </p:nvSpPr>
        <p:spPr>
          <a:xfrm>
            <a:off x="446040" y="3260880"/>
            <a:ext cx="89532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Philippe Bibi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CTO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1" name=""/>
          <p:cNvSpPr/>
          <p:nvPr/>
        </p:nvSpPr>
        <p:spPr>
          <a:xfrm>
            <a:off x="1803600" y="3260880"/>
            <a:ext cx="12913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Resources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Robert Jones</a:t>
            </a: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8" name=""/>
          <p:cNvSpPr/>
          <p:nvPr/>
        </p:nvSpPr>
        <p:spPr>
          <a:xfrm>
            <a:off x="3230280" y="3252960"/>
            <a:ext cx="1614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Corporate 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TBD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9" name=""/>
          <p:cNvSpPr/>
          <p:nvPr/>
        </p:nvSpPr>
        <p:spPr>
          <a:xfrm>
            <a:off x="5428440" y="3159000"/>
            <a:ext cx="1481040" cy="70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Investments &amp; New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 Identification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Jay Fitzgerald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0" name=""/>
          <p:cNvSpPr/>
          <p:nvPr/>
        </p:nvSpPr>
        <p:spPr>
          <a:xfrm>
            <a:off x="179280" y="4699080"/>
            <a:ext cx="12142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Online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Louise Kitchen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1" name=""/>
          <p:cNvSpPr/>
          <p:nvPr/>
        </p:nvSpPr>
        <p:spPr>
          <a:xfrm>
            <a:off x="1870200" y="4699080"/>
            <a:ext cx="12142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Piper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2" name=""/>
          <p:cNvSpPr/>
          <p:nvPr/>
        </p:nvSpPr>
        <p:spPr>
          <a:xfrm>
            <a:off x="3715560" y="4699080"/>
            <a:ext cx="9964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Bruce Garner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3" name=""/>
          <p:cNvSpPr/>
          <p:nvPr/>
        </p:nvSpPr>
        <p:spPr>
          <a:xfrm>
            <a:off x="5327280" y="4699080"/>
            <a:ext cx="124236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Markets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Harry Arora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4" name=""/>
          <p:cNvSpPr/>
          <p:nvPr/>
        </p:nvSpPr>
        <p:spPr>
          <a:xfrm>
            <a:off x="7002360" y="4699080"/>
            <a:ext cx="1361880" cy="70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Settlements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Tom Gros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5" name=""/>
          <p:cNvSpPr/>
          <p:nvPr/>
        </p:nvSpPr>
        <p:spPr>
          <a:xfrm>
            <a:off x="8807400" y="4699080"/>
            <a:ext cx="122724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Procurement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 Wasaff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6" name=""/>
          <p:cNvSpPr/>
          <p:nvPr/>
        </p:nvSpPr>
        <p:spPr>
          <a:xfrm>
            <a:off x="7214400" y="3149640"/>
            <a:ext cx="1150920" cy="70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 Brown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 &amp;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CFO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7" name=""/>
          <p:cNvSpPr/>
          <p:nvPr/>
        </p:nvSpPr>
        <p:spPr>
          <a:xfrm>
            <a:off x="8607240" y="3260880"/>
            <a:ext cx="160020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Origination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Allan Sommer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8" name=""/>
          <p:cNvSpPr/>
          <p:nvPr/>
        </p:nvSpPr>
        <p:spPr>
          <a:xfrm>
            <a:off x="614520" y="3814920"/>
            <a:ext cx="8929440" cy="426960"/>
          </a:xfrm>
          <a:prstGeom prst="triangle">
            <a:avLst>
              <a:gd name="adj" fmla="val 50190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99" name=""/>
          <p:cNvGrpSpPr/>
          <p:nvPr/>
        </p:nvGrpSpPr>
        <p:grpSpPr>
          <a:xfrm>
            <a:off x="9448920" y="5929200"/>
            <a:ext cx="658440" cy="585720"/>
            <a:chOff x="9448920" y="5929200"/>
            <a:chExt cx="658440" cy="585720"/>
          </a:xfrm>
        </p:grpSpPr>
        <p:sp>
          <p:nvSpPr>
            <p:cNvPr id="1200" name=""/>
            <p:cNvSpPr/>
            <p:nvPr/>
          </p:nvSpPr>
          <p:spPr>
            <a:xfrm>
              <a:off x="9723240" y="6143400"/>
              <a:ext cx="384120" cy="3715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1" name=""/>
            <p:cNvSpPr/>
            <p:nvPr/>
          </p:nvSpPr>
          <p:spPr>
            <a:xfrm>
              <a:off x="9511920" y="6203520"/>
              <a:ext cx="144360" cy="12636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2" name=""/>
            <p:cNvSpPr/>
            <p:nvPr/>
          </p:nvSpPr>
          <p:spPr>
            <a:xfrm>
              <a:off x="9586080" y="6268320"/>
              <a:ext cx="125640" cy="12744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9724320" y="6036840"/>
              <a:ext cx="262440" cy="2948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4" name=""/>
            <p:cNvSpPr/>
            <p:nvPr/>
          </p:nvSpPr>
          <p:spPr>
            <a:xfrm>
              <a:off x="9531360" y="5929200"/>
              <a:ext cx="336960" cy="29592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9448920" y="6147720"/>
              <a:ext cx="133560" cy="11988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9664200" y="6338880"/>
              <a:ext cx="114120" cy="10080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7" name=""/>
          <p:cNvGrpSpPr/>
          <p:nvPr/>
        </p:nvGrpSpPr>
        <p:grpSpPr>
          <a:xfrm>
            <a:off x="3371760" y="1390680"/>
            <a:ext cx="3637800" cy="3373200"/>
            <a:chOff x="3371760" y="1390680"/>
            <a:chExt cx="3637800" cy="3373200"/>
          </a:xfrm>
        </p:grpSpPr>
        <p:sp>
          <p:nvSpPr>
            <p:cNvPr id="1208" name=""/>
            <p:cNvSpPr/>
            <p:nvPr/>
          </p:nvSpPr>
          <p:spPr>
            <a:xfrm>
              <a:off x="4887720" y="2624760"/>
              <a:ext cx="2121840" cy="21391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3720960" y="2970360"/>
              <a:ext cx="798480" cy="72828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4129560" y="3341880"/>
              <a:ext cx="694440" cy="73440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4893480" y="2010240"/>
              <a:ext cx="1449360" cy="169704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3827880" y="1390680"/>
              <a:ext cx="1860840" cy="170244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3" name=""/>
            <p:cNvSpPr/>
            <p:nvPr/>
          </p:nvSpPr>
          <p:spPr>
            <a:xfrm>
              <a:off x="3371760" y="2648520"/>
              <a:ext cx="738720" cy="68976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4" name=""/>
            <p:cNvSpPr/>
            <p:nvPr/>
          </p:nvSpPr>
          <p:spPr>
            <a:xfrm>
              <a:off x="4560120" y="3748680"/>
              <a:ext cx="631440" cy="58176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"/>
          <p:cNvGraphicFramePr/>
          <p:nvPr/>
        </p:nvGraphicFramePr>
        <p:xfrm>
          <a:off x="0" y="0"/>
          <a:ext cx="1041732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6" name="" descr="">
                    <a:hlinkClick r:id="rId2"/>
                  </p:cNvPr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1041732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87" name="" descr=""/>
          <p:cNvPicPr/>
          <p:nvPr/>
        </p:nvPicPr>
        <p:blipFill>
          <a:blip r:embed="rId4"/>
          <a:stretch/>
        </p:blipFill>
        <p:spPr>
          <a:xfrm>
            <a:off x="9388440" y="5429160"/>
            <a:ext cx="89856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26920" y="3066840"/>
            <a:ext cx="886968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8167680" y="3289320"/>
            <a:ext cx="58248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8748720" y="2257560"/>
            <a:ext cx="7650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930480" y="165240"/>
            <a:ext cx="536760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511200" y="4011480"/>
            <a:ext cx="4097160" cy="21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1123920" y="4705200"/>
            <a:ext cx="2773440" cy="13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2494080" y="4449600"/>
            <a:ext cx="5888160" cy="119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Net Works All Employee Meeting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June 12, 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Louise Kitchen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1481040" y="2130480"/>
            <a:ext cx="841212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9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9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"/>
          <p:cNvSpPr/>
          <p:nvPr/>
        </p:nvSpPr>
        <p:spPr>
          <a:xfrm>
            <a:off x="771480" y="-228600"/>
            <a:ext cx="8744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514440" y="1143000"/>
            <a:ext cx="960120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1714680" y="1397160"/>
            <a:ext cx="68580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2571840" y="2895480"/>
            <a:ext cx="557208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525760" y="2735280"/>
            <a:ext cx="600696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"/>
          <p:cNvSpPr/>
          <p:nvPr/>
        </p:nvSpPr>
        <p:spPr>
          <a:xfrm>
            <a:off x="244584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103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104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05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/>
          <p:nvPr/>
        </p:nvSpPr>
        <p:spPr>
          <a:xfrm>
            <a:off x="3240" y="77760"/>
            <a:ext cx="10288440" cy="11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398520" y="52560"/>
            <a:ext cx="94820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How does EnronOnline differ from current way our customers currently conduct business?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369720" y="1477800"/>
            <a:ext cx="2681280" cy="51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1376280" y="1539720"/>
            <a:ext cx="813924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Currently</a:t>
            </a: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      </a:t>
            </a: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With EnronOnline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1460160" y="4529160"/>
            <a:ext cx="6912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2374560" y="4529160"/>
            <a:ext cx="49392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547200" y="581040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60520" y="5810400"/>
            <a:ext cx="21826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  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6416640" y="1494000"/>
            <a:ext cx="3187800" cy="29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753600" y="2409840"/>
            <a:ext cx="14688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Internet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918120" y="5791320"/>
            <a:ext cx="9514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7" name=""/>
          <p:cNvGrpSpPr/>
          <p:nvPr/>
        </p:nvGrpSpPr>
        <p:grpSpPr>
          <a:xfrm>
            <a:off x="1996920" y="3490920"/>
            <a:ext cx="266400" cy="1919160"/>
            <a:chOff x="1996920" y="3490920"/>
            <a:chExt cx="266400" cy="1919160"/>
          </a:xfrm>
        </p:grpSpPr>
        <p:sp>
          <p:nvSpPr>
            <p:cNvPr id="118" name=""/>
            <p:cNvSpPr/>
            <p:nvPr/>
          </p:nvSpPr>
          <p:spPr>
            <a:xfrm>
              <a:off x="2092680" y="3490920"/>
              <a:ext cx="76680" cy="165744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1996920" y="5145120"/>
              <a:ext cx="266400" cy="26496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0" name=""/>
          <p:cNvGrpSpPr/>
          <p:nvPr/>
        </p:nvGrpSpPr>
        <p:grpSpPr>
          <a:xfrm>
            <a:off x="1565280" y="2133720"/>
            <a:ext cx="1201680" cy="1187280"/>
            <a:chOff x="1565280" y="2133720"/>
            <a:chExt cx="1201680" cy="1187280"/>
          </a:xfrm>
        </p:grpSpPr>
        <p:grpSp>
          <p:nvGrpSpPr>
            <p:cNvPr id="121" name=""/>
            <p:cNvGrpSpPr/>
            <p:nvPr/>
          </p:nvGrpSpPr>
          <p:grpSpPr>
            <a:xfrm>
              <a:off x="1565280" y="2133720"/>
              <a:ext cx="1201680" cy="1187280"/>
              <a:chOff x="1565280" y="2133720"/>
              <a:chExt cx="1201680" cy="1187280"/>
            </a:xfrm>
          </p:grpSpPr>
          <p:grpSp>
            <p:nvGrpSpPr>
              <p:cNvPr id="122" name=""/>
              <p:cNvGrpSpPr/>
              <p:nvPr/>
            </p:nvGrpSpPr>
            <p:grpSpPr>
              <a:xfrm>
                <a:off x="2587680" y="2943360"/>
                <a:ext cx="128520" cy="377640"/>
                <a:chOff x="2587680" y="2943360"/>
                <a:chExt cx="128520" cy="377640"/>
              </a:xfrm>
            </p:grpSpPr>
            <p:sp>
              <p:nvSpPr>
                <p:cNvPr id="123" name=""/>
                <p:cNvSpPr/>
                <p:nvPr/>
              </p:nvSpPr>
              <p:spPr>
                <a:xfrm>
                  <a:off x="2587680" y="2943360"/>
                  <a:ext cx="57240" cy="10764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0" y="0"/>
                      </a:moveTo>
                      <a:lnTo>
                        <a:pt x="22" y="15"/>
                      </a:lnTo>
                      <a:lnTo>
                        <a:pt x="9" y="28"/>
                      </a:lnTo>
                      <a:lnTo>
                        <a:pt x="1" y="43"/>
                      </a:lnTo>
                      <a:lnTo>
                        <a:pt x="0" y="60"/>
                      </a:lnTo>
                      <a:lnTo>
                        <a:pt x="1" y="80"/>
                      </a:lnTo>
                      <a:lnTo>
                        <a:pt x="7" y="95"/>
                      </a:lnTo>
                      <a:lnTo>
                        <a:pt x="19" y="116"/>
                      </a:lnTo>
                      <a:lnTo>
                        <a:pt x="75" y="191"/>
                      </a:lnTo>
                      <a:lnTo>
                        <a:pt x="95" y="223"/>
                      </a:lnTo>
                      <a:lnTo>
                        <a:pt x="100" y="239"/>
                      </a:lnTo>
                      <a:lnTo>
                        <a:pt x="98" y="252"/>
                      </a:lnTo>
                      <a:lnTo>
                        <a:pt x="94" y="272"/>
                      </a:lnTo>
                      <a:lnTo>
                        <a:pt x="106" y="268"/>
                      </a:lnTo>
                      <a:lnTo>
                        <a:pt x="117" y="263"/>
                      </a:lnTo>
                      <a:lnTo>
                        <a:pt x="129" y="254"/>
                      </a:lnTo>
                      <a:lnTo>
                        <a:pt x="138" y="239"/>
                      </a:lnTo>
                      <a:lnTo>
                        <a:pt x="146" y="217"/>
                      </a:lnTo>
                      <a:lnTo>
                        <a:pt x="146" y="198"/>
                      </a:lnTo>
                      <a:lnTo>
                        <a:pt x="142" y="178"/>
                      </a:lnTo>
                      <a:lnTo>
                        <a:pt x="138" y="163"/>
                      </a:lnTo>
                      <a:lnTo>
                        <a:pt x="128" y="145"/>
                      </a:lnTo>
                      <a:lnTo>
                        <a:pt x="115" y="126"/>
                      </a:lnTo>
                      <a:lnTo>
                        <a:pt x="101" y="108"/>
                      </a:lnTo>
                      <a:lnTo>
                        <a:pt x="80" y="86"/>
                      </a:lnTo>
                      <a:lnTo>
                        <a:pt x="60" y="60"/>
                      </a:lnTo>
                      <a:lnTo>
                        <a:pt x="48" y="43"/>
                      </a:lnTo>
                      <a:lnTo>
                        <a:pt x="41" y="34"/>
                      </a:lnTo>
                      <a:lnTo>
                        <a:pt x="38" y="1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" name=""/>
                <p:cNvSpPr/>
                <p:nvPr/>
              </p:nvSpPr>
              <p:spPr>
                <a:xfrm>
                  <a:off x="2611440" y="3033720"/>
                  <a:ext cx="5724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1" y="0"/>
                      </a:moveTo>
                      <a:lnTo>
                        <a:pt x="23" y="12"/>
                      </a:lnTo>
                      <a:lnTo>
                        <a:pt x="9" y="28"/>
                      </a:lnTo>
                      <a:lnTo>
                        <a:pt x="2" y="41"/>
                      </a:lnTo>
                      <a:lnTo>
                        <a:pt x="0" y="59"/>
                      </a:lnTo>
                      <a:lnTo>
                        <a:pt x="2" y="79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1"/>
                      </a:lnTo>
                      <a:lnTo>
                        <a:pt x="96" y="222"/>
                      </a:lnTo>
                      <a:lnTo>
                        <a:pt x="100" y="236"/>
                      </a:lnTo>
                      <a:lnTo>
                        <a:pt x="99" y="250"/>
                      </a:lnTo>
                      <a:lnTo>
                        <a:pt x="94" y="272"/>
                      </a:lnTo>
                      <a:lnTo>
                        <a:pt x="107" y="267"/>
                      </a:lnTo>
                      <a:lnTo>
                        <a:pt x="118" y="263"/>
                      </a:lnTo>
                      <a:lnTo>
                        <a:pt x="129" y="254"/>
                      </a:lnTo>
                      <a:lnTo>
                        <a:pt x="139" y="236"/>
                      </a:lnTo>
                      <a:lnTo>
                        <a:pt x="146" y="217"/>
                      </a:lnTo>
                      <a:lnTo>
                        <a:pt x="146" y="197"/>
                      </a:lnTo>
                      <a:lnTo>
                        <a:pt x="143" y="177"/>
                      </a:lnTo>
                      <a:lnTo>
                        <a:pt x="138" y="163"/>
                      </a:lnTo>
                      <a:lnTo>
                        <a:pt x="129" y="145"/>
                      </a:lnTo>
                      <a:lnTo>
                        <a:pt x="117" y="125"/>
                      </a:lnTo>
                      <a:lnTo>
                        <a:pt x="103" y="108"/>
                      </a:lnTo>
                      <a:lnTo>
                        <a:pt x="81" y="83"/>
                      </a:lnTo>
                      <a:lnTo>
                        <a:pt x="61" y="59"/>
                      </a:lnTo>
                      <a:lnTo>
                        <a:pt x="48" y="42"/>
                      </a:lnTo>
                      <a:lnTo>
                        <a:pt x="42" y="33"/>
                      </a:lnTo>
                      <a:lnTo>
                        <a:pt x="39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" name=""/>
                <p:cNvSpPr/>
                <p:nvPr/>
              </p:nvSpPr>
              <p:spPr>
                <a:xfrm>
                  <a:off x="2635200" y="3125880"/>
                  <a:ext cx="5724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1">
                      <a:moveTo>
                        <a:pt x="41" y="0"/>
                      </a:moveTo>
                      <a:lnTo>
                        <a:pt x="22" y="13"/>
                      </a:lnTo>
                      <a:lnTo>
                        <a:pt x="9" y="28"/>
                      </a:lnTo>
                      <a:lnTo>
                        <a:pt x="2" y="42"/>
                      </a:lnTo>
                      <a:lnTo>
                        <a:pt x="0" y="59"/>
                      </a:lnTo>
                      <a:lnTo>
                        <a:pt x="2" y="78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0"/>
                      </a:lnTo>
                      <a:lnTo>
                        <a:pt x="95" y="222"/>
                      </a:lnTo>
                      <a:lnTo>
                        <a:pt x="100" y="238"/>
                      </a:lnTo>
                      <a:lnTo>
                        <a:pt x="99" y="251"/>
                      </a:lnTo>
                      <a:lnTo>
                        <a:pt x="94" y="271"/>
                      </a:lnTo>
                      <a:lnTo>
                        <a:pt x="106" y="268"/>
                      </a:lnTo>
                      <a:lnTo>
                        <a:pt x="119" y="262"/>
                      </a:lnTo>
                      <a:lnTo>
                        <a:pt x="130" y="254"/>
                      </a:lnTo>
                      <a:lnTo>
                        <a:pt x="139" y="238"/>
                      </a:lnTo>
                      <a:lnTo>
                        <a:pt x="146" y="216"/>
                      </a:lnTo>
                      <a:lnTo>
                        <a:pt x="146" y="199"/>
                      </a:lnTo>
                      <a:lnTo>
                        <a:pt x="144" y="176"/>
                      </a:lnTo>
                      <a:lnTo>
                        <a:pt x="138" y="162"/>
                      </a:lnTo>
                      <a:lnTo>
                        <a:pt x="129" y="143"/>
                      </a:lnTo>
                      <a:lnTo>
                        <a:pt x="117" y="126"/>
                      </a:lnTo>
                      <a:lnTo>
                        <a:pt x="103" y="107"/>
                      </a:lnTo>
                      <a:lnTo>
                        <a:pt x="81" y="84"/>
                      </a:lnTo>
                      <a:lnTo>
                        <a:pt x="60" y="59"/>
                      </a:lnTo>
                      <a:lnTo>
                        <a:pt x="48" y="43"/>
                      </a:lnTo>
                      <a:lnTo>
                        <a:pt x="42" y="33"/>
                      </a:lnTo>
                      <a:lnTo>
                        <a:pt x="39" y="15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" name=""/>
                <p:cNvSpPr/>
                <p:nvPr/>
              </p:nvSpPr>
              <p:spPr>
                <a:xfrm>
                  <a:off x="2657520" y="3213000"/>
                  <a:ext cx="58680" cy="108000"/>
                </a:xfrm>
                <a:custGeom>
                  <a:avLst/>
                  <a:gdLst/>
                  <a:ahLst/>
                  <a:rect l="l" t="t" r="r" b="b"/>
                  <a:pathLst>
                    <a:path w="148" h="272">
                      <a:moveTo>
                        <a:pt x="43" y="0"/>
                      </a:moveTo>
                      <a:lnTo>
                        <a:pt x="22" y="13"/>
                      </a:lnTo>
                      <a:lnTo>
                        <a:pt x="10" y="28"/>
                      </a:lnTo>
                      <a:lnTo>
                        <a:pt x="2" y="42"/>
                      </a:lnTo>
                      <a:lnTo>
                        <a:pt x="0" y="60"/>
                      </a:lnTo>
                      <a:lnTo>
                        <a:pt x="2" y="80"/>
                      </a:lnTo>
                      <a:lnTo>
                        <a:pt x="9" y="95"/>
                      </a:lnTo>
                      <a:lnTo>
                        <a:pt x="20" y="116"/>
                      </a:lnTo>
                      <a:lnTo>
                        <a:pt x="75" y="191"/>
                      </a:lnTo>
                      <a:lnTo>
                        <a:pt x="97" y="223"/>
                      </a:lnTo>
                      <a:lnTo>
                        <a:pt x="101" y="236"/>
                      </a:lnTo>
                      <a:lnTo>
                        <a:pt x="100" y="251"/>
                      </a:lnTo>
                      <a:lnTo>
                        <a:pt x="95" y="272"/>
                      </a:lnTo>
                      <a:lnTo>
                        <a:pt x="109" y="268"/>
                      </a:lnTo>
                      <a:lnTo>
                        <a:pt x="120" y="263"/>
                      </a:lnTo>
                      <a:lnTo>
                        <a:pt x="131" y="254"/>
                      </a:lnTo>
                      <a:lnTo>
                        <a:pt x="140" y="236"/>
                      </a:lnTo>
                      <a:lnTo>
                        <a:pt x="148" y="217"/>
                      </a:lnTo>
                      <a:lnTo>
                        <a:pt x="148" y="198"/>
                      </a:lnTo>
                      <a:lnTo>
                        <a:pt x="145" y="178"/>
                      </a:lnTo>
                      <a:lnTo>
                        <a:pt x="139" y="163"/>
                      </a:lnTo>
                      <a:lnTo>
                        <a:pt x="130" y="145"/>
                      </a:lnTo>
                      <a:lnTo>
                        <a:pt x="118" y="126"/>
                      </a:lnTo>
                      <a:lnTo>
                        <a:pt x="103" y="108"/>
                      </a:lnTo>
                      <a:lnTo>
                        <a:pt x="83" y="84"/>
                      </a:lnTo>
                      <a:lnTo>
                        <a:pt x="62" y="60"/>
                      </a:lnTo>
                      <a:lnTo>
                        <a:pt x="48" y="43"/>
                      </a:lnTo>
                      <a:lnTo>
                        <a:pt x="44" y="34"/>
                      </a:lnTo>
                      <a:lnTo>
                        <a:pt x="39" y="1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27" name=""/>
              <p:cNvGrpSpPr/>
              <p:nvPr/>
            </p:nvGrpSpPr>
            <p:grpSpPr>
              <a:xfrm>
                <a:off x="1565280" y="2133720"/>
                <a:ext cx="1201680" cy="833400"/>
                <a:chOff x="1565280" y="2133720"/>
                <a:chExt cx="1201680" cy="833400"/>
              </a:xfrm>
            </p:grpSpPr>
            <p:sp>
              <p:nvSpPr>
                <p:cNvPr id="128" name=""/>
                <p:cNvSpPr/>
                <p:nvPr/>
              </p:nvSpPr>
              <p:spPr>
                <a:xfrm>
                  <a:off x="1565280" y="2133720"/>
                  <a:ext cx="1198440" cy="833400"/>
                </a:xfrm>
                <a:custGeom>
                  <a:avLst/>
                  <a:gdLst/>
                  <a:ahLst/>
                  <a:rect l="l" t="t" r="r" b="b"/>
                  <a:pathLst>
                    <a:path w="3018" h="2098">
                      <a:moveTo>
                        <a:pt x="408" y="1"/>
                      </a:moveTo>
                      <a:lnTo>
                        <a:pt x="350" y="0"/>
                      </a:lnTo>
                      <a:lnTo>
                        <a:pt x="320" y="4"/>
                      </a:lnTo>
                      <a:lnTo>
                        <a:pt x="290" y="11"/>
                      </a:lnTo>
                      <a:lnTo>
                        <a:pt x="252" y="33"/>
                      </a:lnTo>
                      <a:lnTo>
                        <a:pt x="214" y="63"/>
                      </a:lnTo>
                      <a:lnTo>
                        <a:pt x="180" y="100"/>
                      </a:lnTo>
                      <a:lnTo>
                        <a:pt x="135" y="161"/>
                      </a:lnTo>
                      <a:lnTo>
                        <a:pt x="106" y="206"/>
                      </a:lnTo>
                      <a:lnTo>
                        <a:pt x="77" y="255"/>
                      </a:lnTo>
                      <a:lnTo>
                        <a:pt x="47" y="312"/>
                      </a:lnTo>
                      <a:lnTo>
                        <a:pt x="24" y="363"/>
                      </a:lnTo>
                      <a:lnTo>
                        <a:pt x="12" y="420"/>
                      </a:lnTo>
                      <a:lnTo>
                        <a:pt x="3" y="474"/>
                      </a:lnTo>
                      <a:lnTo>
                        <a:pt x="0" y="538"/>
                      </a:lnTo>
                      <a:lnTo>
                        <a:pt x="3" y="600"/>
                      </a:lnTo>
                      <a:lnTo>
                        <a:pt x="20" y="696"/>
                      </a:lnTo>
                      <a:lnTo>
                        <a:pt x="33" y="747"/>
                      </a:lnTo>
                      <a:lnTo>
                        <a:pt x="55" y="804"/>
                      </a:lnTo>
                      <a:lnTo>
                        <a:pt x="75" y="849"/>
                      </a:lnTo>
                      <a:lnTo>
                        <a:pt x="106" y="894"/>
                      </a:lnTo>
                      <a:lnTo>
                        <a:pt x="147" y="938"/>
                      </a:lnTo>
                      <a:lnTo>
                        <a:pt x="202" y="980"/>
                      </a:lnTo>
                      <a:lnTo>
                        <a:pt x="301" y="1053"/>
                      </a:lnTo>
                      <a:lnTo>
                        <a:pt x="667" y="1325"/>
                      </a:lnTo>
                      <a:lnTo>
                        <a:pt x="970" y="1538"/>
                      </a:lnTo>
                      <a:lnTo>
                        <a:pt x="1216" y="1680"/>
                      </a:lnTo>
                      <a:lnTo>
                        <a:pt x="1492" y="1815"/>
                      </a:lnTo>
                      <a:lnTo>
                        <a:pt x="1752" y="1906"/>
                      </a:lnTo>
                      <a:lnTo>
                        <a:pt x="1964" y="1956"/>
                      </a:lnTo>
                      <a:lnTo>
                        <a:pt x="2142" y="1994"/>
                      </a:lnTo>
                      <a:lnTo>
                        <a:pt x="2243" y="2027"/>
                      </a:lnTo>
                      <a:lnTo>
                        <a:pt x="2314" y="2054"/>
                      </a:lnTo>
                      <a:lnTo>
                        <a:pt x="2382" y="2071"/>
                      </a:lnTo>
                      <a:lnTo>
                        <a:pt x="2473" y="2091"/>
                      </a:lnTo>
                      <a:lnTo>
                        <a:pt x="2560" y="2098"/>
                      </a:lnTo>
                      <a:lnTo>
                        <a:pt x="2631" y="2098"/>
                      </a:lnTo>
                      <a:lnTo>
                        <a:pt x="2685" y="2081"/>
                      </a:lnTo>
                      <a:lnTo>
                        <a:pt x="2924" y="1842"/>
                      </a:lnTo>
                      <a:lnTo>
                        <a:pt x="2978" y="1764"/>
                      </a:lnTo>
                      <a:lnTo>
                        <a:pt x="3005" y="1700"/>
                      </a:lnTo>
                      <a:lnTo>
                        <a:pt x="3018" y="1633"/>
                      </a:lnTo>
                      <a:lnTo>
                        <a:pt x="3018" y="1511"/>
                      </a:lnTo>
                      <a:lnTo>
                        <a:pt x="3018" y="1427"/>
                      </a:lnTo>
                      <a:lnTo>
                        <a:pt x="3012" y="1366"/>
                      </a:lnTo>
                      <a:lnTo>
                        <a:pt x="2991" y="1309"/>
                      </a:lnTo>
                      <a:lnTo>
                        <a:pt x="2968" y="1245"/>
                      </a:lnTo>
                      <a:lnTo>
                        <a:pt x="2934" y="1194"/>
                      </a:lnTo>
                      <a:lnTo>
                        <a:pt x="2887" y="1154"/>
                      </a:lnTo>
                      <a:lnTo>
                        <a:pt x="2850" y="1124"/>
                      </a:lnTo>
                      <a:lnTo>
                        <a:pt x="2796" y="1093"/>
                      </a:lnTo>
                      <a:lnTo>
                        <a:pt x="2732" y="1063"/>
                      </a:lnTo>
                      <a:lnTo>
                        <a:pt x="2661" y="1046"/>
                      </a:lnTo>
                      <a:lnTo>
                        <a:pt x="2584" y="1039"/>
                      </a:lnTo>
                      <a:lnTo>
                        <a:pt x="2506" y="1039"/>
                      </a:lnTo>
                      <a:lnTo>
                        <a:pt x="2442" y="1053"/>
                      </a:lnTo>
                      <a:lnTo>
                        <a:pt x="2358" y="1080"/>
                      </a:lnTo>
                      <a:lnTo>
                        <a:pt x="2287" y="1120"/>
                      </a:lnTo>
                      <a:lnTo>
                        <a:pt x="2223" y="1167"/>
                      </a:lnTo>
                      <a:lnTo>
                        <a:pt x="2176" y="1228"/>
                      </a:lnTo>
                      <a:lnTo>
                        <a:pt x="2132" y="1319"/>
                      </a:lnTo>
                      <a:lnTo>
                        <a:pt x="2115" y="1397"/>
                      </a:lnTo>
                      <a:lnTo>
                        <a:pt x="2112" y="1488"/>
                      </a:lnTo>
                      <a:lnTo>
                        <a:pt x="2038" y="1478"/>
                      </a:lnTo>
                      <a:lnTo>
                        <a:pt x="1890" y="1427"/>
                      </a:lnTo>
                      <a:lnTo>
                        <a:pt x="1688" y="1343"/>
                      </a:lnTo>
                      <a:lnTo>
                        <a:pt x="1425" y="1225"/>
                      </a:lnTo>
                      <a:lnTo>
                        <a:pt x="1172" y="1083"/>
                      </a:lnTo>
                      <a:lnTo>
                        <a:pt x="940" y="946"/>
                      </a:lnTo>
                      <a:lnTo>
                        <a:pt x="905" y="922"/>
                      </a:lnTo>
                      <a:lnTo>
                        <a:pt x="874" y="894"/>
                      </a:lnTo>
                      <a:lnTo>
                        <a:pt x="853" y="871"/>
                      </a:lnTo>
                      <a:lnTo>
                        <a:pt x="841" y="844"/>
                      </a:lnTo>
                      <a:lnTo>
                        <a:pt x="835" y="817"/>
                      </a:lnTo>
                      <a:lnTo>
                        <a:pt x="836" y="793"/>
                      </a:lnTo>
                      <a:lnTo>
                        <a:pt x="846" y="767"/>
                      </a:lnTo>
                      <a:lnTo>
                        <a:pt x="871" y="711"/>
                      </a:lnTo>
                      <a:lnTo>
                        <a:pt x="896" y="656"/>
                      </a:lnTo>
                      <a:lnTo>
                        <a:pt x="917" y="610"/>
                      </a:lnTo>
                      <a:lnTo>
                        <a:pt x="929" y="546"/>
                      </a:lnTo>
                      <a:lnTo>
                        <a:pt x="932" y="490"/>
                      </a:lnTo>
                      <a:lnTo>
                        <a:pt x="916" y="415"/>
                      </a:lnTo>
                      <a:lnTo>
                        <a:pt x="895" y="363"/>
                      </a:lnTo>
                      <a:lnTo>
                        <a:pt x="856" y="301"/>
                      </a:lnTo>
                      <a:lnTo>
                        <a:pt x="804" y="230"/>
                      </a:lnTo>
                      <a:lnTo>
                        <a:pt x="744" y="163"/>
                      </a:lnTo>
                      <a:lnTo>
                        <a:pt x="680" y="105"/>
                      </a:lnTo>
                      <a:lnTo>
                        <a:pt x="612" y="60"/>
                      </a:lnTo>
                      <a:lnTo>
                        <a:pt x="535" y="27"/>
                      </a:lnTo>
                      <a:lnTo>
                        <a:pt x="487" y="12"/>
                      </a:lnTo>
                      <a:lnTo>
                        <a:pt x="447" y="5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29" name=""/>
                <p:cNvGrpSpPr/>
                <p:nvPr/>
              </p:nvGrpSpPr>
              <p:grpSpPr>
                <a:xfrm>
                  <a:off x="1582560" y="2152800"/>
                  <a:ext cx="1184400" cy="784080"/>
                  <a:chOff x="1582560" y="2152800"/>
                  <a:chExt cx="1184400" cy="784080"/>
                </a:xfrm>
              </p:grpSpPr>
              <p:sp>
                <p:nvSpPr>
                  <p:cNvPr id="130" name=""/>
                  <p:cNvSpPr/>
                  <p:nvPr/>
                </p:nvSpPr>
                <p:spPr>
                  <a:xfrm>
                    <a:off x="1582560" y="2152800"/>
                    <a:ext cx="435240" cy="6318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5" h="1590">
                        <a:moveTo>
                          <a:pt x="211" y="0"/>
                        </a:moveTo>
                        <a:lnTo>
                          <a:pt x="177" y="67"/>
                        </a:lnTo>
                        <a:lnTo>
                          <a:pt x="171" y="113"/>
                        </a:lnTo>
                        <a:lnTo>
                          <a:pt x="174" y="190"/>
                        </a:lnTo>
                        <a:lnTo>
                          <a:pt x="185" y="256"/>
                        </a:lnTo>
                        <a:lnTo>
                          <a:pt x="195" y="298"/>
                        </a:lnTo>
                        <a:lnTo>
                          <a:pt x="205" y="320"/>
                        </a:lnTo>
                        <a:lnTo>
                          <a:pt x="252" y="404"/>
                        </a:lnTo>
                        <a:lnTo>
                          <a:pt x="307" y="465"/>
                        </a:lnTo>
                        <a:lnTo>
                          <a:pt x="311" y="458"/>
                        </a:lnTo>
                        <a:lnTo>
                          <a:pt x="280" y="416"/>
                        </a:lnTo>
                        <a:lnTo>
                          <a:pt x="246" y="358"/>
                        </a:lnTo>
                        <a:lnTo>
                          <a:pt x="229" y="320"/>
                        </a:lnTo>
                        <a:lnTo>
                          <a:pt x="218" y="269"/>
                        </a:lnTo>
                        <a:lnTo>
                          <a:pt x="218" y="240"/>
                        </a:lnTo>
                        <a:lnTo>
                          <a:pt x="223" y="220"/>
                        </a:lnTo>
                        <a:lnTo>
                          <a:pt x="238" y="242"/>
                        </a:lnTo>
                        <a:lnTo>
                          <a:pt x="280" y="278"/>
                        </a:lnTo>
                        <a:lnTo>
                          <a:pt x="316" y="303"/>
                        </a:lnTo>
                        <a:lnTo>
                          <a:pt x="314" y="336"/>
                        </a:lnTo>
                        <a:lnTo>
                          <a:pt x="325" y="375"/>
                        </a:lnTo>
                        <a:lnTo>
                          <a:pt x="344" y="410"/>
                        </a:lnTo>
                        <a:lnTo>
                          <a:pt x="364" y="439"/>
                        </a:lnTo>
                        <a:lnTo>
                          <a:pt x="386" y="459"/>
                        </a:lnTo>
                        <a:lnTo>
                          <a:pt x="402" y="475"/>
                        </a:lnTo>
                        <a:lnTo>
                          <a:pt x="425" y="487"/>
                        </a:lnTo>
                        <a:lnTo>
                          <a:pt x="453" y="499"/>
                        </a:lnTo>
                        <a:lnTo>
                          <a:pt x="479" y="507"/>
                        </a:lnTo>
                        <a:lnTo>
                          <a:pt x="511" y="514"/>
                        </a:lnTo>
                        <a:lnTo>
                          <a:pt x="534" y="516"/>
                        </a:lnTo>
                        <a:lnTo>
                          <a:pt x="571" y="512"/>
                        </a:lnTo>
                        <a:lnTo>
                          <a:pt x="608" y="504"/>
                        </a:lnTo>
                        <a:lnTo>
                          <a:pt x="727" y="580"/>
                        </a:lnTo>
                        <a:lnTo>
                          <a:pt x="761" y="565"/>
                        </a:lnTo>
                        <a:lnTo>
                          <a:pt x="790" y="535"/>
                        </a:lnTo>
                        <a:lnTo>
                          <a:pt x="810" y="504"/>
                        </a:lnTo>
                        <a:lnTo>
                          <a:pt x="817" y="473"/>
                        </a:lnTo>
                        <a:lnTo>
                          <a:pt x="820" y="447"/>
                        </a:lnTo>
                        <a:lnTo>
                          <a:pt x="812" y="436"/>
                        </a:lnTo>
                        <a:lnTo>
                          <a:pt x="799" y="436"/>
                        </a:lnTo>
                        <a:lnTo>
                          <a:pt x="717" y="443"/>
                        </a:lnTo>
                        <a:lnTo>
                          <a:pt x="636" y="425"/>
                        </a:lnTo>
                        <a:lnTo>
                          <a:pt x="618" y="420"/>
                        </a:lnTo>
                        <a:lnTo>
                          <a:pt x="607" y="398"/>
                        </a:lnTo>
                        <a:lnTo>
                          <a:pt x="598" y="368"/>
                        </a:lnTo>
                        <a:lnTo>
                          <a:pt x="575" y="332"/>
                        </a:lnTo>
                        <a:lnTo>
                          <a:pt x="550" y="307"/>
                        </a:lnTo>
                        <a:lnTo>
                          <a:pt x="525" y="286"/>
                        </a:lnTo>
                        <a:lnTo>
                          <a:pt x="496" y="268"/>
                        </a:lnTo>
                        <a:lnTo>
                          <a:pt x="461" y="256"/>
                        </a:lnTo>
                        <a:lnTo>
                          <a:pt x="424" y="253"/>
                        </a:lnTo>
                        <a:lnTo>
                          <a:pt x="397" y="253"/>
                        </a:lnTo>
                        <a:lnTo>
                          <a:pt x="375" y="251"/>
                        </a:lnTo>
                        <a:lnTo>
                          <a:pt x="363" y="247"/>
                        </a:lnTo>
                        <a:lnTo>
                          <a:pt x="337" y="213"/>
                        </a:lnTo>
                        <a:lnTo>
                          <a:pt x="313" y="195"/>
                        </a:lnTo>
                        <a:lnTo>
                          <a:pt x="288" y="183"/>
                        </a:lnTo>
                        <a:lnTo>
                          <a:pt x="255" y="173"/>
                        </a:lnTo>
                        <a:lnTo>
                          <a:pt x="238" y="172"/>
                        </a:lnTo>
                        <a:lnTo>
                          <a:pt x="246" y="140"/>
                        </a:lnTo>
                        <a:lnTo>
                          <a:pt x="304" y="51"/>
                        </a:lnTo>
                        <a:lnTo>
                          <a:pt x="335" y="29"/>
                        </a:lnTo>
                        <a:lnTo>
                          <a:pt x="372" y="14"/>
                        </a:lnTo>
                        <a:lnTo>
                          <a:pt x="417" y="6"/>
                        </a:lnTo>
                        <a:lnTo>
                          <a:pt x="452" y="9"/>
                        </a:lnTo>
                        <a:lnTo>
                          <a:pt x="500" y="17"/>
                        </a:lnTo>
                        <a:lnTo>
                          <a:pt x="545" y="31"/>
                        </a:lnTo>
                        <a:lnTo>
                          <a:pt x="597" y="57"/>
                        </a:lnTo>
                        <a:lnTo>
                          <a:pt x="642" y="90"/>
                        </a:lnTo>
                        <a:lnTo>
                          <a:pt x="688" y="132"/>
                        </a:lnTo>
                        <a:lnTo>
                          <a:pt x="727" y="174"/>
                        </a:lnTo>
                        <a:lnTo>
                          <a:pt x="774" y="230"/>
                        </a:lnTo>
                        <a:lnTo>
                          <a:pt x="817" y="287"/>
                        </a:lnTo>
                        <a:lnTo>
                          <a:pt x="846" y="335"/>
                        </a:lnTo>
                        <a:lnTo>
                          <a:pt x="867" y="389"/>
                        </a:lnTo>
                        <a:lnTo>
                          <a:pt x="880" y="437"/>
                        </a:lnTo>
                        <a:lnTo>
                          <a:pt x="885" y="476"/>
                        </a:lnTo>
                        <a:lnTo>
                          <a:pt x="884" y="510"/>
                        </a:lnTo>
                        <a:lnTo>
                          <a:pt x="874" y="572"/>
                        </a:lnTo>
                        <a:lnTo>
                          <a:pt x="845" y="648"/>
                        </a:lnTo>
                        <a:lnTo>
                          <a:pt x="826" y="690"/>
                        </a:lnTo>
                        <a:lnTo>
                          <a:pt x="812" y="718"/>
                        </a:lnTo>
                        <a:lnTo>
                          <a:pt x="802" y="757"/>
                        </a:lnTo>
                        <a:lnTo>
                          <a:pt x="802" y="795"/>
                        </a:lnTo>
                        <a:lnTo>
                          <a:pt x="812" y="818"/>
                        </a:lnTo>
                        <a:lnTo>
                          <a:pt x="828" y="843"/>
                        </a:lnTo>
                        <a:lnTo>
                          <a:pt x="890" y="894"/>
                        </a:lnTo>
                        <a:lnTo>
                          <a:pt x="1054" y="992"/>
                        </a:lnTo>
                        <a:lnTo>
                          <a:pt x="988" y="997"/>
                        </a:lnTo>
                        <a:lnTo>
                          <a:pt x="977" y="1057"/>
                        </a:lnTo>
                        <a:lnTo>
                          <a:pt x="1018" y="1121"/>
                        </a:lnTo>
                        <a:lnTo>
                          <a:pt x="1072" y="1182"/>
                        </a:lnTo>
                        <a:lnTo>
                          <a:pt x="950" y="1142"/>
                        </a:lnTo>
                        <a:lnTo>
                          <a:pt x="870" y="1182"/>
                        </a:lnTo>
                        <a:lnTo>
                          <a:pt x="859" y="1250"/>
                        </a:lnTo>
                        <a:lnTo>
                          <a:pt x="876" y="1331"/>
                        </a:lnTo>
                        <a:lnTo>
                          <a:pt x="947" y="1401"/>
                        </a:lnTo>
                        <a:lnTo>
                          <a:pt x="1095" y="1590"/>
                        </a:lnTo>
                        <a:lnTo>
                          <a:pt x="927" y="1492"/>
                        </a:lnTo>
                        <a:lnTo>
                          <a:pt x="647" y="1296"/>
                        </a:lnTo>
                        <a:lnTo>
                          <a:pt x="219" y="978"/>
                        </a:lnTo>
                        <a:lnTo>
                          <a:pt x="268" y="1003"/>
                        </a:lnTo>
                        <a:lnTo>
                          <a:pt x="307" y="1015"/>
                        </a:lnTo>
                        <a:lnTo>
                          <a:pt x="357" y="1021"/>
                        </a:lnTo>
                        <a:lnTo>
                          <a:pt x="408" y="1016"/>
                        </a:lnTo>
                        <a:lnTo>
                          <a:pt x="462" y="1006"/>
                        </a:lnTo>
                        <a:lnTo>
                          <a:pt x="509" y="991"/>
                        </a:lnTo>
                        <a:lnTo>
                          <a:pt x="543" y="964"/>
                        </a:lnTo>
                        <a:lnTo>
                          <a:pt x="554" y="952"/>
                        </a:lnTo>
                        <a:lnTo>
                          <a:pt x="554" y="935"/>
                        </a:lnTo>
                        <a:lnTo>
                          <a:pt x="550" y="927"/>
                        </a:lnTo>
                        <a:lnTo>
                          <a:pt x="533" y="902"/>
                        </a:lnTo>
                        <a:lnTo>
                          <a:pt x="523" y="880"/>
                        </a:lnTo>
                        <a:lnTo>
                          <a:pt x="526" y="845"/>
                        </a:lnTo>
                        <a:lnTo>
                          <a:pt x="543" y="807"/>
                        </a:lnTo>
                        <a:lnTo>
                          <a:pt x="563" y="775"/>
                        </a:lnTo>
                        <a:lnTo>
                          <a:pt x="594" y="746"/>
                        </a:lnTo>
                        <a:lnTo>
                          <a:pt x="636" y="711"/>
                        </a:lnTo>
                        <a:lnTo>
                          <a:pt x="676" y="684"/>
                        </a:lnTo>
                        <a:lnTo>
                          <a:pt x="615" y="690"/>
                        </a:lnTo>
                        <a:lnTo>
                          <a:pt x="548" y="685"/>
                        </a:lnTo>
                        <a:lnTo>
                          <a:pt x="499" y="672"/>
                        </a:lnTo>
                        <a:lnTo>
                          <a:pt x="457" y="655"/>
                        </a:lnTo>
                        <a:lnTo>
                          <a:pt x="417" y="634"/>
                        </a:lnTo>
                        <a:lnTo>
                          <a:pt x="375" y="611"/>
                        </a:lnTo>
                        <a:lnTo>
                          <a:pt x="382" y="691"/>
                        </a:lnTo>
                        <a:lnTo>
                          <a:pt x="387" y="764"/>
                        </a:lnTo>
                        <a:lnTo>
                          <a:pt x="384" y="818"/>
                        </a:lnTo>
                        <a:lnTo>
                          <a:pt x="372" y="864"/>
                        </a:lnTo>
                        <a:lnTo>
                          <a:pt x="345" y="881"/>
                        </a:lnTo>
                        <a:lnTo>
                          <a:pt x="304" y="887"/>
                        </a:lnTo>
                        <a:lnTo>
                          <a:pt x="256" y="887"/>
                        </a:lnTo>
                        <a:lnTo>
                          <a:pt x="181" y="871"/>
                        </a:lnTo>
                        <a:lnTo>
                          <a:pt x="129" y="842"/>
                        </a:lnTo>
                        <a:lnTo>
                          <a:pt x="91" y="802"/>
                        </a:lnTo>
                        <a:lnTo>
                          <a:pt x="47" y="742"/>
                        </a:lnTo>
                        <a:lnTo>
                          <a:pt x="26" y="691"/>
                        </a:lnTo>
                        <a:lnTo>
                          <a:pt x="3" y="627"/>
                        </a:lnTo>
                        <a:lnTo>
                          <a:pt x="0" y="565"/>
                        </a:lnTo>
                        <a:lnTo>
                          <a:pt x="3" y="465"/>
                        </a:lnTo>
                        <a:lnTo>
                          <a:pt x="24" y="369"/>
                        </a:lnTo>
                        <a:lnTo>
                          <a:pt x="51" y="309"/>
                        </a:lnTo>
                        <a:lnTo>
                          <a:pt x="99" y="256"/>
                        </a:lnTo>
                        <a:lnTo>
                          <a:pt x="143" y="231"/>
                        </a:lnTo>
                        <a:lnTo>
                          <a:pt x="143" y="90"/>
                        </a:lnTo>
                        <a:lnTo>
                          <a:pt x="136" y="70"/>
                        </a:lnTo>
                        <a:lnTo>
                          <a:pt x="155" y="46"/>
                        </a:lnTo>
                        <a:lnTo>
                          <a:pt x="183" y="18"/>
                        </a:lnTo>
                        <a:lnTo>
                          <a:pt x="211" y="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1" name=""/>
                  <p:cNvSpPr/>
                  <p:nvPr/>
                </p:nvSpPr>
                <p:spPr>
                  <a:xfrm>
                    <a:off x="2192400" y="2546280"/>
                    <a:ext cx="57456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6" h="985">
                        <a:moveTo>
                          <a:pt x="334" y="400"/>
                        </a:moveTo>
                        <a:lnTo>
                          <a:pt x="533" y="460"/>
                        </a:lnTo>
                        <a:lnTo>
                          <a:pt x="538" y="376"/>
                        </a:lnTo>
                        <a:lnTo>
                          <a:pt x="551" y="299"/>
                        </a:lnTo>
                        <a:lnTo>
                          <a:pt x="582" y="226"/>
                        </a:lnTo>
                        <a:lnTo>
                          <a:pt x="619" y="163"/>
                        </a:lnTo>
                        <a:lnTo>
                          <a:pt x="666" y="114"/>
                        </a:lnTo>
                        <a:lnTo>
                          <a:pt x="725" y="73"/>
                        </a:lnTo>
                        <a:lnTo>
                          <a:pt x="790" y="40"/>
                        </a:lnTo>
                        <a:lnTo>
                          <a:pt x="852" y="19"/>
                        </a:lnTo>
                        <a:lnTo>
                          <a:pt x="914" y="5"/>
                        </a:lnTo>
                        <a:lnTo>
                          <a:pt x="1005" y="0"/>
                        </a:lnTo>
                        <a:lnTo>
                          <a:pt x="1080" y="8"/>
                        </a:lnTo>
                        <a:lnTo>
                          <a:pt x="1162" y="28"/>
                        </a:lnTo>
                        <a:lnTo>
                          <a:pt x="1228" y="58"/>
                        </a:lnTo>
                        <a:lnTo>
                          <a:pt x="1282" y="92"/>
                        </a:lnTo>
                        <a:lnTo>
                          <a:pt x="1335" y="135"/>
                        </a:lnTo>
                        <a:lnTo>
                          <a:pt x="1378" y="184"/>
                        </a:lnTo>
                        <a:lnTo>
                          <a:pt x="1403" y="234"/>
                        </a:lnTo>
                        <a:lnTo>
                          <a:pt x="1428" y="304"/>
                        </a:lnTo>
                        <a:lnTo>
                          <a:pt x="1443" y="376"/>
                        </a:lnTo>
                        <a:lnTo>
                          <a:pt x="1446" y="468"/>
                        </a:lnTo>
                        <a:lnTo>
                          <a:pt x="1443" y="594"/>
                        </a:lnTo>
                        <a:lnTo>
                          <a:pt x="1426" y="667"/>
                        </a:lnTo>
                        <a:lnTo>
                          <a:pt x="1403" y="715"/>
                        </a:lnTo>
                        <a:lnTo>
                          <a:pt x="1340" y="755"/>
                        </a:lnTo>
                        <a:lnTo>
                          <a:pt x="1327" y="769"/>
                        </a:lnTo>
                        <a:lnTo>
                          <a:pt x="1217" y="823"/>
                        </a:lnTo>
                        <a:lnTo>
                          <a:pt x="1122" y="850"/>
                        </a:lnTo>
                        <a:lnTo>
                          <a:pt x="1023" y="857"/>
                        </a:lnTo>
                        <a:lnTo>
                          <a:pt x="943" y="853"/>
                        </a:lnTo>
                        <a:lnTo>
                          <a:pt x="876" y="842"/>
                        </a:lnTo>
                        <a:lnTo>
                          <a:pt x="878" y="857"/>
                        </a:lnTo>
                        <a:lnTo>
                          <a:pt x="859" y="873"/>
                        </a:lnTo>
                        <a:lnTo>
                          <a:pt x="814" y="866"/>
                        </a:lnTo>
                        <a:lnTo>
                          <a:pt x="749" y="834"/>
                        </a:lnTo>
                        <a:lnTo>
                          <a:pt x="749" y="861"/>
                        </a:lnTo>
                        <a:lnTo>
                          <a:pt x="756" y="893"/>
                        </a:lnTo>
                        <a:lnTo>
                          <a:pt x="745" y="919"/>
                        </a:lnTo>
                        <a:lnTo>
                          <a:pt x="725" y="930"/>
                        </a:lnTo>
                        <a:lnTo>
                          <a:pt x="702" y="930"/>
                        </a:lnTo>
                        <a:lnTo>
                          <a:pt x="704" y="952"/>
                        </a:lnTo>
                        <a:lnTo>
                          <a:pt x="647" y="946"/>
                        </a:lnTo>
                        <a:lnTo>
                          <a:pt x="629" y="941"/>
                        </a:lnTo>
                        <a:lnTo>
                          <a:pt x="643" y="985"/>
                        </a:lnTo>
                        <a:lnTo>
                          <a:pt x="569" y="965"/>
                        </a:lnTo>
                        <a:lnTo>
                          <a:pt x="492" y="944"/>
                        </a:lnTo>
                        <a:lnTo>
                          <a:pt x="172" y="867"/>
                        </a:lnTo>
                        <a:lnTo>
                          <a:pt x="50" y="823"/>
                        </a:lnTo>
                        <a:lnTo>
                          <a:pt x="0" y="735"/>
                        </a:lnTo>
                        <a:lnTo>
                          <a:pt x="161" y="786"/>
                        </a:lnTo>
                        <a:lnTo>
                          <a:pt x="286" y="806"/>
                        </a:lnTo>
                        <a:lnTo>
                          <a:pt x="313" y="756"/>
                        </a:lnTo>
                        <a:lnTo>
                          <a:pt x="312" y="697"/>
                        </a:lnTo>
                        <a:lnTo>
                          <a:pt x="312" y="589"/>
                        </a:lnTo>
                        <a:lnTo>
                          <a:pt x="252" y="533"/>
                        </a:lnTo>
                        <a:lnTo>
                          <a:pt x="505" y="594"/>
                        </a:lnTo>
                        <a:lnTo>
                          <a:pt x="480" y="498"/>
                        </a:lnTo>
                        <a:lnTo>
                          <a:pt x="334" y="40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32" name=""/>
                <p:cNvGrpSpPr/>
                <p:nvPr/>
              </p:nvGrpSpPr>
              <p:grpSpPr>
                <a:xfrm>
                  <a:off x="1574640" y="2203560"/>
                  <a:ext cx="1132200" cy="577800"/>
                  <a:chOff x="1574640" y="2203560"/>
                  <a:chExt cx="1132200" cy="577800"/>
                </a:xfrm>
              </p:grpSpPr>
              <p:sp>
                <p:nvSpPr>
                  <p:cNvPr id="133" name=""/>
                  <p:cNvSpPr/>
                  <p:nvPr/>
                </p:nvSpPr>
                <p:spPr>
                  <a:xfrm>
                    <a:off x="2436840" y="2708280"/>
                    <a:ext cx="130320" cy="73080"/>
                  </a:xfrm>
                  <a:custGeom>
                    <a:avLst/>
                    <a:gdLst/>
                    <a:ahLst/>
                    <a:rect l="l" t="t" r="r" b="b"/>
                    <a:pathLst>
                      <a:path w="327" h="186">
                        <a:moveTo>
                          <a:pt x="54" y="19"/>
                        </a:moveTo>
                        <a:lnTo>
                          <a:pt x="25" y="0"/>
                        </a:lnTo>
                        <a:lnTo>
                          <a:pt x="14" y="8"/>
                        </a:lnTo>
                        <a:lnTo>
                          <a:pt x="0" y="19"/>
                        </a:lnTo>
                        <a:lnTo>
                          <a:pt x="4" y="41"/>
                        </a:lnTo>
                        <a:lnTo>
                          <a:pt x="25" y="64"/>
                        </a:lnTo>
                        <a:lnTo>
                          <a:pt x="51" y="93"/>
                        </a:lnTo>
                        <a:lnTo>
                          <a:pt x="90" y="120"/>
                        </a:lnTo>
                        <a:lnTo>
                          <a:pt x="132" y="141"/>
                        </a:lnTo>
                        <a:lnTo>
                          <a:pt x="197" y="163"/>
                        </a:lnTo>
                        <a:lnTo>
                          <a:pt x="252" y="180"/>
                        </a:lnTo>
                        <a:lnTo>
                          <a:pt x="303" y="186"/>
                        </a:lnTo>
                        <a:lnTo>
                          <a:pt x="327" y="174"/>
                        </a:lnTo>
                        <a:lnTo>
                          <a:pt x="270" y="160"/>
                        </a:lnTo>
                        <a:lnTo>
                          <a:pt x="210" y="133"/>
                        </a:lnTo>
                        <a:lnTo>
                          <a:pt x="155" y="100"/>
                        </a:lnTo>
                        <a:lnTo>
                          <a:pt x="118" y="79"/>
                        </a:lnTo>
                        <a:lnTo>
                          <a:pt x="54" y="19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4" name=""/>
                  <p:cNvSpPr/>
                  <p:nvPr/>
                </p:nvSpPr>
                <p:spPr>
                  <a:xfrm>
                    <a:off x="2595600" y="2579760"/>
                    <a:ext cx="11124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164">
                        <a:moveTo>
                          <a:pt x="0" y="36"/>
                        </a:moveTo>
                        <a:lnTo>
                          <a:pt x="27" y="14"/>
                        </a:lnTo>
                        <a:lnTo>
                          <a:pt x="69" y="0"/>
                        </a:lnTo>
                        <a:lnTo>
                          <a:pt x="120" y="12"/>
                        </a:lnTo>
                        <a:lnTo>
                          <a:pt x="175" y="33"/>
                        </a:lnTo>
                        <a:lnTo>
                          <a:pt x="231" y="69"/>
                        </a:lnTo>
                        <a:lnTo>
                          <a:pt x="268" y="95"/>
                        </a:lnTo>
                        <a:lnTo>
                          <a:pt x="279" y="123"/>
                        </a:lnTo>
                        <a:lnTo>
                          <a:pt x="282" y="160"/>
                        </a:lnTo>
                        <a:lnTo>
                          <a:pt x="235" y="164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5" name=""/>
                  <p:cNvSpPr/>
                  <p:nvPr/>
                </p:nvSpPr>
                <p:spPr>
                  <a:xfrm>
                    <a:off x="1574640" y="2278080"/>
                    <a:ext cx="54000" cy="141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354">
                        <a:moveTo>
                          <a:pt x="11" y="0"/>
                        </a:moveTo>
                        <a:lnTo>
                          <a:pt x="44" y="125"/>
                        </a:lnTo>
                        <a:lnTo>
                          <a:pt x="109" y="299"/>
                        </a:lnTo>
                        <a:lnTo>
                          <a:pt x="133" y="343"/>
                        </a:lnTo>
                        <a:lnTo>
                          <a:pt x="134" y="354"/>
                        </a:lnTo>
                        <a:lnTo>
                          <a:pt x="102" y="325"/>
                        </a:lnTo>
                        <a:lnTo>
                          <a:pt x="61" y="253"/>
                        </a:lnTo>
                        <a:lnTo>
                          <a:pt x="42" y="200"/>
                        </a:lnTo>
                        <a:lnTo>
                          <a:pt x="12" y="107"/>
                        </a:lnTo>
                        <a:lnTo>
                          <a:pt x="0" y="4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6" name=""/>
                  <p:cNvSpPr/>
                  <p:nvPr/>
                </p:nvSpPr>
                <p:spPr>
                  <a:xfrm>
                    <a:off x="1630440" y="2203560"/>
                    <a:ext cx="48960" cy="13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" h="343">
                        <a:moveTo>
                          <a:pt x="28" y="0"/>
                        </a:moveTo>
                        <a:lnTo>
                          <a:pt x="33" y="64"/>
                        </a:lnTo>
                        <a:lnTo>
                          <a:pt x="43" y="131"/>
                        </a:lnTo>
                        <a:lnTo>
                          <a:pt x="56" y="181"/>
                        </a:lnTo>
                        <a:lnTo>
                          <a:pt x="71" y="224"/>
                        </a:lnTo>
                        <a:lnTo>
                          <a:pt x="98" y="281"/>
                        </a:lnTo>
                        <a:lnTo>
                          <a:pt x="126" y="343"/>
                        </a:lnTo>
                        <a:lnTo>
                          <a:pt x="83" y="305"/>
                        </a:lnTo>
                        <a:lnTo>
                          <a:pt x="43" y="247"/>
                        </a:lnTo>
                        <a:lnTo>
                          <a:pt x="9" y="182"/>
                        </a:lnTo>
                        <a:lnTo>
                          <a:pt x="0" y="131"/>
                        </a:lnTo>
                        <a:lnTo>
                          <a:pt x="2" y="67"/>
                        </a:lnTo>
                        <a:lnTo>
                          <a:pt x="14" y="3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37" name=""/>
                <p:cNvGrpSpPr/>
                <p:nvPr/>
              </p:nvGrpSpPr>
              <p:grpSpPr>
                <a:xfrm>
                  <a:off x="2476440" y="2592360"/>
                  <a:ext cx="225360" cy="150840"/>
                  <a:chOff x="2476440" y="2592360"/>
                  <a:chExt cx="225360" cy="150840"/>
                </a:xfrm>
              </p:grpSpPr>
              <p:sp>
                <p:nvSpPr>
                  <p:cNvPr id="138" name=""/>
                  <p:cNvSpPr/>
                  <p:nvPr/>
                </p:nvSpPr>
                <p:spPr>
                  <a:xfrm>
                    <a:off x="2476440" y="2592360"/>
                    <a:ext cx="225360" cy="150840"/>
                  </a:xfrm>
                  <a:prstGeom prst="ellipse">
                    <a:avLst/>
                  </a:pr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139" name=""/>
                  <p:cNvGrpSpPr/>
                  <p:nvPr/>
                </p:nvGrpSpPr>
                <p:grpSpPr>
                  <a:xfrm>
                    <a:off x="2489040" y="2600280"/>
                    <a:ext cx="193680" cy="128520"/>
                    <a:chOff x="2489040" y="2600280"/>
                    <a:chExt cx="193680" cy="128520"/>
                  </a:xfrm>
                </p:grpSpPr>
                <p:sp>
                  <p:nvSpPr>
                    <p:cNvPr id="140" name=""/>
                    <p:cNvSpPr/>
                    <p:nvPr/>
                  </p:nvSpPr>
                  <p:spPr>
                    <a:xfrm>
                      <a:off x="2570040" y="260028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1" name=""/>
                    <p:cNvSpPr/>
                    <p:nvPr/>
                  </p:nvSpPr>
                  <p:spPr>
                    <a:xfrm>
                      <a:off x="2604960" y="2603520"/>
                      <a:ext cx="972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2" name=""/>
                    <p:cNvSpPr/>
                    <p:nvPr/>
                  </p:nvSpPr>
                  <p:spPr>
                    <a:xfrm>
                      <a:off x="2538360" y="260820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3" name=""/>
                    <p:cNvSpPr/>
                    <p:nvPr/>
                  </p:nvSpPr>
                  <p:spPr>
                    <a:xfrm>
                      <a:off x="2516040" y="2620800"/>
                      <a:ext cx="972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4" name=""/>
                    <p:cNvSpPr/>
                    <p:nvPr/>
                  </p:nvSpPr>
                  <p:spPr>
                    <a:xfrm>
                      <a:off x="2496960" y="263844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5" name=""/>
                    <p:cNvSpPr/>
                    <p:nvPr/>
                  </p:nvSpPr>
                  <p:spPr>
                    <a:xfrm>
                      <a:off x="2489040" y="266076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6" name=""/>
                    <p:cNvSpPr/>
                    <p:nvPr/>
                  </p:nvSpPr>
                  <p:spPr>
                    <a:xfrm>
                      <a:off x="2494080" y="268452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7" name=""/>
                    <p:cNvSpPr/>
                    <p:nvPr/>
                  </p:nvSpPr>
                  <p:spPr>
                    <a:xfrm>
                      <a:off x="2509920" y="270360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8" name=""/>
                    <p:cNvSpPr/>
                    <p:nvPr/>
                  </p:nvSpPr>
                  <p:spPr>
                    <a:xfrm>
                      <a:off x="2535120" y="27162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49" name=""/>
                    <p:cNvSpPr/>
                    <p:nvPr/>
                  </p:nvSpPr>
                  <p:spPr>
                    <a:xfrm>
                      <a:off x="2567160" y="2722680"/>
                      <a:ext cx="93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0" name=""/>
                    <p:cNvSpPr/>
                    <p:nvPr/>
                  </p:nvSpPr>
                  <p:spPr>
                    <a:xfrm>
                      <a:off x="2598840" y="272268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1" name=""/>
                    <p:cNvSpPr/>
                    <p:nvPr/>
                  </p:nvSpPr>
                  <p:spPr>
                    <a:xfrm>
                      <a:off x="2630520" y="27162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2" name=""/>
                    <p:cNvSpPr/>
                    <p:nvPr/>
                  </p:nvSpPr>
                  <p:spPr>
                    <a:xfrm>
                      <a:off x="2671920" y="2657520"/>
                      <a:ext cx="1080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3" name=""/>
                    <p:cNvSpPr/>
                    <p:nvPr/>
                  </p:nvSpPr>
                  <p:spPr>
                    <a:xfrm>
                      <a:off x="2668680" y="2681280"/>
                      <a:ext cx="93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4" name=""/>
                    <p:cNvSpPr/>
                    <p:nvPr/>
                  </p:nvSpPr>
                  <p:spPr>
                    <a:xfrm>
                      <a:off x="2652840" y="27018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5" name=""/>
                    <p:cNvSpPr/>
                    <p:nvPr/>
                  </p:nvSpPr>
                  <p:spPr>
                    <a:xfrm>
                      <a:off x="2662200" y="263196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6" name=""/>
                    <p:cNvSpPr/>
                    <p:nvPr/>
                  </p:nvSpPr>
                  <p:spPr>
                    <a:xfrm>
                      <a:off x="2638440" y="261468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7" name=""/>
                    <p:cNvSpPr/>
                    <p:nvPr/>
                  </p:nvSpPr>
                  <p:spPr>
                    <a:xfrm>
                      <a:off x="2560680" y="2620800"/>
                      <a:ext cx="936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8" name=""/>
                    <p:cNvSpPr/>
                    <p:nvPr/>
                  </p:nvSpPr>
                  <p:spPr>
                    <a:xfrm>
                      <a:off x="2592360" y="2620800"/>
                      <a:ext cx="972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59" name=""/>
                    <p:cNvSpPr/>
                    <p:nvPr/>
                  </p:nvSpPr>
                  <p:spPr>
                    <a:xfrm>
                      <a:off x="2533680" y="263700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0" name=""/>
                    <p:cNvSpPr/>
                    <p:nvPr/>
                  </p:nvSpPr>
                  <p:spPr>
                    <a:xfrm>
                      <a:off x="2519280" y="266076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1" name=""/>
                    <p:cNvSpPr/>
                    <p:nvPr/>
                  </p:nvSpPr>
                  <p:spPr>
                    <a:xfrm>
                      <a:off x="2529000" y="268452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2" name=""/>
                    <p:cNvSpPr/>
                    <p:nvPr/>
                  </p:nvSpPr>
                  <p:spPr>
                    <a:xfrm>
                      <a:off x="2557440" y="269388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3" name=""/>
                    <p:cNvSpPr/>
                    <p:nvPr/>
                  </p:nvSpPr>
                  <p:spPr>
                    <a:xfrm>
                      <a:off x="2589120" y="269568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4" name=""/>
                    <p:cNvSpPr/>
                    <p:nvPr/>
                  </p:nvSpPr>
                  <p:spPr>
                    <a:xfrm>
                      <a:off x="2624040" y="268272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5" name=""/>
                    <p:cNvSpPr/>
                    <p:nvPr/>
                  </p:nvSpPr>
                  <p:spPr>
                    <a:xfrm>
                      <a:off x="2637000" y="2655720"/>
                      <a:ext cx="93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6" name=""/>
                    <p:cNvSpPr/>
                    <p:nvPr/>
                  </p:nvSpPr>
                  <p:spPr>
                    <a:xfrm>
                      <a:off x="2616120" y="2633760"/>
                      <a:ext cx="972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7" name=""/>
                    <p:cNvSpPr/>
                    <p:nvPr/>
                  </p:nvSpPr>
                  <p:spPr>
                    <a:xfrm>
                      <a:off x="2558880" y="26478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8" name=""/>
                    <p:cNvSpPr/>
                    <p:nvPr/>
                  </p:nvSpPr>
                  <p:spPr>
                    <a:xfrm>
                      <a:off x="2552760" y="267012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9" name=""/>
                    <p:cNvSpPr/>
                    <p:nvPr/>
                  </p:nvSpPr>
                  <p:spPr>
                    <a:xfrm>
                      <a:off x="2585880" y="2670120"/>
                      <a:ext cx="972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0" name=""/>
                    <p:cNvSpPr/>
                    <p:nvPr/>
                  </p:nvSpPr>
                  <p:spPr>
                    <a:xfrm>
                      <a:off x="2608200" y="2652840"/>
                      <a:ext cx="972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1" name=""/>
                    <p:cNvSpPr/>
                    <p:nvPr/>
                  </p:nvSpPr>
                  <p:spPr>
                    <a:xfrm>
                      <a:off x="2581200" y="264312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grpSp>
              <p:nvGrpSpPr>
                <p:cNvPr id="172" name=""/>
                <p:cNvGrpSpPr/>
                <p:nvPr/>
              </p:nvGrpSpPr>
              <p:grpSpPr>
                <a:xfrm>
                  <a:off x="1839960" y="2260440"/>
                  <a:ext cx="896760" cy="703440"/>
                  <a:chOff x="1839960" y="2260440"/>
                  <a:chExt cx="896760" cy="703440"/>
                </a:xfrm>
              </p:grpSpPr>
              <p:grpSp>
                <p:nvGrpSpPr>
                  <p:cNvPr id="173" name=""/>
                  <p:cNvGrpSpPr/>
                  <p:nvPr/>
                </p:nvGrpSpPr>
                <p:grpSpPr>
                  <a:xfrm>
                    <a:off x="2532240" y="2749680"/>
                    <a:ext cx="204480" cy="214200"/>
                    <a:chOff x="2532240" y="2749680"/>
                    <a:chExt cx="204480" cy="214200"/>
                  </a:xfrm>
                </p:grpSpPr>
                <p:sp>
                  <p:nvSpPr>
                    <p:cNvPr id="174" name=""/>
                    <p:cNvSpPr/>
                    <p:nvPr/>
                  </p:nvSpPr>
                  <p:spPr>
                    <a:xfrm>
                      <a:off x="2556000" y="2749680"/>
                      <a:ext cx="180720" cy="11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7" h="301">
                          <a:moveTo>
                            <a:pt x="0" y="294"/>
                          </a:moveTo>
                          <a:lnTo>
                            <a:pt x="13" y="229"/>
                          </a:lnTo>
                          <a:lnTo>
                            <a:pt x="27" y="185"/>
                          </a:lnTo>
                          <a:lnTo>
                            <a:pt x="34" y="154"/>
                          </a:lnTo>
                          <a:lnTo>
                            <a:pt x="47" y="140"/>
                          </a:lnTo>
                          <a:lnTo>
                            <a:pt x="67" y="133"/>
                          </a:lnTo>
                          <a:lnTo>
                            <a:pt x="98" y="124"/>
                          </a:lnTo>
                          <a:lnTo>
                            <a:pt x="139" y="129"/>
                          </a:lnTo>
                          <a:lnTo>
                            <a:pt x="210" y="113"/>
                          </a:lnTo>
                          <a:lnTo>
                            <a:pt x="277" y="92"/>
                          </a:lnTo>
                          <a:lnTo>
                            <a:pt x="359" y="61"/>
                          </a:lnTo>
                          <a:lnTo>
                            <a:pt x="417" y="31"/>
                          </a:lnTo>
                          <a:lnTo>
                            <a:pt x="457" y="0"/>
                          </a:lnTo>
                          <a:lnTo>
                            <a:pt x="433" y="38"/>
                          </a:lnTo>
                          <a:lnTo>
                            <a:pt x="423" y="61"/>
                          </a:lnTo>
                          <a:lnTo>
                            <a:pt x="420" y="110"/>
                          </a:lnTo>
                          <a:lnTo>
                            <a:pt x="412" y="166"/>
                          </a:lnTo>
                          <a:lnTo>
                            <a:pt x="410" y="196"/>
                          </a:lnTo>
                          <a:lnTo>
                            <a:pt x="396" y="222"/>
                          </a:lnTo>
                          <a:lnTo>
                            <a:pt x="375" y="233"/>
                          </a:lnTo>
                          <a:lnTo>
                            <a:pt x="345" y="252"/>
                          </a:lnTo>
                          <a:lnTo>
                            <a:pt x="301" y="270"/>
                          </a:lnTo>
                          <a:lnTo>
                            <a:pt x="244" y="289"/>
                          </a:lnTo>
                          <a:lnTo>
                            <a:pt x="168" y="301"/>
                          </a:lnTo>
                          <a:lnTo>
                            <a:pt x="81" y="301"/>
                          </a:lnTo>
                          <a:lnTo>
                            <a:pt x="0" y="294"/>
                          </a:lnTo>
                          <a:close/>
                        </a:path>
                      </a:pathLst>
                    </a:custGeom>
                    <a:solidFill>
                      <a:srgbClr val="00808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5" name=""/>
                    <p:cNvSpPr/>
                    <p:nvPr/>
                  </p:nvSpPr>
                  <p:spPr>
                    <a:xfrm>
                      <a:off x="2532240" y="2849400"/>
                      <a:ext cx="187200" cy="114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4" h="287">
                          <a:moveTo>
                            <a:pt x="454" y="13"/>
                          </a:moveTo>
                          <a:lnTo>
                            <a:pt x="474" y="0"/>
                          </a:lnTo>
                          <a:lnTo>
                            <a:pt x="451" y="31"/>
                          </a:lnTo>
                          <a:lnTo>
                            <a:pt x="435" y="48"/>
                          </a:lnTo>
                          <a:lnTo>
                            <a:pt x="418" y="67"/>
                          </a:lnTo>
                          <a:lnTo>
                            <a:pt x="411" y="77"/>
                          </a:lnTo>
                          <a:lnTo>
                            <a:pt x="398" y="92"/>
                          </a:lnTo>
                          <a:lnTo>
                            <a:pt x="381" y="111"/>
                          </a:lnTo>
                          <a:lnTo>
                            <a:pt x="369" y="124"/>
                          </a:lnTo>
                          <a:lnTo>
                            <a:pt x="361" y="130"/>
                          </a:lnTo>
                          <a:lnTo>
                            <a:pt x="356" y="139"/>
                          </a:lnTo>
                          <a:lnTo>
                            <a:pt x="345" y="148"/>
                          </a:lnTo>
                          <a:lnTo>
                            <a:pt x="327" y="159"/>
                          </a:lnTo>
                          <a:lnTo>
                            <a:pt x="319" y="166"/>
                          </a:lnTo>
                          <a:lnTo>
                            <a:pt x="302" y="175"/>
                          </a:lnTo>
                          <a:lnTo>
                            <a:pt x="292" y="179"/>
                          </a:lnTo>
                          <a:lnTo>
                            <a:pt x="277" y="185"/>
                          </a:lnTo>
                          <a:lnTo>
                            <a:pt x="256" y="192"/>
                          </a:lnTo>
                          <a:lnTo>
                            <a:pt x="238" y="200"/>
                          </a:lnTo>
                          <a:lnTo>
                            <a:pt x="223" y="201"/>
                          </a:lnTo>
                          <a:lnTo>
                            <a:pt x="209" y="205"/>
                          </a:lnTo>
                          <a:lnTo>
                            <a:pt x="198" y="209"/>
                          </a:lnTo>
                          <a:lnTo>
                            <a:pt x="189" y="213"/>
                          </a:lnTo>
                          <a:lnTo>
                            <a:pt x="186" y="215"/>
                          </a:lnTo>
                          <a:lnTo>
                            <a:pt x="184" y="222"/>
                          </a:lnTo>
                          <a:lnTo>
                            <a:pt x="187" y="227"/>
                          </a:lnTo>
                          <a:lnTo>
                            <a:pt x="193" y="228"/>
                          </a:lnTo>
                          <a:lnTo>
                            <a:pt x="207" y="232"/>
                          </a:lnTo>
                          <a:lnTo>
                            <a:pt x="216" y="234"/>
                          </a:lnTo>
                          <a:lnTo>
                            <a:pt x="220" y="239"/>
                          </a:lnTo>
                          <a:lnTo>
                            <a:pt x="224" y="246"/>
                          </a:lnTo>
                          <a:lnTo>
                            <a:pt x="227" y="255"/>
                          </a:lnTo>
                          <a:lnTo>
                            <a:pt x="227" y="261"/>
                          </a:lnTo>
                          <a:lnTo>
                            <a:pt x="225" y="276"/>
                          </a:lnTo>
                          <a:lnTo>
                            <a:pt x="211" y="282"/>
                          </a:lnTo>
                          <a:lnTo>
                            <a:pt x="186" y="283"/>
                          </a:lnTo>
                          <a:lnTo>
                            <a:pt x="147" y="287"/>
                          </a:lnTo>
                          <a:lnTo>
                            <a:pt x="149" y="279"/>
                          </a:lnTo>
                          <a:lnTo>
                            <a:pt x="151" y="273"/>
                          </a:lnTo>
                          <a:lnTo>
                            <a:pt x="152" y="265"/>
                          </a:lnTo>
                          <a:lnTo>
                            <a:pt x="152" y="257"/>
                          </a:lnTo>
                          <a:lnTo>
                            <a:pt x="149" y="250"/>
                          </a:lnTo>
                          <a:lnTo>
                            <a:pt x="143" y="243"/>
                          </a:lnTo>
                          <a:lnTo>
                            <a:pt x="135" y="239"/>
                          </a:lnTo>
                          <a:lnTo>
                            <a:pt x="125" y="234"/>
                          </a:lnTo>
                          <a:lnTo>
                            <a:pt x="113" y="234"/>
                          </a:lnTo>
                          <a:lnTo>
                            <a:pt x="97" y="230"/>
                          </a:lnTo>
                          <a:lnTo>
                            <a:pt x="91" y="230"/>
                          </a:lnTo>
                          <a:lnTo>
                            <a:pt x="88" y="227"/>
                          </a:lnTo>
                          <a:lnTo>
                            <a:pt x="80" y="221"/>
                          </a:lnTo>
                          <a:lnTo>
                            <a:pt x="77" y="213"/>
                          </a:lnTo>
                          <a:lnTo>
                            <a:pt x="74" y="205"/>
                          </a:lnTo>
                          <a:lnTo>
                            <a:pt x="78" y="195"/>
                          </a:lnTo>
                          <a:lnTo>
                            <a:pt x="70" y="185"/>
                          </a:lnTo>
                          <a:lnTo>
                            <a:pt x="59" y="189"/>
                          </a:lnTo>
                          <a:lnTo>
                            <a:pt x="42" y="192"/>
                          </a:lnTo>
                          <a:lnTo>
                            <a:pt x="31" y="194"/>
                          </a:lnTo>
                          <a:lnTo>
                            <a:pt x="21" y="192"/>
                          </a:lnTo>
                          <a:lnTo>
                            <a:pt x="12" y="191"/>
                          </a:lnTo>
                          <a:lnTo>
                            <a:pt x="5" y="185"/>
                          </a:lnTo>
                          <a:lnTo>
                            <a:pt x="0" y="182"/>
                          </a:lnTo>
                          <a:lnTo>
                            <a:pt x="0" y="173"/>
                          </a:lnTo>
                          <a:lnTo>
                            <a:pt x="0" y="166"/>
                          </a:lnTo>
                          <a:lnTo>
                            <a:pt x="5" y="158"/>
                          </a:lnTo>
                          <a:lnTo>
                            <a:pt x="13" y="148"/>
                          </a:lnTo>
                          <a:lnTo>
                            <a:pt x="35" y="136"/>
                          </a:lnTo>
                          <a:lnTo>
                            <a:pt x="37" y="82"/>
                          </a:lnTo>
                          <a:lnTo>
                            <a:pt x="58" y="87"/>
                          </a:lnTo>
                          <a:lnTo>
                            <a:pt x="90" y="93"/>
                          </a:lnTo>
                          <a:lnTo>
                            <a:pt x="88" y="107"/>
                          </a:lnTo>
                          <a:lnTo>
                            <a:pt x="90" y="114"/>
                          </a:lnTo>
                          <a:lnTo>
                            <a:pt x="94" y="120"/>
                          </a:lnTo>
                          <a:lnTo>
                            <a:pt x="104" y="123"/>
                          </a:lnTo>
                          <a:lnTo>
                            <a:pt x="113" y="128"/>
                          </a:lnTo>
                          <a:lnTo>
                            <a:pt x="117" y="132"/>
                          </a:lnTo>
                          <a:lnTo>
                            <a:pt x="123" y="139"/>
                          </a:lnTo>
                          <a:lnTo>
                            <a:pt x="124" y="146"/>
                          </a:lnTo>
                          <a:lnTo>
                            <a:pt x="118" y="157"/>
                          </a:lnTo>
                          <a:lnTo>
                            <a:pt x="129" y="166"/>
                          </a:lnTo>
                          <a:lnTo>
                            <a:pt x="140" y="171"/>
                          </a:lnTo>
                          <a:lnTo>
                            <a:pt x="150" y="179"/>
                          </a:lnTo>
                          <a:lnTo>
                            <a:pt x="158" y="184"/>
                          </a:lnTo>
                          <a:lnTo>
                            <a:pt x="163" y="184"/>
                          </a:lnTo>
                          <a:lnTo>
                            <a:pt x="174" y="184"/>
                          </a:lnTo>
                          <a:lnTo>
                            <a:pt x="193" y="182"/>
                          </a:lnTo>
                          <a:lnTo>
                            <a:pt x="209" y="179"/>
                          </a:lnTo>
                          <a:lnTo>
                            <a:pt x="225" y="177"/>
                          </a:lnTo>
                          <a:lnTo>
                            <a:pt x="241" y="173"/>
                          </a:lnTo>
                          <a:lnTo>
                            <a:pt x="252" y="167"/>
                          </a:lnTo>
                          <a:lnTo>
                            <a:pt x="268" y="160"/>
                          </a:lnTo>
                          <a:lnTo>
                            <a:pt x="279" y="151"/>
                          </a:lnTo>
                          <a:lnTo>
                            <a:pt x="280" y="139"/>
                          </a:lnTo>
                          <a:lnTo>
                            <a:pt x="277" y="132"/>
                          </a:lnTo>
                          <a:lnTo>
                            <a:pt x="277" y="127"/>
                          </a:lnTo>
                          <a:lnTo>
                            <a:pt x="280" y="120"/>
                          </a:lnTo>
                          <a:lnTo>
                            <a:pt x="287" y="116"/>
                          </a:lnTo>
                          <a:lnTo>
                            <a:pt x="293" y="114"/>
                          </a:lnTo>
                          <a:lnTo>
                            <a:pt x="308" y="114"/>
                          </a:lnTo>
                          <a:lnTo>
                            <a:pt x="323" y="111"/>
                          </a:lnTo>
                          <a:lnTo>
                            <a:pt x="333" y="109"/>
                          </a:lnTo>
                          <a:lnTo>
                            <a:pt x="347" y="102"/>
                          </a:lnTo>
                          <a:lnTo>
                            <a:pt x="359" y="96"/>
                          </a:lnTo>
                          <a:lnTo>
                            <a:pt x="371" y="84"/>
                          </a:lnTo>
                          <a:lnTo>
                            <a:pt x="379" y="78"/>
                          </a:lnTo>
                          <a:lnTo>
                            <a:pt x="387" y="67"/>
                          </a:lnTo>
                          <a:lnTo>
                            <a:pt x="407" y="41"/>
                          </a:lnTo>
                          <a:lnTo>
                            <a:pt x="421" y="34"/>
                          </a:lnTo>
                          <a:lnTo>
                            <a:pt x="454" y="13"/>
                          </a:lnTo>
                          <a:close/>
                        </a:path>
                      </a:pathLst>
                    </a:custGeom>
                    <a:solidFill>
                      <a:srgbClr val="00a0a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176" name=""/>
                  <p:cNvSpPr/>
                  <p:nvPr/>
                </p:nvSpPr>
                <p:spPr>
                  <a:xfrm>
                    <a:off x="1839960" y="2260440"/>
                    <a:ext cx="65160" cy="46080"/>
                  </a:xfrm>
                  <a:custGeom>
                    <a:avLst/>
                    <a:gdLst/>
                    <a:ahLst/>
                    <a:rect l="l" t="t" r="r" b="b"/>
                    <a:pathLst>
                      <a:path w="164" h="114">
                        <a:moveTo>
                          <a:pt x="82" y="7"/>
                        </a:moveTo>
                        <a:lnTo>
                          <a:pt x="43" y="53"/>
                        </a:lnTo>
                        <a:lnTo>
                          <a:pt x="4" y="67"/>
                        </a:lnTo>
                        <a:lnTo>
                          <a:pt x="0" y="85"/>
                        </a:lnTo>
                        <a:lnTo>
                          <a:pt x="10" y="104"/>
                        </a:lnTo>
                        <a:lnTo>
                          <a:pt x="33" y="114"/>
                        </a:lnTo>
                        <a:lnTo>
                          <a:pt x="69" y="96"/>
                        </a:lnTo>
                        <a:lnTo>
                          <a:pt x="92" y="96"/>
                        </a:lnTo>
                        <a:lnTo>
                          <a:pt x="126" y="104"/>
                        </a:lnTo>
                        <a:lnTo>
                          <a:pt x="145" y="104"/>
                        </a:lnTo>
                        <a:lnTo>
                          <a:pt x="164" y="92"/>
                        </a:lnTo>
                        <a:lnTo>
                          <a:pt x="164" y="77"/>
                        </a:lnTo>
                        <a:lnTo>
                          <a:pt x="154" y="53"/>
                        </a:lnTo>
                        <a:lnTo>
                          <a:pt x="135" y="25"/>
                        </a:lnTo>
                        <a:lnTo>
                          <a:pt x="122" y="7"/>
                        </a:lnTo>
                        <a:lnTo>
                          <a:pt x="98" y="0"/>
                        </a:lnTo>
                        <a:lnTo>
                          <a:pt x="82" y="7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177" name=""/>
            <p:cNvGrpSpPr/>
            <p:nvPr/>
          </p:nvGrpSpPr>
          <p:grpSpPr>
            <a:xfrm>
              <a:off x="1820880" y="2381400"/>
              <a:ext cx="642960" cy="701640"/>
              <a:chOff x="1820880" y="2381400"/>
              <a:chExt cx="642960" cy="701640"/>
            </a:xfrm>
          </p:grpSpPr>
          <p:sp>
            <p:nvSpPr>
              <p:cNvPr id="178" name=""/>
              <p:cNvSpPr/>
              <p:nvPr/>
            </p:nvSpPr>
            <p:spPr>
              <a:xfrm>
                <a:off x="1820880" y="2381400"/>
                <a:ext cx="642960" cy="701640"/>
              </a:xfrm>
              <a:custGeom>
                <a:avLst/>
                <a:gdLst/>
                <a:ahLst/>
                <a:rect l="l" t="t" r="r" b="b"/>
                <a:pathLst>
                  <a:path w="1622" h="1769">
                    <a:moveTo>
                      <a:pt x="214" y="411"/>
                    </a:moveTo>
                    <a:lnTo>
                      <a:pt x="99" y="518"/>
                    </a:lnTo>
                    <a:lnTo>
                      <a:pt x="46" y="569"/>
                    </a:lnTo>
                    <a:lnTo>
                      <a:pt x="22" y="618"/>
                    </a:lnTo>
                    <a:lnTo>
                      <a:pt x="2" y="722"/>
                    </a:lnTo>
                    <a:lnTo>
                      <a:pt x="0" y="813"/>
                    </a:lnTo>
                    <a:lnTo>
                      <a:pt x="0" y="889"/>
                    </a:lnTo>
                    <a:lnTo>
                      <a:pt x="9" y="1048"/>
                    </a:lnTo>
                    <a:lnTo>
                      <a:pt x="30" y="1202"/>
                    </a:lnTo>
                    <a:lnTo>
                      <a:pt x="44" y="1248"/>
                    </a:lnTo>
                    <a:lnTo>
                      <a:pt x="56" y="1278"/>
                    </a:lnTo>
                    <a:lnTo>
                      <a:pt x="70" y="1304"/>
                    </a:lnTo>
                    <a:lnTo>
                      <a:pt x="85" y="1323"/>
                    </a:lnTo>
                    <a:lnTo>
                      <a:pt x="106" y="1339"/>
                    </a:lnTo>
                    <a:lnTo>
                      <a:pt x="147" y="1356"/>
                    </a:lnTo>
                    <a:lnTo>
                      <a:pt x="195" y="1376"/>
                    </a:lnTo>
                    <a:lnTo>
                      <a:pt x="276" y="1456"/>
                    </a:lnTo>
                    <a:lnTo>
                      <a:pt x="318" y="1540"/>
                    </a:lnTo>
                    <a:lnTo>
                      <a:pt x="338" y="1563"/>
                    </a:lnTo>
                    <a:lnTo>
                      <a:pt x="357" y="1590"/>
                    </a:lnTo>
                    <a:lnTo>
                      <a:pt x="387" y="1616"/>
                    </a:lnTo>
                    <a:lnTo>
                      <a:pt x="429" y="1631"/>
                    </a:lnTo>
                    <a:lnTo>
                      <a:pt x="475" y="1640"/>
                    </a:lnTo>
                    <a:lnTo>
                      <a:pt x="524" y="1647"/>
                    </a:lnTo>
                    <a:lnTo>
                      <a:pt x="570" y="1657"/>
                    </a:lnTo>
                    <a:lnTo>
                      <a:pt x="594" y="1678"/>
                    </a:lnTo>
                    <a:lnTo>
                      <a:pt x="670" y="1736"/>
                    </a:lnTo>
                    <a:lnTo>
                      <a:pt x="720" y="1758"/>
                    </a:lnTo>
                    <a:lnTo>
                      <a:pt x="755" y="1769"/>
                    </a:lnTo>
                    <a:lnTo>
                      <a:pt x="788" y="1769"/>
                    </a:lnTo>
                    <a:lnTo>
                      <a:pt x="825" y="1766"/>
                    </a:lnTo>
                    <a:lnTo>
                      <a:pt x="927" y="1747"/>
                    </a:lnTo>
                    <a:lnTo>
                      <a:pt x="1071" y="1747"/>
                    </a:lnTo>
                    <a:lnTo>
                      <a:pt x="1113" y="1747"/>
                    </a:lnTo>
                    <a:lnTo>
                      <a:pt x="1168" y="1740"/>
                    </a:lnTo>
                    <a:lnTo>
                      <a:pt x="1232" y="1709"/>
                    </a:lnTo>
                    <a:lnTo>
                      <a:pt x="1366" y="1664"/>
                    </a:lnTo>
                    <a:lnTo>
                      <a:pt x="1452" y="1631"/>
                    </a:lnTo>
                    <a:lnTo>
                      <a:pt x="1499" y="1604"/>
                    </a:lnTo>
                    <a:lnTo>
                      <a:pt x="1554" y="1544"/>
                    </a:lnTo>
                    <a:lnTo>
                      <a:pt x="1584" y="1496"/>
                    </a:lnTo>
                    <a:lnTo>
                      <a:pt x="1608" y="1458"/>
                    </a:lnTo>
                    <a:lnTo>
                      <a:pt x="1622" y="1411"/>
                    </a:lnTo>
                    <a:lnTo>
                      <a:pt x="1534" y="1385"/>
                    </a:lnTo>
                    <a:lnTo>
                      <a:pt x="1421" y="1351"/>
                    </a:lnTo>
                    <a:lnTo>
                      <a:pt x="1408" y="1340"/>
                    </a:lnTo>
                    <a:lnTo>
                      <a:pt x="1394" y="1309"/>
                    </a:lnTo>
                    <a:lnTo>
                      <a:pt x="1372" y="1248"/>
                    </a:lnTo>
                    <a:lnTo>
                      <a:pt x="1345" y="1186"/>
                    </a:lnTo>
                    <a:lnTo>
                      <a:pt x="1335" y="1095"/>
                    </a:lnTo>
                    <a:lnTo>
                      <a:pt x="1342" y="1037"/>
                    </a:lnTo>
                    <a:lnTo>
                      <a:pt x="1349" y="984"/>
                    </a:lnTo>
                    <a:lnTo>
                      <a:pt x="1359" y="906"/>
                    </a:lnTo>
                    <a:lnTo>
                      <a:pt x="1367" y="857"/>
                    </a:lnTo>
                    <a:lnTo>
                      <a:pt x="1372" y="779"/>
                    </a:lnTo>
                    <a:lnTo>
                      <a:pt x="1359" y="724"/>
                    </a:lnTo>
                    <a:lnTo>
                      <a:pt x="1318" y="661"/>
                    </a:lnTo>
                    <a:lnTo>
                      <a:pt x="1267" y="633"/>
                    </a:lnTo>
                    <a:lnTo>
                      <a:pt x="1208" y="625"/>
                    </a:lnTo>
                    <a:lnTo>
                      <a:pt x="1163" y="617"/>
                    </a:lnTo>
                    <a:lnTo>
                      <a:pt x="1130" y="577"/>
                    </a:lnTo>
                    <a:lnTo>
                      <a:pt x="1095" y="556"/>
                    </a:lnTo>
                    <a:lnTo>
                      <a:pt x="1065" y="540"/>
                    </a:lnTo>
                    <a:lnTo>
                      <a:pt x="1025" y="529"/>
                    </a:lnTo>
                    <a:lnTo>
                      <a:pt x="969" y="522"/>
                    </a:lnTo>
                    <a:lnTo>
                      <a:pt x="923" y="527"/>
                    </a:lnTo>
                    <a:lnTo>
                      <a:pt x="907" y="485"/>
                    </a:lnTo>
                    <a:lnTo>
                      <a:pt x="876" y="443"/>
                    </a:lnTo>
                    <a:lnTo>
                      <a:pt x="851" y="408"/>
                    </a:lnTo>
                    <a:lnTo>
                      <a:pt x="832" y="380"/>
                    </a:lnTo>
                    <a:lnTo>
                      <a:pt x="782" y="346"/>
                    </a:lnTo>
                    <a:lnTo>
                      <a:pt x="801" y="333"/>
                    </a:lnTo>
                    <a:lnTo>
                      <a:pt x="842" y="282"/>
                    </a:lnTo>
                    <a:lnTo>
                      <a:pt x="861" y="244"/>
                    </a:lnTo>
                    <a:lnTo>
                      <a:pt x="883" y="180"/>
                    </a:lnTo>
                    <a:lnTo>
                      <a:pt x="880" y="139"/>
                    </a:lnTo>
                    <a:lnTo>
                      <a:pt x="857" y="118"/>
                    </a:lnTo>
                    <a:lnTo>
                      <a:pt x="839" y="103"/>
                    </a:lnTo>
                    <a:lnTo>
                      <a:pt x="807" y="89"/>
                    </a:lnTo>
                    <a:lnTo>
                      <a:pt x="736" y="72"/>
                    </a:lnTo>
                    <a:lnTo>
                      <a:pt x="696" y="62"/>
                    </a:lnTo>
                    <a:lnTo>
                      <a:pt x="640" y="50"/>
                    </a:lnTo>
                    <a:lnTo>
                      <a:pt x="597" y="28"/>
                    </a:lnTo>
                    <a:lnTo>
                      <a:pt x="515" y="0"/>
                    </a:lnTo>
                    <a:lnTo>
                      <a:pt x="475" y="0"/>
                    </a:lnTo>
                    <a:lnTo>
                      <a:pt x="441" y="18"/>
                    </a:lnTo>
                    <a:lnTo>
                      <a:pt x="403" y="51"/>
                    </a:lnTo>
                    <a:lnTo>
                      <a:pt x="362" y="112"/>
                    </a:lnTo>
                    <a:lnTo>
                      <a:pt x="323" y="207"/>
                    </a:lnTo>
                    <a:lnTo>
                      <a:pt x="303" y="245"/>
                    </a:lnTo>
                    <a:lnTo>
                      <a:pt x="283" y="288"/>
                    </a:lnTo>
                    <a:lnTo>
                      <a:pt x="269" y="318"/>
                    </a:lnTo>
                    <a:lnTo>
                      <a:pt x="246" y="363"/>
                    </a:lnTo>
                    <a:lnTo>
                      <a:pt x="214" y="411"/>
                    </a:lnTo>
                    <a:close/>
                  </a:path>
                </a:pathLst>
              </a:custGeom>
              <a:solidFill>
                <a:srgbClr val="ffc0c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9" name=""/>
              <p:cNvGrpSpPr/>
              <p:nvPr/>
            </p:nvGrpSpPr>
            <p:grpSpPr>
              <a:xfrm>
                <a:off x="1917720" y="2406600"/>
                <a:ext cx="382680" cy="557280"/>
                <a:chOff x="1917720" y="2406600"/>
                <a:chExt cx="382680" cy="557280"/>
              </a:xfrm>
            </p:grpSpPr>
            <p:sp>
              <p:nvSpPr>
                <p:cNvPr id="180" name=""/>
                <p:cNvSpPr/>
                <p:nvPr/>
              </p:nvSpPr>
              <p:spPr>
                <a:xfrm>
                  <a:off x="2062080" y="2406600"/>
                  <a:ext cx="93600" cy="68400"/>
                </a:xfrm>
                <a:custGeom>
                  <a:avLst/>
                  <a:gdLst/>
                  <a:ahLst/>
                  <a:rect l="l" t="t" r="r" b="b"/>
                  <a:pathLst>
                    <a:path w="235" h="171">
                      <a:moveTo>
                        <a:pt x="72" y="0"/>
                      </a:moveTo>
                      <a:lnTo>
                        <a:pt x="21" y="48"/>
                      </a:lnTo>
                      <a:lnTo>
                        <a:pt x="3" y="81"/>
                      </a:lnTo>
                      <a:lnTo>
                        <a:pt x="0" y="124"/>
                      </a:lnTo>
                      <a:lnTo>
                        <a:pt x="18" y="151"/>
                      </a:lnTo>
                      <a:lnTo>
                        <a:pt x="56" y="171"/>
                      </a:lnTo>
                      <a:lnTo>
                        <a:pt x="100" y="168"/>
                      </a:lnTo>
                      <a:lnTo>
                        <a:pt x="142" y="151"/>
                      </a:lnTo>
                      <a:lnTo>
                        <a:pt x="179" y="122"/>
                      </a:lnTo>
                      <a:lnTo>
                        <a:pt x="214" y="83"/>
                      </a:lnTo>
                      <a:lnTo>
                        <a:pt x="235" y="49"/>
                      </a:lnTo>
                      <a:lnTo>
                        <a:pt x="214" y="3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" name=""/>
                <p:cNvSpPr/>
                <p:nvPr/>
              </p:nvSpPr>
              <p:spPr>
                <a:xfrm>
                  <a:off x="1917720" y="2506680"/>
                  <a:ext cx="147600" cy="344520"/>
                </a:xfrm>
                <a:custGeom>
                  <a:avLst/>
                  <a:gdLst/>
                  <a:ahLst/>
                  <a:rect l="l" t="t" r="r" b="b"/>
                  <a:pathLst>
                    <a:path w="374" h="866">
                      <a:moveTo>
                        <a:pt x="347" y="0"/>
                      </a:moveTo>
                      <a:lnTo>
                        <a:pt x="200" y="192"/>
                      </a:lnTo>
                      <a:lnTo>
                        <a:pt x="140" y="271"/>
                      </a:lnTo>
                      <a:lnTo>
                        <a:pt x="102" y="348"/>
                      </a:lnTo>
                      <a:lnTo>
                        <a:pt x="78" y="441"/>
                      </a:lnTo>
                      <a:lnTo>
                        <a:pt x="65" y="565"/>
                      </a:lnTo>
                      <a:lnTo>
                        <a:pt x="58" y="660"/>
                      </a:lnTo>
                      <a:lnTo>
                        <a:pt x="0" y="757"/>
                      </a:lnTo>
                      <a:lnTo>
                        <a:pt x="16" y="866"/>
                      </a:lnTo>
                      <a:lnTo>
                        <a:pt x="61" y="807"/>
                      </a:lnTo>
                      <a:lnTo>
                        <a:pt x="82" y="769"/>
                      </a:lnTo>
                      <a:lnTo>
                        <a:pt x="100" y="745"/>
                      </a:lnTo>
                      <a:lnTo>
                        <a:pt x="110" y="633"/>
                      </a:lnTo>
                      <a:lnTo>
                        <a:pt x="120" y="526"/>
                      </a:lnTo>
                      <a:lnTo>
                        <a:pt x="138" y="425"/>
                      </a:lnTo>
                      <a:lnTo>
                        <a:pt x="155" y="355"/>
                      </a:lnTo>
                      <a:lnTo>
                        <a:pt x="165" y="321"/>
                      </a:lnTo>
                      <a:lnTo>
                        <a:pt x="203" y="249"/>
                      </a:lnTo>
                      <a:lnTo>
                        <a:pt x="262" y="170"/>
                      </a:lnTo>
                      <a:lnTo>
                        <a:pt x="324" y="100"/>
                      </a:lnTo>
                      <a:lnTo>
                        <a:pt x="374" y="18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" name=""/>
                <p:cNvSpPr/>
                <p:nvPr/>
              </p:nvSpPr>
              <p:spPr>
                <a:xfrm>
                  <a:off x="2044800" y="2579760"/>
                  <a:ext cx="141120" cy="361800"/>
                </a:xfrm>
                <a:custGeom>
                  <a:avLst/>
                  <a:gdLst/>
                  <a:ahLst/>
                  <a:rect l="l" t="t" r="r" b="b"/>
                  <a:pathLst>
                    <a:path w="358" h="912">
                      <a:moveTo>
                        <a:pt x="348" y="0"/>
                      </a:moveTo>
                      <a:lnTo>
                        <a:pt x="277" y="97"/>
                      </a:lnTo>
                      <a:lnTo>
                        <a:pt x="219" y="186"/>
                      </a:lnTo>
                      <a:lnTo>
                        <a:pt x="173" y="271"/>
                      </a:lnTo>
                      <a:lnTo>
                        <a:pt x="132" y="394"/>
                      </a:lnTo>
                      <a:lnTo>
                        <a:pt x="89" y="568"/>
                      </a:lnTo>
                      <a:lnTo>
                        <a:pt x="41" y="769"/>
                      </a:lnTo>
                      <a:lnTo>
                        <a:pt x="0" y="846"/>
                      </a:lnTo>
                      <a:lnTo>
                        <a:pt x="3" y="850"/>
                      </a:lnTo>
                      <a:lnTo>
                        <a:pt x="38" y="814"/>
                      </a:lnTo>
                      <a:lnTo>
                        <a:pt x="38" y="857"/>
                      </a:lnTo>
                      <a:lnTo>
                        <a:pt x="10" y="903"/>
                      </a:lnTo>
                      <a:lnTo>
                        <a:pt x="13" y="912"/>
                      </a:lnTo>
                      <a:lnTo>
                        <a:pt x="56" y="869"/>
                      </a:lnTo>
                      <a:lnTo>
                        <a:pt x="79" y="798"/>
                      </a:lnTo>
                      <a:lnTo>
                        <a:pt x="114" y="638"/>
                      </a:lnTo>
                      <a:lnTo>
                        <a:pt x="156" y="444"/>
                      </a:lnTo>
                      <a:lnTo>
                        <a:pt x="197" y="313"/>
                      </a:lnTo>
                      <a:lnTo>
                        <a:pt x="235" y="229"/>
                      </a:lnTo>
                      <a:lnTo>
                        <a:pt x="260" y="179"/>
                      </a:lnTo>
                      <a:lnTo>
                        <a:pt x="312" y="97"/>
                      </a:lnTo>
                      <a:lnTo>
                        <a:pt x="358" y="24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" name=""/>
                <p:cNvSpPr/>
                <p:nvPr/>
              </p:nvSpPr>
              <p:spPr>
                <a:xfrm>
                  <a:off x="1933560" y="2417760"/>
                  <a:ext cx="128520" cy="96840"/>
                </a:xfrm>
                <a:custGeom>
                  <a:avLst/>
                  <a:gdLst/>
                  <a:ahLst/>
                  <a:rect l="l" t="t" r="r" b="b"/>
                  <a:pathLst>
                    <a:path w="325" h="243">
                      <a:moveTo>
                        <a:pt x="0" y="223"/>
                      </a:moveTo>
                      <a:lnTo>
                        <a:pt x="42" y="189"/>
                      </a:lnTo>
                      <a:lnTo>
                        <a:pt x="96" y="170"/>
                      </a:lnTo>
                      <a:lnTo>
                        <a:pt x="169" y="170"/>
                      </a:lnTo>
                      <a:lnTo>
                        <a:pt x="218" y="178"/>
                      </a:lnTo>
                      <a:lnTo>
                        <a:pt x="262" y="196"/>
                      </a:lnTo>
                      <a:lnTo>
                        <a:pt x="286" y="216"/>
                      </a:lnTo>
                      <a:lnTo>
                        <a:pt x="303" y="235"/>
                      </a:lnTo>
                      <a:lnTo>
                        <a:pt x="325" y="243"/>
                      </a:lnTo>
                      <a:lnTo>
                        <a:pt x="310" y="190"/>
                      </a:lnTo>
                      <a:lnTo>
                        <a:pt x="283" y="150"/>
                      </a:lnTo>
                      <a:lnTo>
                        <a:pt x="267" y="104"/>
                      </a:lnTo>
                      <a:lnTo>
                        <a:pt x="245" y="82"/>
                      </a:lnTo>
                      <a:lnTo>
                        <a:pt x="204" y="58"/>
                      </a:lnTo>
                      <a:lnTo>
                        <a:pt x="152" y="27"/>
                      </a:lnTo>
                      <a:lnTo>
                        <a:pt x="106" y="0"/>
                      </a:lnTo>
                      <a:lnTo>
                        <a:pt x="82" y="30"/>
                      </a:lnTo>
                      <a:lnTo>
                        <a:pt x="65" y="80"/>
                      </a:lnTo>
                      <a:lnTo>
                        <a:pt x="36" y="151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" name=""/>
                <p:cNvSpPr/>
                <p:nvPr/>
              </p:nvSpPr>
              <p:spPr>
                <a:xfrm>
                  <a:off x="2189160" y="2617920"/>
                  <a:ext cx="111240" cy="345960"/>
                </a:xfrm>
                <a:custGeom>
                  <a:avLst/>
                  <a:gdLst/>
                  <a:ahLst/>
                  <a:rect l="l" t="t" r="r" b="b"/>
                  <a:pathLst>
                    <a:path w="277" h="872">
                      <a:moveTo>
                        <a:pt x="215" y="0"/>
                      </a:moveTo>
                      <a:lnTo>
                        <a:pt x="176" y="85"/>
                      </a:lnTo>
                      <a:lnTo>
                        <a:pt x="113" y="232"/>
                      </a:lnTo>
                      <a:lnTo>
                        <a:pt x="90" y="320"/>
                      </a:lnTo>
                      <a:lnTo>
                        <a:pt x="75" y="432"/>
                      </a:lnTo>
                      <a:lnTo>
                        <a:pt x="56" y="626"/>
                      </a:lnTo>
                      <a:lnTo>
                        <a:pt x="33" y="730"/>
                      </a:lnTo>
                      <a:lnTo>
                        <a:pt x="5" y="780"/>
                      </a:lnTo>
                      <a:lnTo>
                        <a:pt x="0" y="872"/>
                      </a:lnTo>
                      <a:lnTo>
                        <a:pt x="53" y="803"/>
                      </a:lnTo>
                      <a:lnTo>
                        <a:pt x="75" y="745"/>
                      </a:lnTo>
                      <a:lnTo>
                        <a:pt x="79" y="655"/>
                      </a:lnTo>
                      <a:lnTo>
                        <a:pt x="100" y="459"/>
                      </a:lnTo>
                      <a:lnTo>
                        <a:pt x="113" y="355"/>
                      </a:lnTo>
                      <a:lnTo>
                        <a:pt x="155" y="219"/>
                      </a:lnTo>
                      <a:lnTo>
                        <a:pt x="193" y="117"/>
                      </a:lnTo>
                      <a:lnTo>
                        <a:pt x="249" y="40"/>
                      </a:lnTo>
                      <a:lnTo>
                        <a:pt x="277" y="29"/>
                      </a:lnTo>
                      <a:lnTo>
                        <a:pt x="236" y="24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" name=""/>
                <p:cNvSpPr/>
                <p:nvPr/>
              </p:nvSpPr>
              <p:spPr>
                <a:xfrm>
                  <a:off x="1928880" y="2476440"/>
                  <a:ext cx="204840" cy="42840"/>
                </a:xfrm>
                <a:custGeom>
                  <a:avLst/>
                  <a:gdLst/>
                  <a:ahLst/>
                  <a:rect l="l" t="t" r="r" b="b"/>
                  <a:pathLst>
                    <a:path w="515" h="104">
                      <a:moveTo>
                        <a:pt x="0" y="67"/>
                      </a:moveTo>
                      <a:lnTo>
                        <a:pt x="30" y="37"/>
                      </a:lnTo>
                      <a:lnTo>
                        <a:pt x="67" y="13"/>
                      </a:lnTo>
                      <a:lnTo>
                        <a:pt x="118" y="0"/>
                      </a:lnTo>
                      <a:lnTo>
                        <a:pt x="158" y="0"/>
                      </a:lnTo>
                      <a:lnTo>
                        <a:pt x="209" y="7"/>
                      </a:lnTo>
                      <a:lnTo>
                        <a:pt x="263" y="27"/>
                      </a:lnTo>
                      <a:lnTo>
                        <a:pt x="296" y="54"/>
                      </a:lnTo>
                      <a:lnTo>
                        <a:pt x="317" y="91"/>
                      </a:lnTo>
                      <a:lnTo>
                        <a:pt x="347" y="91"/>
                      </a:lnTo>
                      <a:lnTo>
                        <a:pt x="391" y="101"/>
                      </a:lnTo>
                      <a:lnTo>
                        <a:pt x="438" y="104"/>
                      </a:lnTo>
                      <a:lnTo>
                        <a:pt x="482" y="101"/>
                      </a:lnTo>
                      <a:lnTo>
                        <a:pt x="515" y="101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" name=""/>
                <p:cNvSpPr/>
                <p:nvPr/>
              </p:nvSpPr>
              <p:spPr>
                <a:xfrm>
                  <a:off x="1946160" y="2513160"/>
                  <a:ext cx="106560" cy="268200"/>
                </a:xfrm>
                <a:custGeom>
                  <a:avLst/>
                  <a:gdLst/>
                  <a:ahLst/>
                  <a:rect l="l" t="t" r="r" b="b"/>
                  <a:pathLst>
                    <a:path w="270" h="674">
                      <a:moveTo>
                        <a:pt x="270" y="0"/>
                      </a:moveTo>
                      <a:lnTo>
                        <a:pt x="230" y="71"/>
                      </a:lnTo>
                      <a:lnTo>
                        <a:pt x="101" y="229"/>
                      </a:lnTo>
                      <a:lnTo>
                        <a:pt x="58" y="324"/>
                      </a:lnTo>
                      <a:lnTo>
                        <a:pt x="37" y="401"/>
                      </a:lnTo>
                      <a:lnTo>
                        <a:pt x="21" y="509"/>
                      </a:lnTo>
                      <a:lnTo>
                        <a:pt x="11" y="620"/>
                      </a:lnTo>
                      <a:lnTo>
                        <a:pt x="0" y="674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" name=""/>
                <p:cNvSpPr/>
                <p:nvPr/>
              </p:nvSpPr>
              <p:spPr>
                <a:xfrm>
                  <a:off x="2066760" y="2589120"/>
                  <a:ext cx="117720" cy="306360"/>
                </a:xfrm>
                <a:custGeom>
                  <a:avLst/>
                  <a:gdLst/>
                  <a:ahLst/>
                  <a:rect l="l" t="t" r="r" b="b"/>
                  <a:pathLst>
                    <a:path w="297" h="772">
                      <a:moveTo>
                        <a:pt x="297" y="0"/>
                      </a:moveTo>
                      <a:lnTo>
                        <a:pt x="239" y="78"/>
                      </a:lnTo>
                      <a:lnTo>
                        <a:pt x="185" y="176"/>
                      </a:lnTo>
                      <a:lnTo>
                        <a:pt x="148" y="250"/>
                      </a:lnTo>
                      <a:lnTo>
                        <a:pt x="118" y="337"/>
                      </a:lnTo>
                      <a:lnTo>
                        <a:pt x="94" y="425"/>
                      </a:lnTo>
                      <a:lnTo>
                        <a:pt x="57" y="550"/>
                      </a:lnTo>
                      <a:lnTo>
                        <a:pt x="30" y="681"/>
                      </a:lnTo>
                      <a:lnTo>
                        <a:pt x="0" y="772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" name=""/>
                <p:cNvSpPr/>
                <p:nvPr/>
              </p:nvSpPr>
              <p:spPr>
                <a:xfrm>
                  <a:off x="2200320" y="2630520"/>
                  <a:ext cx="100080" cy="299880"/>
                </a:xfrm>
                <a:custGeom>
                  <a:avLst/>
                  <a:gdLst/>
                  <a:ahLst/>
                  <a:rect l="l" t="t" r="r" b="b"/>
                  <a:pathLst>
                    <a:path w="252" h="759">
                      <a:moveTo>
                        <a:pt x="252" y="0"/>
                      </a:moveTo>
                      <a:lnTo>
                        <a:pt x="219" y="7"/>
                      </a:lnTo>
                      <a:lnTo>
                        <a:pt x="188" y="34"/>
                      </a:lnTo>
                      <a:lnTo>
                        <a:pt x="165" y="78"/>
                      </a:lnTo>
                      <a:lnTo>
                        <a:pt x="124" y="166"/>
                      </a:lnTo>
                      <a:lnTo>
                        <a:pt x="91" y="247"/>
                      </a:lnTo>
                      <a:lnTo>
                        <a:pt x="67" y="321"/>
                      </a:lnTo>
                      <a:lnTo>
                        <a:pt x="47" y="523"/>
                      </a:lnTo>
                      <a:lnTo>
                        <a:pt x="30" y="641"/>
                      </a:lnTo>
                      <a:lnTo>
                        <a:pt x="23" y="715"/>
                      </a:lnTo>
                      <a:lnTo>
                        <a:pt x="0" y="759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189" name=""/>
          <p:cNvSpPr/>
          <p:nvPr/>
        </p:nvSpPr>
        <p:spPr>
          <a:xfrm>
            <a:off x="6478560" y="4643280"/>
            <a:ext cx="3140280" cy="20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4654440" y="1415880"/>
            <a:ext cx="76320" cy="49658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1" name=""/>
          <p:cNvGrpSpPr/>
          <p:nvPr/>
        </p:nvGrpSpPr>
        <p:grpSpPr>
          <a:xfrm>
            <a:off x="7278840" y="3262320"/>
            <a:ext cx="264960" cy="2147400"/>
            <a:chOff x="7278840" y="3262320"/>
            <a:chExt cx="264960" cy="2147400"/>
          </a:xfrm>
        </p:grpSpPr>
        <p:sp>
          <p:nvSpPr>
            <p:cNvPr id="192" name=""/>
            <p:cNvSpPr/>
            <p:nvPr/>
          </p:nvSpPr>
          <p:spPr>
            <a:xfrm>
              <a:off x="7373880" y="3262320"/>
              <a:ext cx="75960" cy="185472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7278840" y="5113440"/>
              <a:ext cx="264960" cy="29628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4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195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96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97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2000-06-08T15:05:30Z</dcterms:created>
  <dc:creator>julie ferrara</dc:creator>
  <dc:description/>
  <dc:language>en-US</dc:language>
  <cp:lastModifiedBy/>
  <cp:lastPrinted>2000-06-12T10:22:39Z</cp:lastPrinted>
  <dcterms:modified xsi:type="dcterms:W3CDTF">2025-09-27T00:49:19Z</dcterms:modified>
  <cp:revision>25</cp:revision>
  <dc:subject/>
  <dc:title> Enron Net Works June 12, 2000 </dc:title>
</cp:coreProperties>
</file>