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288588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080" y="1371240"/>
            <a:ext cx="9258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252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56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076960" y="655308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05_01_LH-</a:t>
            </a:r>
            <a:fld id="{7BCA9BFA-0091-4EFC-B0A4-44F490975312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6794640" y="2317680"/>
            <a:ext cx="75960" cy="152640"/>
          </a:xfrm>
          <a:custGeom>
            <a:avLst/>
            <a:gdLst/>
            <a:ahLst/>
            <a:rect l="l" t="t" r="r" b="b"/>
            <a:pathLst>
              <a:path w="48" h="96">
                <a:moveTo>
                  <a:pt x="48" y="96"/>
                </a:moveTo>
                <a:lnTo>
                  <a:pt x="0" y="96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380880" y="990720"/>
          <a:ext cx="9563400" cy="5333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990720"/>
                    <a:ext cx="9563400" cy="53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43080" y="304920"/>
            <a:ext cx="96012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Energy Market Opportunities</a:t>
            </a:r>
            <a:br>
              <a:rPr sz="3200"/>
            </a:b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North America and Europe</a:t>
            </a:r>
            <a:br>
              <a:rPr sz="2600"/>
            </a:b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(Revenues in Billions)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2895480"/>
            <a:ext cx="76212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$555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724280" y="2019240"/>
            <a:ext cx="76212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$465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591240" y="1486080"/>
            <a:ext cx="76212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331120" y="1473120"/>
            <a:ext cx="99072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$2,160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028880" y="3879720"/>
            <a:ext cx="7617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$840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828800" y="42292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09880" y="319104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562720" y="232416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391520" y="176544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592200" y="1752480"/>
            <a:ext cx="1643040" cy="685800"/>
            <a:chOff x="592200" y="1752480"/>
            <a:chExt cx="1643040" cy="685800"/>
          </a:xfrm>
        </p:grpSpPr>
        <p:sp>
          <p:nvSpPr>
            <p:cNvPr id="19" name=""/>
            <p:cNvSpPr/>
            <p:nvPr/>
          </p:nvSpPr>
          <p:spPr>
            <a:xfrm>
              <a:off x="1035000" y="1827000"/>
              <a:ext cx="1200240" cy="55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Future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Today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747720" y="2158920"/>
              <a:ext cx="257400" cy="152280"/>
            </a:xfrm>
            <a:prstGeom prst="rect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754200" y="1877760"/>
              <a:ext cx="257040" cy="15228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592200" y="1752480"/>
              <a:ext cx="1095480" cy="685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" name=""/>
          <p:cNvSpPr/>
          <p:nvPr/>
        </p:nvSpPr>
        <p:spPr>
          <a:xfrm>
            <a:off x="4167360" y="5638680"/>
            <a:ext cx="152280" cy="381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848720" y="5600880"/>
            <a:ext cx="152280" cy="380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172040" y="5799240"/>
            <a:ext cx="0" cy="6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324320" y="5797440"/>
            <a:ext cx="0" cy="6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843680" y="5799240"/>
            <a:ext cx="0" cy="6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001000" y="5799240"/>
            <a:ext cx="0" cy="6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33520" y="6413400"/>
            <a:ext cx="3619440" cy="1800"/>
          </a:xfrm>
          <a:custGeom>
            <a:avLst/>
            <a:gdLst/>
            <a:ahLst/>
            <a:rect l="l" t="t" r="r" b="b"/>
            <a:pathLst>
              <a:path w="2280" h="10">
                <a:moveTo>
                  <a:pt x="0" y="10"/>
                </a:moveTo>
                <a:lnTo>
                  <a:pt x="2280" y="0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679400" y="6262560"/>
            <a:ext cx="1183320" cy="337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330800" y="6413400"/>
            <a:ext cx="3498840" cy="1800"/>
          </a:xfrm>
          <a:custGeom>
            <a:avLst/>
            <a:gdLst/>
            <a:ahLst/>
            <a:rect l="l" t="t" r="r" b="b"/>
            <a:pathLst>
              <a:path w="2204" h="1">
                <a:moveTo>
                  <a:pt x="0" y="1"/>
                </a:moveTo>
                <a:lnTo>
                  <a:pt x="2204" y="0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609880" y="6262560"/>
            <a:ext cx="732600" cy="337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159080" y="6337440"/>
            <a:ext cx="0" cy="136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33520" y="6337440"/>
            <a:ext cx="0" cy="136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336920" y="6330960"/>
            <a:ext cx="0" cy="136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835760" y="6337440"/>
            <a:ext cx="0" cy="136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4BA83B-196F-4152-B543-0F9C2AEF8A36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2001-03-05T14:45:46Z</dcterms:created>
  <dc:creator>Tammy Porterfield</dc:creator>
  <dc:description/>
  <dc:language>en-US</dc:language>
  <cp:lastModifiedBy>Laura Valencia</cp:lastModifiedBy>
  <cp:lastPrinted>2001-01-14T21:47:58Z</cp:lastPrinted>
  <dcterms:modified xsi:type="dcterms:W3CDTF">2001-06-06T18:43:11Z</dcterms:modified>
  <cp:revision>353</cp:revision>
  <dc:subject/>
  <dc:title>Enron Corp. First Quarter Performance</dc:title>
</cp:coreProperties>
</file>