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0B114E-8A45-4289-A55F-172BB4130C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E4B3F4-607F-4BE0-BCDD-359E3F65DF0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1676520" y="5105520"/>
            <a:ext cx="6172200" cy="1315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"/>
          <p:cNvGraphicFramePr/>
          <p:nvPr/>
        </p:nvGraphicFramePr>
        <p:xfrm>
          <a:off x="304920" y="380880"/>
          <a:ext cx="8381880" cy="5410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380880"/>
                    <a:ext cx="8381880" cy="541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2000-02-04T18:48:23Z</dcterms:created>
  <dc:creator>dforsyt</dc:creator>
  <dc:description/>
  <dc:language>en-US</dc:language>
  <cp:lastModifiedBy>dforsyt</cp:lastModifiedBy>
  <cp:lastPrinted>2000-02-04T18:53:31Z</cp:lastPrinted>
  <dcterms:modified xsi:type="dcterms:W3CDTF">2000-02-04T18:55:22Z</dcterms:modified>
  <cp:revision>2</cp:revision>
  <dc:subject/>
  <dc:title>No Slide Title</dc:title>
</cp:coreProperties>
</file>