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AA7077B-45E7-4152-B6C1-A68C4A71477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138FA5-20DD-464F-A408-B1E43B67D23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4B7A106-9553-4BFA-B7AD-7F244A41CEA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90720" y="609120"/>
            <a:ext cx="68580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600"/>
            </a:br>
            <a:br>
              <a:rPr sz="3600"/>
            </a:br>
            <a:br>
              <a:rPr sz="3600"/>
            </a:b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Affairs’ Strategy</a:t>
            </a:r>
            <a:br>
              <a:rPr sz="3600"/>
            </a:b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</a:t>
            </a:r>
            <a:br>
              <a:rPr sz="3600"/>
            </a:b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</a:t>
            </a:r>
            <a:br>
              <a:rPr sz="3600"/>
            </a:br>
            <a:br>
              <a:rPr sz="3600"/>
            </a:br>
            <a:br>
              <a:rPr sz="3600"/>
            </a:br>
            <a:br>
              <a:rPr sz="36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of September 1,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Federal Legislative Actions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 txBox="1"/>
          <p:nvPr/>
        </p:nvSpPr>
        <p:spPr>
          <a:xfrm>
            <a:off x="609480" y="1066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 to push for Wholesale Market Electricity Reform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End residual preferences on Transmission network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FERC authority over NERC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 Federal Power Marketing Agencies to private investors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that CFTC Reauthorization does not harm trading (work w/ Global Markets)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topics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Section 29 Tax Credits (Coal Synfuels)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CAAA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Policy Reform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Risk Management Activities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 txBox="1"/>
          <p:nvPr/>
        </p:nvSpPr>
        <p:spPr>
          <a:xfrm>
            <a:off x="685800" y="1219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 Section 206 Proceeding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England ICAP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Sales from Enron QFs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Alberta PPA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market investigations (ISO, EOB, AG)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 Power Plant regulatory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others (e.g., Project Tex-Mex)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Wholesale Energy Price Caps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 txBox="1"/>
          <p:nvPr/>
        </p:nvSpPr>
        <p:spPr>
          <a:xfrm>
            <a:off x="685800" y="1219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Seek to have FERC remove all wholesale energy price caps and bid caps by Summer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ISO Bid cap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PX Bid cap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NE-ISO energy cap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 ISO energy cap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energy cap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a minimum, have FERC establish all caps at no lower than $1,000/Mwh or $1,000/MW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“problems” in markets and develop structural solutions to issues (e.g., A/S markets)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Promote State-by-State Deregulation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 txBox="1"/>
          <p:nvPr/>
        </p:nvSpPr>
        <p:spPr>
          <a:xfrm>
            <a:off x="762120" y="1066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“considerations” of retail market re-regulation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Leverage retail deregulation activities to foster additional improvements in wholesale market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Focus efforts on merchant power plant development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interconnection rules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plant siting rules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environmental permitting rules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end Certificate of Need requirements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Pursue direct access to additional 25,000 MW of industrial load (work w/ Energy Services)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685800" y="30492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Expand EGA Origination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62120" y="10666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multiple “business” transactions employing Enron’s unique regulatory position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RTO Service Company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e-trans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Environmental Set-Asides (e.g., CT Fuel Cell Farm)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Plant development (e.g., Coyote Springs)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&amp; Power Asset Outsouring (e.g, UI)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Provider of Last Resort Take-Out (e.g., SDG&amp;E)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Goal = $25 MM per year in Origination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990720" y="609480"/>
            <a:ext cx="6858000" cy="5334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600"/>
            </a:br>
            <a:br>
              <a:rPr sz="3600"/>
            </a:br>
            <a:br>
              <a:rPr sz="3600"/>
            </a:b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Goals</a:t>
            </a:r>
            <a:br>
              <a:rPr sz="3600"/>
            </a:br>
            <a:br>
              <a:rPr sz="3600"/>
            </a:br>
            <a:br>
              <a:rPr sz="3600"/>
            </a:b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685800" y="304920"/>
            <a:ext cx="77724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Goals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094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1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 deep, liquid electricity markets through quick and meaningful Regional Transmission Organization implementation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Reform power plant siting, interconnection, and permitting regulations at state and federal levels for rapid “plug and play” development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3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opportunities for Industrial direct access including power and load “options”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4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Expand commercial relationships between evolving environmental regulations and energy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990720" y="609480"/>
            <a:ext cx="6858000" cy="5334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600"/>
            </a:br>
            <a:br>
              <a:rPr sz="3600"/>
            </a:br>
            <a:br>
              <a:rPr sz="3600"/>
            </a:b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Tactics</a:t>
            </a:r>
            <a:br>
              <a:rPr sz="3600"/>
            </a:b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&amp;</a:t>
            </a:r>
            <a:br>
              <a:rPr sz="3600"/>
            </a:b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Actions</a:t>
            </a:r>
            <a:br>
              <a:rPr sz="3600"/>
            </a:br>
            <a:br>
              <a:rPr sz="3600"/>
            </a:b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Key Commercial Issues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 txBox="1"/>
          <p:nvPr/>
        </p:nvSpPr>
        <p:spPr>
          <a:xfrm>
            <a:off x="762120" y="1066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Advocate in regulatory and political forums those issues that are commercially significant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Helv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the Origination and Mid-market groups with on-going and new transactions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Helv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Helv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supply arrangements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Helv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and/or power outsourcing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Helv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structured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Helv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power plant projects including control area risk management and distributed generation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Helv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Industrial direct access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Market Intelligence to Trading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 txBox="1"/>
          <p:nvPr/>
        </p:nvSpPr>
        <p:spPr>
          <a:xfrm>
            <a:off x="68580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 to staff full time desk support with tariff and legal experts - Christi Nicolay and Mary Hain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Hire expert to optimize EPMI trading against “power pools”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process for weekly EGA and Mid-market information meetings to discuss regulatory issues and market opportunities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685800" y="304920"/>
            <a:ext cx="77724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Expand Communication with External Groups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8580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Re-establish high level dialogue between Enron and Investor Owned Utilities seeking common interests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Coordinate Enron discussions with Industrial customer advocates to foster markets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stronger political messaging to use throughout country (Luntz Research)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Seek to secure NARUC and local PUC agreement on RTO formation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685800" y="30492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Federal Regulatory Actions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85800" y="121932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Facilitate FERC Investigation into Bulk Energy Markets to “win” market reforms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Prosecute key Power Marketer Certificate proceedings for abusive Utilities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AEP, Southern, others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Prosecute Merger proceedings for abusive Utilities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GPU/FE, FP&amp;L/Entergy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Reform of NERC to ensure non-discrimination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(e.g., TLR re-dispatch reform, finalize FERC Annual Charge process)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 Development of RTOs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09480" y="10666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Define details around EPMI vision of liquid and separate energy and transmission markets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Focus Government Affairs on key wholesale market regions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ISO, MISO, Alliance RTO, Florida Transco, Grid South, SPP, ERCOT ISO, NW RTO, Northeast Pool integration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 developing Project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e-trans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 establish “workable” Flow Gate solution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Aggressive stance against non-complying Transmission Providers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Helv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OH &amp; WV Native Load provisions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2000-08-10T10:07:15Z</dcterms:created>
  <dc:creator>hkinger</dc:creator>
  <dc:description/>
  <dc:language>en-US</dc:language>
  <cp:lastModifiedBy>jsteffe</cp:lastModifiedBy>
  <cp:lastPrinted>2000-09-11T12:02:30Z</cp:lastPrinted>
  <dcterms:modified xsi:type="dcterms:W3CDTF">2000-09-11T12:29:51Z</dcterms:modified>
  <cp:revision>10</cp:revision>
  <dc:subject/>
  <dc:title>No Slide Title</dc:title>
</cp:coreProperties>
</file>