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972800" cy="82296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96856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4"/>
          </p:nvPr>
        </p:nvSpPr>
        <p:spPr>
          <a:xfrm>
            <a:off x="3860280" y="0"/>
            <a:ext cx="296892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28600" y="687240"/>
            <a:ext cx="4577040" cy="3432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move the slide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890280" y="4349520"/>
            <a:ext cx="5049720" cy="419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5"/>
          </p:nvPr>
        </p:nvSpPr>
        <p:spPr>
          <a:xfrm>
            <a:off x="0" y="877716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6"/>
          </p:nvPr>
        </p:nvSpPr>
        <p:spPr>
          <a:xfrm>
            <a:off x="3860280" y="8777160"/>
            <a:ext cx="29689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1B996C-BBD5-49AD-917B-E90112C7501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 txBox="1"/>
          <p:nvPr/>
        </p:nvSpPr>
        <p:spPr>
          <a:xfrm>
            <a:off x="3860280" y="8777160"/>
            <a:ext cx="29689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7325DA-B1C4-4E08-ADD1-13AD43896FE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0" y="877716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2" name=""/>
          <p:cNvSpPr txBox="1"/>
          <p:nvPr/>
        </p:nvSpPr>
        <p:spPr>
          <a:xfrm>
            <a:off x="0" y="0"/>
            <a:ext cx="296856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3860280" y="0"/>
            <a:ext cx="296892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1100160" y="679320"/>
            <a:ext cx="4605480" cy="345456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 EES, we have 7 people on the 6th floor.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The people are fairly new except for Osman.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Osman supports Operations and Services primarily.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The rest of the gang commodity risk mgmt.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Looking for 2 more people for EES: one statistician and one expert on energy models.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 the Pipelines group (EPG), I have Youyi Feng and are scheduled to hire one to two more people this year.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B84B57-66C2-40E3-BCDA-4E2D279404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05B16C-CA1E-489E-A4E1-B8324E8F82E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E1DB6C-8EDB-4FF2-BAD1-C0FC1A44353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849240" indent="-3268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1306440" indent="-26172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1828800" indent="-2620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224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9760" y="7497720"/>
            <a:ext cx="347328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456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33873A1B-321E-4D69-B9CC-45E959AAC90A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9524880" y="6629400"/>
            <a:ext cx="625680" cy="708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22240" y="365040"/>
            <a:ext cx="9328320" cy="15559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2468520" y="2592360"/>
          <a:ext cx="6719760" cy="3497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68520" y="2592360"/>
                    <a:ext cx="6719760" cy="349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32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5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Valuation &amp; Trading Analytics Group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955800" y="2592360"/>
          <a:ext cx="9059760" cy="3048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5800" y="2592360"/>
                    <a:ext cx="905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Risk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628560" y="2768760"/>
          <a:ext cx="8691480" cy="262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8560" y="2768760"/>
                    <a:ext cx="8691480" cy="262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14400" y="5335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RAC &amp; Risk Assessment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838080" y="2666880"/>
          <a:ext cx="8763120" cy="219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666880"/>
                    <a:ext cx="8763120" cy="219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14400" y="8380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Weather Analysis and Forecasting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1263600" y="3062160"/>
          <a:ext cx="7756560" cy="2140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63600" y="3062160"/>
                    <a:ext cx="7756560" cy="214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Foreign Exchange &amp; Country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3200400" y="2548080"/>
          <a:ext cx="3614760" cy="233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00400" y="2548080"/>
                    <a:ext cx="3614760" cy="233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93480" y="717480"/>
            <a:ext cx="10188360" cy="10526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EES &amp; ET&amp;S Research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868320" y="2668680"/>
          <a:ext cx="8474040" cy="367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68320" y="2668680"/>
                    <a:ext cx="8474040" cy="367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1999-08-12T15:07:42Z</dcterms:created>
  <dc:creator>scrensh</dc:creator>
  <dc:description/>
  <dc:language>en-US</dc:language>
  <cp:lastModifiedBy>vkamins</cp:lastModifiedBy>
  <cp:lastPrinted>2000-08-31T16:49:06Z</cp:lastPrinted>
  <dcterms:modified xsi:type="dcterms:W3CDTF">2001-09-28T14:48:44Z</dcterms:modified>
  <cp:revision>100</cp:revision>
  <dc:subject/>
  <dc:title>ENRON CORP. RESEARCH GROUP</dc:title>
</cp:coreProperties>
</file>