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EFDE54-2B77-490E-AA80-50903E528D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EB30E9-A405-4903-9509-489CBAF328E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28600" y="109440"/>
          <a:ext cx="8534520" cy="6523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09440"/>
                    <a:ext cx="8534520" cy="652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2000-09-26T19:28:10Z</dcterms:created>
  <dc:creator>ndaw</dc:creator>
  <dc:description/>
  <dc:language>en-US</dc:language>
  <cp:lastModifiedBy>ndaw</cp:lastModifiedBy>
  <dcterms:modified xsi:type="dcterms:W3CDTF">2000-09-26T19:31:12Z</dcterms:modified>
  <cp:revision>1</cp:revision>
  <dc:subject/>
  <dc:title>No Slide Title</dc:title>
</cp:coreProperties>
</file>