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7034400" cy="919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247760" y="708120"/>
            <a:ext cx="4572000" cy="3427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22320" y="4363920"/>
            <a:ext cx="5191200" cy="41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BAB659D3-55D9-4E83-82F1-C1A43F6D6F4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 txBox="1"/>
          <p:nvPr/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AA7E0959-61B7-43EB-BB8D-3F289EB7ADA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 txBox="1"/>
          <p:nvPr/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 txBox="1"/>
          <p:nvPr/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3989520" y="-3240"/>
            <a:ext cx="3046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3989520" y="8737560"/>
            <a:ext cx="3046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-1440" y="8737560"/>
            <a:ext cx="3044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-1440" y="-3240"/>
            <a:ext cx="3044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3989520" y="-3240"/>
            <a:ext cx="30463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-1440" y="8737560"/>
            <a:ext cx="3044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-1440" y="-3240"/>
            <a:ext cx="30445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1"/>
          <p:cNvSpPr>
            <a:spLocks noGrp="1"/>
          </p:cNvSpPr>
          <p:nvPr>
            <p:ph type="sldImg"/>
          </p:nvPr>
        </p:nvSpPr>
        <p:spPr>
          <a:xfrm>
            <a:off x="1230480" y="692280"/>
            <a:ext cx="4584600" cy="3436920"/>
          </a:xfrm>
          <a:prstGeom prst="rect">
            <a:avLst/>
          </a:prstGeom>
          <a:ln w="0">
            <a:noFill/>
          </a:ln>
        </p:spPr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931680" y="4358880"/>
            <a:ext cx="516708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"/>
          <p:cNvSpPr txBox="1"/>
          <p:nvPr/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39C8F81B-DE59-4FB0-B666-B1010F40F2B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 txBox="1"/>
          <p:nvPr/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 txBox="1"/>
          <p:nvPr/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1"/>
          <p:cNvSpPr>
            <a:spLocks noGrp="1"/>
          </p:cNvSpPr>
          <p:nvPr>
            <p:ph type="sldImg"/>
          </p:nvPr>
        </p:nvSpPr>
        <p:spPr>
          <a:xfrm>
            <a:off x="1255680" y="687240"/>
            <a:ext cx="4600440" cy="3451320"/>
          </a:xfrm>
          <a:prstGeom prst="rect">
            <a:avLst/>
          </a:prstGeom>
          <a:ln w="0">
            <a:noFill/>
          </a:ln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941400" y="4368960"/>
            <a:ext cx="515304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01760" y="1359000"/>
            <a:ext cx="8400960" cy="538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2000 Peakers to Allegheny*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1.65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Noram Rig (EnSir Co)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1.00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Brownsville and Caledonia to CINergy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1.82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Pastoria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$48.4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$85.8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$37.4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1.77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Fountain Valley PSCO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Delta Turbines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Alamac/NCPH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2.93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(LVC)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1.19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($11.7)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0.97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Blue Dog Turbines - Northwestern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New Albany to Duke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($1.1)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0.99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FORECASTED SALES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$26.0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1.54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Cornhusker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$8.0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$23.6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$15.6 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2.95 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*includes $23 million for unwind of COMED capacity transaction.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4544640" y="795240"/>
            <a:ext cx="4312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Multiple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5400" y="1460520"/>
          <a:ext cx="8848440" cy="497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" y="1460520"/>
                    <a:ext cx="884844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515960" y="1257480"/>
            <a:ext cx="60278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($507M) of EES Wholesale 2001 YTD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$780M in prudency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0" y="1254240"/>
          <a:ext cx="4695840" cy="466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54240"/>
                    <a:ext cx="4695840" cy="466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505400" y="1352520"/>
          <a:ext cx="4695840" cy="4638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05400" y="1352520"/>
                    <a:ext cx="4695840" cy="463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667560" y="159372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508800" y="1668600"/>
            <a:ext cx="156960" cy="14256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502320" y="197964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476280" y="2752560"/>
          <a:ext cx="7962840" cy="18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52560"/>
                    <a:ext cx="7962840" cy="18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 rot="16200000">
            <a:off x="-447480" y="345636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523800" y="905040"/>
          <a:ext cx="7943760" cy="163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800" y="905040"/>
                    <a:ext cx="7943760" cy="163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542880" y="475308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75308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 rot="16200000">
            <a:off x="-447480" y="15368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-340920" y="5268600"/>
            <a:ext cx="147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1220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2842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5400000">
            <a:off x="5223960" y="326232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10300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5400000">
            <a:off x="7390800" y="358128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6516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5400000">
            <a:off x="5262120" y="52354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1411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3033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43240" y="6145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008520" y="61545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89640" y="6148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1549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497720" y="6151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734840" y="917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576440" y="99216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569960" y="1303200"/>
            <a:ext cx="157320" cy="14292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1443240" y="6130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008520" y="6140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89640" y="61340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154920" y="6127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497720" y="6137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428480" y="92700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270080" y="1001880"/>
            <a:ext cx="156960" cy="1425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263600" y="131292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03480" y="5784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598760" y="5778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456000" y="5797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789440" y="5781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120000" y="5803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942320" y="5813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5197320" y="1163520"/>
            <a:ext cx="1884600" cy="430380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79400" y="113364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042320" y="1122480"/>
            <a:ext cx="2041200" cy="430524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-154440" y="195120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69464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667480" y="160164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346560" y="1109520"/>
            <a:ext cx="1812960" cy="43182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355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05596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76320" y="2184480"/>
            <a:ext cx="8965800" cy="2577960"/>
            <a:chOff x="76320" y="2184480"/>
            <a:chExt cx="8965800" cy="2577960"/>
          </a:xfrm>
        </p:grpSpPr>
        <p:sp>
          <p:nvSpPr>
            <p:cNvPr id="145" name=""/>
            <p:cNvSpPr/>
            <p:nvPr/>
          </p:nvSpPr>
          <p:spPr>
            <a:xfrm>
              <a:off x="76320" y="21844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320" y="28447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6320" y="34797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20" y="4127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6320" y="4762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0" name=""/>
          <p:cNvSpPr/>
          <p:nvPr/>
        </p:nvSpPr>
        <p:spPr>
          <a:xfrm>
            <a:off x="2035080" y="5506920"/>
            <a:ext cx="6616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ctr" pos="2114640"/>
                <a:tab algn="ctr" pos="400068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Net Assets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2" name=""/>
          <p:cNvGraphicFramePr/>
          <p:nvPr/>
        </p:nvGraphicFramePr>
        <p:xfrm>
          <a:off x="-38160" y="1028880"/>
          <a:ext cx="8363160" cy="523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38160" y="1028880"/>
                    <a:ext cx="8363160" cy="523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4" name=""/>
          <p:cNvSpPr/>
          <p:nvPr/>
        </p:nvSpPr>
        <p:spPr>
          <a:xfrm>
            <a:off x="945360" y="3367080"/>
            <a:ext cx="11019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PRM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PP&amp;E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$626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$695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Working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$840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2430360" y="3747960"/>
            <a:ext cx="11019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PRM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($112)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PP&amp;E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$974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$446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$770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Working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$218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($510)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3898080" y="2843280"/>
            <a:ext cx="11019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PRM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$380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PP&amp;E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$1,494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$655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$587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Working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$218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838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5354640" y="3557520"/>
            <a:ext cx="11973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PRM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PP&amp;E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$1,717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$1,250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Working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($1,745)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($80)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831000" y="3138480"/>
            <a:ext cx="11973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PRM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($322)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PP&amp;E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$489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$1,248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Working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$866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$251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8050320" y="3730680"/>
            <a:ext cx="10936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499"/>
              </a:spcBef>
              <a:spcAft>
                <a:spcPts val="451"/>
              </a:spcAft>
              <a:buClr>
                <a:srgbClr val="00cc00"/>
              </a:buClr>
              <a:buSzPct val="150000"/>
              <a:buFont typeface="Arial Narrow"/>
              <a:buChar char="•"/>
              <a:tabLst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Mariner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8050320" y="4044960"/>
            <a:ext cx="109368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buClr>
                <a:srgbClr val="00cc00"/>
              </a:buClr>
              <a:buSzPct val="150000"/>
              <a:buFont typeface="Arial Narrow"/>
              <a:buChar char="•"/>
              <a:tabLst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Sithe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$910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lnSpc>
                <a:spcPct val="100000"/>
              </a:lnSpc>
              <a:buClr>
                <a:srgbClr val="00cc00"/>
              </a:buClr>
              <a:buSzPct val="150000"/>
              <a:buFont typeface="Arial Narrow"/>
              <a:buChar char="•"/>
              <a:tabLst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Bridgeline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$213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8050320" y="3378240"/>
            <a:ext cx="10936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499"/>
              </a:spcBef>
              <a:spcAft>
                <a:spcPts val="451"/>
              </a:spcAft>
              <a:buClr>
                <a:srgbClr val="00cc00"/>
              </a:buClr>
              <a:buSzPct val="150000"/>
              <a:buFont typeface="Arial Narrow"/>
              <a:buChar char="•"/>
              <a:tabLst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Assets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$285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7991640" y="3390840"/>
            <a:ext cx="88560" cy="162000"/>
          </a:xfrm>
          <a:custGeom>
            <a:avLst/>
            <a:gdLst>
              <a:gd name="textAreaLeft" fmla="*/ 56520 w 88560"/>
              <a:gd name="textAreaRight" fmla="*/ 88920 w 88560"/>
              <a:gd name="textAreaTop" fmla="*/ 3960 h 162000"/>
              <a:gd name="textAreaBottom" fmla="*/ 158040 h 1620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7991640" y="3753000"/>
            <a:ext cx="88560" cy="161640"/>
          </a:xfrm>
          <a:custGeom>
            <a:avLst/>
            <a:gdLst>
              <a:gd name="textAreaLeft" fmla="*/ 56520 w 88560"/>
              <a:gd name="textAreaRight" fmla="*/ 88920 w 88560"/>
              <a:gd name="textAreaTop" fmla="*/ 3960 h 161640"/>
              <a:gd name="textAreaBottom" fmla="*/ 157680 h 161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991640" y="4048200"/>
            <a:ext cx="79200" cy="304560"/>
          </a:xfrm>
          <a:custGeom>
            <a:avLst/>
            <a:gdLst>
              <a:gd name="textAreaLeft" fmla="*/ 50760 w 79200"/>
              <a:gd name="textAreaRight" fmla="*/ 79560 w 79200"/>
              <a:gd name="textAreaTop" fmla="*/ 7920 h 304560"/>
              <a:gd name="textAreaBottom" fmla="*/ 296640 h 3045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3434040" y="6326280"/>
            <a:ext cx="197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Excludes deferred taxes.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sstrong</cp:lastModifiedBy>
  <cp:lastPrinted>2000-12-11T22:20:53Z</cp:lastPrinted>
  <dcterms:modified xsi:type="dcterms:W3CDTF">2001-09-27T19:18:50Z</dcterms:modified>
  <cp:revision>440</cp:revision>
  <dc:subject/>
  <dc:title>Presentation to the Board of Directors</dc:title>
</cp:coreProperties>
</file>