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media/image1.wmf" ContentType="image/x-wmf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"/>
          </p:nvPr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Img"/>
          </p:nvPr>
        </p:nvSpPr>
        <p:spPr>
          <a:xfrm>
            <a:off x="1206000" y="714240"/>
            <a:ext cx="4614840" cy="3461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917640" y="4405320"/>
            <a:ext cx="5160960" cy="4168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ftr" idx="2"/>
          </p:nvPr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6"/>
          <p:cNvSpPr>
            <a:spLocks noGrp="1"/>
          </p:cNvSpPr>
          <p:nvPr>
            <p:ph type="sldNum" idx="3"/>
          </p:nvPr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00311403-FC4B-47C5-88E6-324F87C6C1F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5AA9011E-D48F-4817-97A7-D8CAA098F4EA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3967200" y="-3240"/>
            <a:ext cx="30290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3967200" y="8820000"/>
            <a:ext cx="30290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-1440" y="-3240"/>
            <a:ext cx="30272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3967200" y="-3240"/>
            <a:ext cx="30290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-1440" y="-3240"/>
            <a:ext cx="30272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PlaceHolder 1"/>
          <p:cNvSpPr>
            <a:spLocks noGrp="1"/>
          </p:cNvSpPr>
          <p:nvPr>
            <p:ph type="sldImg"/>
          </p:nvPr>
        </p:nvSpPr>
        <p:spPr>
          <a:xfrm>
            <a:off x="1189080" y="698400"/>
            <a:ext cx="4627440" cy="3470400"/>
          </a:xfrm>
          <a:prstGeom prst="rect">
            <a:avLst/>
          </a:prstGeom>
          <a:ln w="0">
            <a:noFill/>
          </a:ln>
        </p:spPr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927000" y="4400280"/>
            <a:ext cx="5137200" cy="418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9BA5E36B-B331-4F7F-87F4-C2E1980E30AA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1"/>
          <p:cNvSpPr>
            <a:spLocks noGrp="1"/>
          </p:cNvSpPr>
          <p:nvPr>
            <p:ph type="sldImg"/>
          </p:nvPr>
        </p:nvSpPr>
        <p:spPr>
          <a:xfrm>
            <a:off x="1212840" y="693720"/>
            <a:ext cx="4646520" cy="3484440"/>
          </a:xfrm>
          <a:prstGeom prst="rect">
            <a:avLst/>
          </a:prstGeom>
          <a:ln w="0">
            <a:noFill/>
          </a:ln>
        </p:spPr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936720" y="4409640"/>
            <a:ext cx="5122800" cy="4178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539200" y="6305400"/>
            <a:ext cx="511200" cy="511200"/>
            <a:chOff x="8539200" y="6305400"/>
            <a:chExt cx="511200" cy="511200"/>
          </a:xfrm>
        </p:grpSpPr>
        <p:grpSp>
          <p:nvGrpSpPr>
            <p:cNvPr id="3" name=""/>
            <p:cNvGrpSpPr/>
            <p:nvPr/>
          </p:nvGrpSpPr>
          <p:grpSpPr>
            <a:xfrm>
              <a:off x="8539200" y="6494400"/>
              <a:ext cx="511200" cy="322200"/>
              <a:chOff x="8539200" y="6494400"/>
              <a:chExt cx="511200" cy="322200"/>
            </a:xfrm>
          </p:grpSpPr>
          <p:sp>
            <p:nvSpPr>
              <p:cNvPr id="4" name=""/>
              <p:cNvSpPr/>
              <p:nvPr/>
            </p:nvSpPr>
            <p:spPr>
              <a:xfrm>
                <a:off x="8539200" y="6495840"/>
                <a:ext cx="102240" cy="1018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588880" y="6545520"/>
                <a:ext cx="108720" cy="10872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752320" y="6708600"/>
                <a:ext cx="108360" cy="10800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710200" y="6665040"/>
                <a:ext cx="4680" cy="165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10200" y="6602400"/>
                <a:ext cx="33120" cy="6480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646120" y="6604200"/>
                <a:ext cx="64080" cy="105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51960" y="6665040"/>
                <a:ext cx="43560" cy="81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920" bIns="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08760" y="6669720"/>
                <a:ext cx="43200" cy="820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280" bIns="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47000" y="6494400"/>
                <a:ext cx="203400" cy="257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604720" y="6305400"/>
              <a:ext cx="257400" cy="2570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754480" y="6399720"/>
              <a:ext cx="202320" cy="2574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6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27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28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7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38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Summary of 2001 Asset Sales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401760" y="1359000"/>
            <a:ext cx="8742240" cy="5384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2000 Peakers to Allegheny*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$635.5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$1,047.7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$412.2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34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Noram Rig (EnSir Co)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$0.0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Brownsville and Caledonia to CINergy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$274.3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$499.6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$225.3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22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Pastoria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$72.5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$112.9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$40.4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 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Fountain Valley PSCO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$115.6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$130.6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$15.0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Delta Turbines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$56.8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$67.8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$11.0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Alamac/NCPH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SW  Power (LVC)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$120.1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$142.8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$22.7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19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HPL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$364.2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$364.2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$352.5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($11.7)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5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Blue Dog Turbines - Northwestern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$40.3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 of New Albany to Duke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$136.1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$135.0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($1.1)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11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FORECASTED SALES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Vitro Sale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$25.5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$39.5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$14.0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-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Cornhusker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$228.4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$244.0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$15.6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10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*includes $23 million for unwind of COMED capacity transaction.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4576680" y="795240"/>
            <a:ext cx="475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Basis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Proceeds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Gain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Multiple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EBIT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95400" y="1460520"/>
          <a:ext cx="8848440" cy="4978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5400" y="1460520"/>
                    <a:ext cx="8848440" cy="497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1515960" y="1257480"/>
            <a:ext cx="602784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 and EIM transferred out 3Q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Includes ($503M) of EES Wholesale 2001 YTD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00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Generated additional $780M in prudency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"/>
          <p:cNvGraphicFramePr/>
          <p:nvPr/>
        </p:nvGraphicFramePr>
        <p:xfrm>
          <a:off x="-142920" y="895320"/>
          <a:ext cx="4753080" cy="4724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142920" y="895320"/>
                    <a:ext cx="475308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" name=""/>
          <p:cNvSpPr/>
          <p:nvPr/>
        </p:nvSpPr>
        <p:spPr>
          <a:xfrm>
            <a:off x="0" y="457920"/>
            <a:ext cx="914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Quarter 2000 vs Second Quarter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0" y="-41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4649760" y="1403280"/>
            <a:ext cx="0" cy="5391360"/>
          </a:xfrm>
          <a:prstGeom prst="line">
            <a:avLst/>
          </a:prstGeom>
          <a:ln w="64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46080" y="1095480"/>
            <a:ext cx="9144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ctr" pos="2174760"/>
                <a:tab algn="ctr" pos="6800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943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784520" y="1592280"/>
            <a:ext cx="156960" cy="1429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778040" y="1903320"/>
            <a:ext cx="156960" cy="1429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677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6508800" y="1611360"/>
            <a:ext cx="156960" cy="14292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502320" y="1913040"/>
            <a:ext cx="157320" cy="1429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4390920" y="952560"/>
          <a:ext cx="4753080" cy="4724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90920" y="952560"/>
                    <a:ext cx="475308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"/>
          <p:cNvGraphicFramePr/>
          <p:nvPr/>
        </p:nvGraphicFramePr>
        <p:xfrm>
          <a:off x="476280" y="2752560"/>
          <a:ext cx="7962840" cy="181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6280" y="2752560"/>
                    <a:ext cx="7962840" cy="181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 rot="16200000">
            <a:off x="-447480" y="345636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Financial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Enron North America Volumes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523800" y="905040"/>
          <a:ext cx="7943760" cy="1638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23800" y="905040"/>
                    <a:ext cx="7943760" cy="163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-150840" y="2752560"/>
            <a:ext cx="944424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-179280" y="4789440"/>
            <a:ext cx="944388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542880" y="4829040"/>
          <a:ext cx="7962840" cy="17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2880" y="4829040"/>
                    <a:ext cx="7962840" cy="17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 rot="16200000">
            <a:off x="-447480" y="153684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6200000">
            <a:off x="-340920" y="5268600"/>
            <a:ext cx="1473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rot="5400000">
            <a:off x="5243040" y="1223640"/>
            <a:ext cx="209880" cy="2476440"/>
          </a:xfrm>
          <a:custGeom>
            <a:avLst/>
            <a:gdLst>
              <a:gd name="textAreaLeft" fmla="*/ 0 w 209880"/>
              <a:gd name="textAreaRight" fmla="*/ 75600 w 20988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12208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 rot="5400000">
            <a:off x="7409880" y="154296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728424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5400000">
            <a:off x="5223960" y="326232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10300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rot="5400000">
            <a:off x="7390800" y="358128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26516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 rot="5400000">
            <a:off x="5262120" y="526068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14116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rot="5400000">
            <a:off x="7428960" y="555444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730332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254160" y="13683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683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1443240" y="61452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16200000">
            <a:off x="165312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16200000">
            <a:off x="32184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rot="16200000">
            <a:off x="478368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 rot="16200000">
            <a:off x="6348960" y="531360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 rot="16200000">
            <a:off x="7717680" y="55360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008520" y="61545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589640" y="6148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615492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7497720" y="61516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1734840" y="917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1576440" y="992160"/>
            <a:ext cx="156960" cy="1429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1569960" y="1303200"/>
            <a:ext cx="157320" cy="1429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1" lang="en-US" sz="2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" name=""/>
          <p:cNvSpPr/>
          <p:nvPr/>
        </p:nvSpPr>
        <p:spPr>
          <a:xfrm>
            <a:off x="1443240" y="61308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 rot="16200000">
            <a:off x="165312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rot="16200000">
            <a:off x="321840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 rot="16200000">
            <a:off x="478368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rot="16200000">
            <a:off x="6348960" y="52995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 rot="16200000">
            <a:off x="7717680" y="55216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008520" y="61405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589640" y="61340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6154920" y="61279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7497720" y="6137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1428480" y="92700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1270080" y="1001880"/>
            <a:ext cx="156960" cy="142560"/>
          </a:xfrm>
          <a:prstGeom prst="rect">
            <a:avLst/>
          </a:prstGeom>
          <a:solidFill>
            <a:srgbClr val="008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263600" y="1312920"/>
            <a:ext cx="157320" cy="14292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EOL Counterparties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5" name=""/>
          <p:cNvGraphicFramePr/>
          <p:nvPr/>
        </p:nvGraphicFramePr>
        <p:xfrm>
          <a:off x="0" y="1484280"/>
          <a:ext cx="4570560" cy="4124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484280"/>
                    <a:ext cx="4570560" cy="412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7" name=""/>
          <p:cNvSpPr/>
          <p:nvPr/>
        </p:nvSpPr>
        <p:spPr>
          <a:xfrm rot="16200000">
            <a:off x="3647880" y="4908240"/>
            <a:ext cx="220680" cy="13824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6000 h 1382400"/>
              <a:gd name="textAreaBottom" fmla="*/ 1346400 h 1382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303480" y="5784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598760" y="5778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3456000" y="57974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 rot="16200000">
            <a:off x="515880" y="5414400"/>
            <a:ext cx="207720" cy="395280"/>
          </a:xfrm>
          <a:custGeom>
            <a:avLst/>
            <a:gdLst>
              <a:gd name="textAreaLeft" fmla="*/ 132840 w 207720"/>
              <a:gd name="textAreaRight" fmla="*/ 208080 w 207720"/>
              <a:gd name="textAreaTop" fmla="*/ 10080 h 395280"/>
              <a:gd name="textAreaBottom" fmla="*/ 385200 h 3952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 rot="16200000">
            <a:off x="1817640" y="4665240"/>
            <a:ext cx="220680" cy="1887480"/>
          </a:xfrm>
          <a:custGeom>
            <a:avLst/>
            <a:gdLst>
              <a:gd name="textAreaLeft" fmla="*/ 141120 w 220680"/>
              <a:gd name="textAreaRight" fmla="*/ 221040 w 220680"/>
              <a:gd name="textAreaTop" fmla="*/ 48960 h 1887480"/>
              <a:gd name="textAreaBottom" fmla="*/ 1838520 h 188748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3" name=""/>
          <p:cNvGraphicFramePr/>
          <p:nvPr/>
        </p:nvGraphicFramePr>
        <p:xfrm>
          <a:off x="4525920" y="1484280"/>
          <a:ext cx="4618080" cy="408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25920" y="1484280"/>
                    <a:ext cx="4618080" cy="408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5" name=""/>
          <p:cNvSpPr/>
          <p:nvPr/>
        </p:nvSpPr>
        <p:spPr>
          <a:xfrm rot="16200000">
            <a:off x="8148600" y="4833360"/>
            <a:ext cx="220680" cy="14493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49360"/>
              <a:gd name="textAreaBottom" fmla="*/ 1411560 h 1449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4789440" y="5781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6120000" y="58039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7942320" y="58132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 rot="16200000">
            <a:off x="5005440" y="5344920"/>
            <a:ext cx="220680" cy="446040"/>
          </a:xfrm>
          <a:custGeom>
            <a:avLst/>
            <a:gdLst>
              <a:gd name="textAreaLeft" fmla="*/ 141120 w 220680"/>
              <a:gd name="textAreaRight" fmla="*/ 221040 w 220680"/>
              <a:gd name="textAreaTop" fmla="*/ 11520 h 446040"/>
              <a:gd name="textAreaBottom" fmla="*/ 434520 h 4460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rot="16200000">
            <a:off x="6332400" y="4601880"/>
            <a:ext cx="220680" cy="1931760"/>
          </a:xfrm>
          <a:custGeom>
            <a:avLst/>
            <a:gdLst>
              <a:gd name="textAreaLeft" fmla="*/ 141120 w 220680"/>
              <a:gd name="textAreaRight" fmla="*/ 221040 w 220680"/>
              <a:gd name="textAreaTop" fmla="*/ 50040 h 1931760"/>
              <a:gd name="textAreaBottom" fmla="*/ 1881720 h 19317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2176200" y="1101600"/>
            <a:ext cx="68472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6424560" y="1123920"/>
            <a:ext cx="981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5197320" y="1163520"/>
            <a:ext cx="1884600" cy="4303800"/>
          </a:xfrm>
          <a:custGeom>
            <a:avLst/>
            <a:gdLst/>
            <a:ahLst/>
            <a:rect l="l" t="t" r="r" b="b"/>
            <a:pathLst>
              <a:path w="1103" h="2711">
                <a:moveTo>
                  <a:pt x="0" y="1887"/>
                </a:moveTo>
                <a:lnTo>
                  <a:pt x="537" y="0"/>
                </a:lnTo>
                <a:lnTo>
                  <a:pt x="1103" y="1877"/>
                </a:lnTo>
                <a:lnTo>
                  <a:pt x="537" y="2711"/>
                </a:lnTo>
                <a:lnTo>
                  <a:pt x="0" y="1887"/>
                </a:lnTo>
                <a:close/>
              </a:path>
            </a:pathLst>
          </a:custGeom>
          <a:solidFill>
            <a:srgbClr val="66ff99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1679400" y="1133640"/>
            <a:ext cx="1447920" cy="4305240"/>
          </a:xfrm>
          <a:custGeom>
            <a:avLst/>
            <a:gdLst/>
            <a:ahLst/>
            <a:rect l="l" t="t" r="r" b="b"/>
            <a:pathLst>
              <a:path w="1104" h="2872">
                <a:moveTo>
                  <a:pt x="552" y="0"/>
                </a:moveTo>
                <a:lnTo>
                  <a:pt x="0" y="1440"/>
                </a:lnTo>
                <a:lnTo>
                  <a:pt x="248" y="2072"/>
                </a:lnTo>
                <a:lnTo>
                  <a:pt x="72" y="2872"/>
                </a:lnTo>
                <a:lnTo>
                  <a:pt x="1056" y="2872"/>
                </a:lnTo>
                <a:lnTo>
                  <a:pt x="848" y="2088"/>
                </a:lnTo>
                <a:lnTo>
                  <a:pt x="1104" y="1440"/>
                </a:lnTo>
                <a:lnTo>
                  <a:pt x="552" y="0"/>
                </a:lnTo>
                <a:close/>
              </a:path>
            </a:pathLst>
          </a:custGeom>
          <a:solidFill>
            <a:srgbClr val="66ff99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042320" y="1122480"/>
            <a:ext cx="2041200" cy="430524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573280" y="180180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-154440" y="1951200"/>
            <a:ext cx="2093400" cy="34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Managing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Vice Presidents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Analysts &amp; Associates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769464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5667480" y="1601640"/>
            <a:ext cx="90468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346560" y="1109520"/>
            <a:ext cx="1812960" cy="431820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93552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205596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44" name=""/>
          <p:cNvGrpSpPr/>
          <p:nvPr/>
        </p:nvGrpSpPr>
        <p:grpSpPr>
          <a:xfrm>
            <a:off x="76320" y="2184480"/>
            <a:ext cx="8965800" cy="2577960"/>
            <a:chOff x="76320" y="2184480"/>
            <a:chExt cx="8965800" cy="2577960"/>
          </a:xfrm>
        </p:grpSpPr>
        <p:sp>
          <p:nvSpPr>
            <p:cNvPr id="145" name=""/>
            <p:cNvSpPr/>
            <p:nvPr/>
          </p:nvSpPr>
          <p:spPr>
            <a:xfrm>
              <a:off x="76320" y="218448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6320" y="284472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6320" y="347976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6320" y="412740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76320" y="476244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0" name=""/>
          <p:cNvSpPr/>
          <p:nvPr/>
        </p:nvSpPr>
        <p:spPr>
          <a:xfrm>
            <a:off x="2035080" y="5506920"/>
            <a:ext cx="6616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ctr" pos="2114640"/>
                <a:tab algn="ctr" pos="4000680"/>
                <a:tab algn="ctr" pos="59436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1998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Assets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2" name=""/>
          <p:cNvGraphicFramePr/>
          <p:nvPr/>
        </p:nvGraphicFramePr>
        <p:xfrm>
          <a:off x="609480" y="1971720"/>
          <a:ext cx="7991640" cy="4838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971720"/>
                    <a:ext cx="7991640" cy="483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54" name=""/>
          <p:cNvGrpSpPr/>
          <p:nvPr/>
        </p:nvGrpSpPr>
        <p:grpSpPr>
          <a:xfrm>
            <a:off x="1139760" y="917640"/>
            <a:ext cx="2809800" cy="956880"/>
            <a:chOff x="1139760" y="917640"/>
            <a:chExt cx="2809800" cy="956880"/>
          </a:xfrm>
        </p:grpSpPr>
        <p:sp>
          <p:nvSpPr>
            <p:cNvPr id="155" name=""/>
            <p:cNvSpPr/>
            <p:nvPr/>
          </p:nvSpPr>
          <p:spPr>
            <a:xfrm>
              <a:off x="1302120" y="917640"/>
              <a:ext cx="2647440" cy="956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Property, Plant &amp; Equipment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Merchant Assets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Other Investments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1147680" y="1323720"/>
              <a:ext cx="156960" cy="142560"/>
            </a:xfrm>
            <a:prstGeom prst="rect">
              <a:avLst/>
            </a:prstGeom>
            <a:solidFill>
              <a:srgbClr val="008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1139760" y="1652400"/>
              <a:ext cx="156960" cy="14256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1139760" y="1001520"/>
              <a:ext cx="156960" cy="142560"/>
            </a:xfrm>
            <a:prstGeom prst="rect">
              <a:avLst/>
            </a:prstGeom>
            <a:solidFill>
              <a:srgbClr val="ffcc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9" name=""/>
          <p:cNvSpPr/>
          <p:nvPr/>
        </p:nvSpPr>
        <p:spPr>
          <a:xfrm>
            <a:off x="7377120" y="5378400"/>
            <a:ext cx="779400" cy="25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 algn="ctr">
              <a:lnSpc>
                <a:spcPct val="100000"/>
              </a:lnSpc>
              <a:spcBef>
                <a:spcPts val="561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Mariner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7280280" y="4640400"/>
            <a:ext cx="979560" cy="47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 algn="ctr">
              <a:lnSpc>
                <a:spcPct val="90000"/>
              </a:lnSpc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Sithe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480" indent="-114480" algn="ctr">
              <a:lnSpc>
                <a:spcPct val="90000"/>
              </a:lnSpc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Bridgeline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7407360" y="5742000"/>
            <a:ext cx="711000" cy="25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4480" indent="-114480" algn="ctr">
              <a:lnSpc>
                <a:spcPct val="100000"/>
              </a:lnSpc>
              <a:spcBef>
                <a:spcPts val="561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HPL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mday</cp:lastModifiedBy>
  <cp:lastPrinted>2000-12-11T22:20:53Z</cp:lastPrinted>
  <dcterms:modified xsi:type="dcterms:W3CDTF">2001-10-01T15:34:42Z</dcterms:modified>
  <cp:revision>456</cp:revision>
  <dc:subject/>
  <dc:title>Presentation to the Board of Directors</dc:title>
</cp:coreProperties>
</file>