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7005638" cy="92233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FCD84A3-B563-4F6F-9BFC-A7CB89D1409B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CCE9CA7-AE6E-4E02-AAD8-1353D7AC6C15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"/>
          <p:cNvGraphicFramePr/>
          <p:nvPr/>
        </p:nvGraphicFramePr>
        <p:xfrm>
          <a:off x="1833480" y="1378080"/>
          <a:ext cx="5211720" cy="37591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833480" y="1378080"/>
                    <a:ext cx="5211720" cy="3759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0" name=""/>
          <p:cNvSpPr/>
          <p:nvPr/>
        </p:nvSpPr>
        <p:spPr>
          <a:xfrm>
            <a:off x="1523880" y="533520"/>
            <a:ext cx="6172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ENA/EES Government Affairs Org Chart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2001-11-19T19:55:58Z</dcterms:created>
  <dc:creator>jsteffe</dc:creator>
  <dc:description/>
  <dc:language>en-US</dc:language>
  <cp:lastModifiedBy>jsteffe</cp:lastModifiedBy>
  <dcterms:modified xsi:type="dcterms:W3CDTF">2001-11-20T17:12:16Z</dcterms:modified>
  <cp:revision>7</cp:revision>
  <dc:subject/>
  <dc:title>PowerPoint Presentation</dc:title>
</cp:coreProperties>
</file>