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5638" cy="92233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32F2F8-0650-4937-9307-DBB18420119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FED5FB3-34E4-4C54-8187-1E4D2A1C3BE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1833480" y="1374840"/>
          <a:ext cx="5211720" cy="3765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33480" y="1374840"/>
                    <a:ext cx="5211720" cy="3765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" name=""/>
          <p:cNvSpPr/>
          <p:nvPr/>
        </p:nvSpPr>
        <p:spPr>
          <a:xfrm>
            <a:off x="1523880" y="533520"/>
            <a:ext cx="6172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ENA/EES Government Affairs Org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2001-11-19T19:55:58Z</dcterms:created>
  <dc:creator>jsteffe</dc:creator>
  <dc:description/>
  <dc:language>en-US</dc:language>
  <cp:lastModifiedBy>jsteffe</cp:lastModifiedBy>
  <dcterms:modified xsi:type="dcterms:W3CDTF">2001-11-19T21:36:51Z</dcterms:modified>
  <cp:revision>6</cp:revision>
  <dc:subject/>
  <dc:title>PowerPoint Presentation</dc:title>
</cp:coreProperties>
</file>