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645275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F79A329-B047-46A0-A395-AA0BDC88B596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037C4BD-F16D-4649-BDD3-AFB0429085D6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533520" y="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MidWest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Energy Operations Support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" name=""/>
          <p:cNvGraphicFramePr/>
          <p:nvPr/>
        </p:nvGraphicFramePr>
        <p:xfrm>
          <a:off x="1371600" y="1600200"/>
          <a:ext cx="5638680" cy="40384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371600" y="1600200"/>
                    <a:ext cx="5638680" cy="4038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cxnSp>
        <p:nvCxnSpPr>
          <p:cNvPr id="11" name=""/>
          <p:cNvCxnSpPr/>
          <p:nvPr/>
        </p:nvCxnSpPr>
        <p:spPr>
          <a:xfrm flipH="1">
            <a:off x="6019200" y="3808800"/>
            <a:ext cx="610200" cy="381960"/>
          </a:xfrm>
          <a:prstGeom prst="bentConnector3">
            <a:avLst>
              <a:gd name="adj1" fmla="val -1298"/>
            </a:avLst>
          </a:prstGeom>
          <a:ln w="12600">
            <a:solidFill>
              <a:srgbClr val="000000"/>
            </a:solidFill>
            <a:miter/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2000-05-26T11:23:29Z</dcterms:created>
  <dc:creator>ihogan</dc:creator>
  <dc:description/>
  <dc:language>en-US</dc:language>
  <cp:lastModifiedBy>chollom</cp:lastModifiedBy>
  <cp:lastPrinted>2000-05-26T13:47:41Z</cp:lastPrinted>
  <dcterms:modified xsi:type="dcterms:W3CDTF">2000-05-26T16:23:38Z</dcterms:modified>
  <cp:revision>3</cp:revision>
  <dc:subject/>
  <dc:title>Enron MidWest Energy Operations Support</dc:title>
</cp:coreProperties>
</file>